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71" r:id="rId5"/>
    <p:sldId id="270" r:id="rId6"/>
    <p:sldId id="305" r:id="rId7"/>
    <p:sldId id="275" r:id="rId8"/>
    <p:sldId id="307" r:id="rId9"/>
    <p:sldId id="306" r:id="rId10"/>
    <p:sldId id="316" r:id="rId11"/>
    <p:sldId id="317" r:id="rId12"/>
    <p:sldId id="318" r:id="rId13"/>
    <p:sldId id="308" r:id="rId14"/>
    <p:sldId id="299"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eke Decorte" initials="MD" lastIdx="1" clrIdx="0">
    <p:extLst>
      <p:ext uri="{19B8F6BF-5375-455C-9EA6-DF929625EA0E}">
        <p15:presenceInfo xmlns:p15="http://schemas.microsoft.com/office/powerpoint/2012/main" userId="f04c115f664ef6e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2C73"/>
    <a:srgbClr val="A3C9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075277-0A6F-4C1C-B876-77007B2304CD}" v="2" dt="2021-12-15T22:41:34.1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60" autoAdjust="0"/>
    <p:restoredTop sz="95226" autoAdjust="0"/>
  </p:normalViewPr>
  <p:slideViewPr>
    <p:cSldViewPr snapToGrid="0">
      <p:cViewPr varScale="1">
        <p:scale>
          <a:sx n="153" d="100"/>
          <a:sy n="153" d="100"/>
        </p:scale>
        <p:origin x="150" y="30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eke Decorte" userId="a753b01e-fedf-480d-9c85-35dafe6a8d24" providerId="ADAL" clId="{B71BC561-1919-4348-A852-F504AE949D4D}"/>
    <pc:docChg chg="modSld">
      <pc:chgData name="Mieke Decorte" userId="a753b01e-fedf-480d-9c85-35dafe6a8d24" providerId="ADAL" clId="{B71BC561-1919-4348-A852-F504AE949D4D}" dt="2021-12-15T08:57:18.935" v="11" actId="20577"/>
      <pc:docMkLst>
        <pc:docMk/>
      </pc:docMkLst>
      <pc:sldChg chg="modSp mod">
        <pc:chgData name="Mieke Decorte" userId="a753b01e-fedf-480d-9c85-35dafe6a8d24" providerId="ADAL" clId="{B71BC561-1919-4348-A852-F504AE949D4D}" dt="2021-12-15T08:46:59.214" v="7" actId="113"/>
        <pc:sldMkLst>
          <pc:docMk/>
          <pc:sldMk cId="2418287216" sldId="275"/>
        </pc:sldMkLst>
        <pc:spChg chg="mod">
          <ac:chgData name="Mieke Decorte" userId="a753b01e-fedf-480d-9c85-35dafe6a8d24" providerId="ADAL" clId="{B71BC561-1919-4348-A852-F504AE949D4D}" dt="2021-12-15T08:46:59.214" v="7" actId="113"/>
          <ac:spMkLst>
            <pc:docMk/>
            <pc:sldMk cId="2418287216" sldId="275"/>
            <ac:spMk id="5" creationId="{0625676D-4F3E-4A87-B960-B4D67B407A94}"/>
          </ac:spMkLst>
        </pc:spChg>
      </pc:sldChg>
      <pc:sldChg chg="modSp mod">
        <pc:chgData name="Mieke Decorte" userId="a753b01e-fedf-480d-9c85-35dafe6a8d24" providerId="ADAL" clId="{B71BC561-1919-4348-A852-F504AE949D4D}" dt="2021-12-15T08:50:05.825" v="8" actId="20577"/>
        <pc:sldMkLst>
          <pc:docMk/>
          <pc:sldMk cId="244592319" sldId="307"/>
        </pc:sldMkLst>
        <pc:spChg chg="mod">
          <ac:chgData name="Mieke Decorte" userId="a753b01e-fedf-480d-9c85-35dafe6a8d24" providerId="ADAL" clId="{B71BC561-1919-4348-A852-F504AE949D4D}" dt="2021-12-15T08:50:05.825" v="8" actId="20577"/>
          <ac:spMkLst>
            <pc:docMk/>
            <pc:sldMk cId="244592319" sldId="307"/>
            <ac:spMk id="11" creationId="{33D137C8-DB7A-4411-98F6-1307085A7E3B}"/>
          </ac:spMkLst>
        </pc:spChg>
      </pc:sldChg>
      <pc:sldChg chg="modSp mod">
        <pc:chgData name="Mieke Decorte" userId="a753b01e-fedf-480d-9c85-35dafe6a8d24" providerId="ADAL" clId="{B71BC561-1919-4348-A852-F504AE949D4D}" dt="2021-12-15T08:57:18.935" v="11" actId="20577"/>
        <pc:sldMkLst>
          <pc:docMk/>
          <pc:sldMk cId="881395143" sldId="308"/>
        </pc:sldMkLst>
        <pc:spChg chg="mod">
          <ac:chgData name="Mieke Decorte" userId="a753b01e-fedf-480d-9c85-35dafe6a8d24" providerId="ADAL" clId="{B71BC561-1919-4348-A852-F504AE949D4D}" dt="2021-12-15T08:57:18.935" v="11" actId="20577"/>
          <ac:spMkLst>
            <pc:docMk/>
            <pc:sldMk cId="881395143" sldId="308"/>
            <ac:spMk id="5" creationId="{0625676D-4F3E-4A87-B960-B4D67B407A94}"/>
          </ac:spMkLst>
        </pc:spChg>
      </pc:sldChg>
      <pc:sldChg chg="mod modShow">
        <pc:chgData name="Mieke Decorte" userId="a753b01e-fedf-480d-9c85-35dafe6a8d24" providerId="ADAL" clId="{B71BC561-1919-4348-A852-F504AE949D4D}" dt="2021-12-15T08:38:27.469" v="2" actId="729"/>
        <pc:sldMkLst>
          <pc:docMk/>
          <pc:sldMk cId="1395790101" sldId="309"/>
        </pc:sldMkLst>
      </pc:sldChg>
      <pc:sldChg chg="mod modShow">
        <pc:chgData name="Mieke Decorte" userId="a753b01e-fedf-480d-9c85-35dafe6a8d24" providerId="ADAL" clId="{B71BC561-1919-4348-A852-F504AE949D4D}" dt="2021-12-15T08:38:31.098" v="3" actId="729"/>
        <pc:sldMkLst>
          <pc:docMk/>
          <pc:sldMk cId="1724567438" sldId="312"/>
        </pc:sldMkLst>
      </pc:sldChg>
      <pc:sldChg chg="mod modShow">
        <pc:chgData name="Mieke Decorte" userId="a753b01e-fedf-480d-9c85-35dafe6a8d24" providerId="ADAL" clId="{B71BC561-1919-4348-A852-F504AE949D4D}" dt="2021-12-15T08:38:35.862" v="4" actId="729"/>
        <pc:sldMkLst>
          <pc:docMk/>
          <pc:sldMk cId="651025833" sldId="313"/>
        </pc:sldMkLst>
      </pc:sldChg>
      <pc:sldChg chg="mod modShow">
        <pc:chgData name="Mieke Decorte" userId="a753b01e-fedf-480d-9c85-35dafe6a8d24" providerId="ADAL" clId="{B71BC561-1919-4348-A852-F504AE949D4D}" dt="2021-12-15T08:38:35.862" v="4" actId="729"/>
        <pc:sldMkLst>
          <pc:docMk/>
          <pc:sldMk cId="566523378" sldId="314"/>
        </pc:sldMkLst>
      </pc:sldChg>
      <pc:sldChg chg="mod modShow">
        <pc:chgData name="Mieke Decorte" userId="a753b01e-fedf-480d-9c85-35dafe6a8d24" providerId="ADAL" clId="{B71BC561-1919-4348-A852-F504AE949D4D}" dt="2021-12-15T08:38:35.862" v="4" actId="729"/>
        <pc:sldMkLst>
          <pc:docMk/>
          <pc:sldMk cId="2378002147" sldId="315"/>
        </pc:sldMkLst>
      </pc:sldChg>
      <pc:sldChg chg="modSp mod">
        <pc:chgData name="Mieke Decorte" userId="a753b01e-fedf-480d-9c85-35dafe6a8d24" providerId="ADAL" clId="{B71BC561-1919-4348-A852-F504AE949D4D}" dt="2021-12-15T08:55:43.890" v="10" actId="6549"/>
        <pc:sldMkLst>
          <pc:docMk/>
          <pc:sldMk cId="2947640088" sldId="318"/>
        </pc:sldMkLst>
        <pc:spChg chg="mod">
          <ac:chgData name="Mieke Decorte" userId="a753b01e-fedf-480d-9c85-35dafe6a8d24" providerId="ADAL" clId="{B71BC561-1919-4348-A852-F504AE949D4D}" dt="2021-12-15T08:55:43.890" v="10" actId="6549"/>
          <ac:spMkLst>
            <pc:docMk/>
            <pc:sldMk cId="2947640088" sldId="318"/>
            <ac:spMk id="5" creationId="{0625676D-4F3E-4A87-B960-B4D67B407A94}"/>
          </ac:spMkLst>
        </pc:spChg>
      </pc:sldChg>
    </pc:docChg>
  </pc:docChgLst>
  <pc:docChgLst>
    <pc:chgData name="Mieke Decorte" userId="a753b01e-fedf-480d-9c85-35dafe6a8d24" providerId="ADAL" clId="{5B2CCF4F-DEAC-4EFC-B1D4-81BB1F3DCA47}"/>
    <pc:docChg chg="undo redo custSel addSld delSld modSld sldOrd">
      <pc:chgData name="Mieke Decorte" userId="a753b01e-fedf-480d-9c85-35dafe6a8d24" providerId="ADAL" clId="{5B2CCF4F-DEAC-4EFC-B1D4-81BB1F3DCA47}" dt="2021-10-18T09:41:24.905" v="3842" actId="1076"/>
      <pc:docMkLst>
        <pc:docMk/>
      </pc:docMkLst>
      <pc:sldChg chg="modSp mod">
        <pc:chgData name="Mieke Decorte" userId="a753b01e-fedf-480d-9c85-35dafe6a8d24" providerId="ADAL" clId="{5B2CCF4F-DEAC-4EFC-B1D4-81BB1F3DCA47}" dt="2021-10-15T09:09:40.691" v="3833" actId="13926"/>
        <pc:sldMkLst>
          <pc:docMk/>
          <pc:sldMk cId="4046308620" sldId="268"/>
        </pc:sldMkLst>
        <pc:spChg chg="mod">
          <ac:chgData name="Mieke Decorte" userId="a753b01e-fedf-480d-9c85-35dafe6a8d24" providerId="ADAL" clId="{5B2CCF4F-DEAC-4EFC-B1D4-81BB1F3DCA47}" dt="2021-10-15T09:09:40.691" v="3833" actId="13926"/>
          <ac:spMkLst>
            <pc:docMk/>
            <pc:sldMk cId="4046308620" sldId="268"/>
            <ac:spMk id="7" creationId="{F0880CFC-6C55-4C22-AFC0-6C08C802A4BC}"/>
          </ac:spMkLst>
        </pc:spChg>
      </pc:sldChg>
      <pc:sldChg chg="addSp modSp mod">
        <pc:chgData name="Mieke Decorte" userId="a753b01e-fedf-480d-9c85-35dafe6a8d24" providerId="ADAL" clId="{5B2CCF4F-DEAC-4EFC-B1D4-81BB1F3DCA47}" dt="2021-10-13T18:55:16.300" v="1712" actId="27636"/>
        <pc:sldMkLst>
          <pc:docMk/>
          <pc:sldMk cId="3998986051" sldId="270"/>
        </pc:sldMkLst>
        <pc:spChg chg="mod">
          <ac:chgData name="Mieke Decorte" userId="a753b01e-fedf-480d-9c85-35dafe6a8d24" providerId="ADAL" clId="{5B2CCF4F-DEAC-4EFC-B1D4-81BB1F3DCA47}" dt="2021-10-13T18:39:53.010" v="53" actId="20577"/>
          <ac:spMkLst>
            <pc:docMk/>
            <pc:sldMk cId="3998986051" sldId="270"/>
            <ac:spMk id="4" creationId="{0DBD610D-B7D3-47C2-8F50-E6379EFA7910}"/>
          </ac:spMkLst>
        </pc:spChg>
        <pc:spChg chg="mod">
          <ac:chgData name="Mieke Decorte" userId="a753b01e-fedf-480d-9c85-35dafe6a8d24" providerId="ADAL" clId="{5B2CCF4F-DEAC-4EFC-B1D4-81BB1F3DCA47}" dt="2021-10-13T18:55:16.300" v="1712" actId="27636"/>
          <ac:spMkLst>
            <pc:docMk/>
            <pc:sldMk cId="3998986051" sldId="270"/>
            <ac:spMk id="8" creationId="{6E26F9C7-9AA6-4B00-931B-D601E6712F7C}"/>
          </ac:spMkLst>
        </pc:spChg>
        <pc:picChg chg="add mod">
          <ac:chgData name="Mieke Decorte" userId="a753b01e-fedf-480d-9c85-35dafe6a8d24" providerId="ADAL" clId="{5B2CCF4F-DEAC-4EFC-B1D4-81BB1F3DCA47}" dt="2021-10-13T18:54:47.338" v="1701" actId="1076"/>
          <ac:picMkLst>
            <pc:docMk/>
            <pc:sldMk cId="3998986051" sldId="270"/>
            <ac:picMk id="9" creationId="{FB797733-05C6-4449-B2BF-331F77993AF9}"/>
          </ac:picMkLst>
        </pc:picChg>
      </pc:sldChg>
      <pc:sldChg chg="modSp mod">
        <pc:chgData name="Mieke Decorte" userId="a753b01e-fedf-480d-9c85-35dafe6a8d24" providerId="ADAL" clId="{5B2CCF4F-DEAC-4EFC-B1D4-81BB1F3DCA47}" dt="2021-10-13T18:39:38.100" v="51" actId="20577"/>
        <pc:sldMkLst>
          <pc:docMk/>
          <pc:sldMk cId="3894227261" sldId="271"/>
        </pc:sldMkLst>
        <pc:spChg chg="mod">
          <ac:chgData name="Mieke Decorte" userId="a753b01e-fedf-480d-9c85-35dafe6a8d24" providerId="ADAL" clId="{5B2CCF4F-DEAC-4EFC-B1D4-81BB1F3DCA47}" dt="2021-10-13T18:39:38.100" v="51" actId="20577"/>
          <ac:spMkLst>
            <pc:docMk/>
            <pc:sldMk cId="3894227261" sldId="271"/>
            <ac:spMk id="4" creationId="{A2521C48-DB1D-48BC-881F-48137B6D4D6A}"/>
          </ac:spMkLst>
        </pc:spChg>
      </pc:sldChg>
      <pc:sldChg chg="del">
        <pc:chgData name="Mieke Decorte" userId="a753b01e-fedf-480d-9c85-35dafe6a8d24" providerId="ADAL" clId="{5B2CCF4F-DEAC-4EFC-B1D4-81BB1F3DCA47}" dt="2021-10-13T18:52:58.757" v="1667" actId="47"/>
        <pc:sldMkLst>
          <pc:docMk/>
          <pc:sldMk cId="3477906777" sldId="272"/>
        </pc:sldMkLst>
      </pc:sldChg>
      <pc:sldChg chg="addSp delSp modSp mod">
        <pc:chgData name="Mieke Decorte" userId="a753b01e-fedf-480d-9c85-35dafe6a8d24" providerId="ADAL" clId="{5B2CCF4F-DEAC-4EFC-B1D4-81BB1F3DCA47}" dt="2021-10-13T19:41:35.221" v="3790" actId="20577"/>
        <pc:sldMkLst>
          <pc:docMk/>
          <pc:sldMk cId="2418287216" sldId="275"/>
        </pc:sldMkLst>
        <pc:spChg chg="mod">
          <ac:chgData name="Mieke Decorte" userId="a753b01e-fedf-480d-9c85-35dafe6a8d24" providerId="ADAL" clId="{5B2CCF4F-DEAC-4EFC-B1D4-81BB1F3DCA47}" dt="2021-10-13T18:50:13.093" v="1384" actId="20577"/>
          <ac:spMkLst>
            <pc:docMk/>
            <pc:sldMk cId="2418287216" sldId="275"/>
            <ac:spMk id="4" creationId="{0DBD610D-B7D3-47C2-8F50-E6379EFA7910}"/>
          </ac:spMkLst>
        </pc:spChg>
        <pc:spChg chg="add del mod">
          <ac:chgData name="Mieke Decorte" userId="a753b01e-fedf-480d-9c85-35dafe6a8d24" providerId="ADAL" clId="{5B2CCF4F-DEAC-4EFC-B1D4-81BB1F3DCA47}" dt="2021-10-13T19:41:35.221" v="3790" actId="20577"/>
          <ac:spMkLst>
            <pc:docMk/>
            <pc:sldMk cId="2418287216" sldId="275"/>
            <ac:spMk id="5" creationId="{0625676D-4F3E-4A87-B960-B4D67B407A94}"/>
          </ac:spMkLst>
        </pc:spChg>
        <pc:spChg chg="add del mod">
          <ac:chgData name="Mieke Decorte" userId="a753b01e-fedf-480d-9c85-35dafe6a8d24" providerId="ADAL" clId="{5B2CCF4F-DEAC-4EFC-B1D4-81BB1F3DCA47}" dt="2021-10-13T18:50:21.605" v="1392" actId="478"/>
          <ac:spMkLst>
            <pc:docMk/>
            <pc:sldMk cId="2418287216" sldId="275"/>
            <ac:spMk id="6" creationId="{F8A7E5AE-679D-4605-8779-1FBC2616395E}"/>
          </ac:spMkLst>
        </pc:spChg>
        <pc:spChg chg="add del mod">
          <ac:chgData name="Mieke Decorte" userId="a753b01e-fedf-480d-9c85-35dafe6a8d24" providerId="ADAL" clId="{5B2CCF4F-DEAC-4EFC-B1D4-81BB1F3DCA47}" dt="2021-10-13T19:05:17.612" v="1765"/>
          <ac:spMkLst>
            <pc:docMk/>
            <pc:sldMk cId="2418287216" sldId="275"/>
            <ac:spMk id="13" creationId="{432AD87B-159C-4B2A-8B37-D8AA1CFF3B53}"/>
          </ac:spMkLst>
        </pc:spChg>
        <pc:picChg chg="add del">
          <ac:chgData name="Mieke Decorte" userId="a753b01e-fedf-480d-9c85-35dafe6a8d24" providerId="ADAL" clId="{5B2CCF4F-DEAC-4EFC-B1D4-81BB1F3DCA47}" dt="2021-10-13T19:07:29.299" v="2085" actId="478"/>
          <ac:picMkLst>
            <pc:docMk/>
            <pc:sldMk cId="2418287216" sldId="275"/>
            <ac:picMk id="10" creationId="{55A49210-04F6-4683-AA53-FBC2D670FE09}"/>
          </ac:picMkLst>
        </pc:picChg>
        <pc:picChg chg="add del">
          <ac:chgData name="Mieke Decorte" userId="a753b01e-fedf-480d-9c85-35dafe6a8d24" providerId="ADAL" clId="{5B2CCF4F-DEAC-4EFC-B1D4-81BB1F3DCA47}" dt="2021-10-13T19:07:27.811" v="2083" actId="478"/>
          <ac:picMkLst>
            <pc:docMk/>
            <pc:sldMk cId="2418287216" sldId="275"/>
            <ac:picMk id="1026" creationId="{5E2A7F6E-0157-408E-975D-B06EB8063A92}"/>
          </ac:picMkLst>
        </pc:picChg>
        <pc:picChg chg="add del">
          <ac:chgData name="Mieke Decorte" userId="a753b01e-fedf-480d-9c85-35dafe6a8d24" providerId="ADAL" clId="{5B2CCF4F-DEAC-4EFC-B1D4-81BB1F3DCA47}" dt="2021-10-13T19:07:28.704" v="2084" actId="478"/>
          <ac:picMkLst>
            <pc:docMk/>
            <pc:sldMk cId="2418287216" sldId="275"/>
            <ac:picMk id="1028" creationId="{C376A049-9BA5-4F12-99BF-D70DFBE37272}"/>
          </ac:picMkLst>
        </pc:picChg>
      </pc:sldChg>
      <pc:sldChg chg="del">
        <pc:chgData name="Mieke Decorte" userId="a753b01e-fedf-480d-9c85-35dafe6a8d24" providerId="ADAL" clId="{5B2CCF4F-DEAC-4EFC-B1D4-81BB1F3DCA47}" dt="2021-10-13T18:54:11.051" v="1693" actId="47"/>
        <pc:sldMkLst>
          <pc:docMk/>
          <pc:sldMk cId="274838163" sldId="277"/>
        </pc:sldMkLst>
      </pc:sldChg>
      <pc:sldChg chg="del">
        <pc:chgData name="Mieke Decorte" userId="a753b01e-fedf-480d-9c85-35dafe6a8d24" providerId="ADAL" clId="{5B2CCF4F-DEAC-4EFC-B1D4-81BB1F3DCA47}" dt="2021-10-13T18:52:59.443" v="1668" actId="47"/>
        <pc:sldMkLst>
          <pc:docMk/>
          <pc:sldMk cId="739953023" sldId="278"/>
        </pc:sldMkLst>
      </pc:sldChg>
      <pc:sldChg chg="del">
        <pc:chgData name="Mieke Decorte" userId="a753b01e-fedf-480d-9c85-35dafe6a8d24" providerId="ADAL" clId="{5B2CCF4F-DEAC-4EFC-B1D4-81BB1F3DCA47}" dt="2021-10-13T18:52:57.461" v="1666" actId="47"/>
        <pc:sldMkLst>
          <pc:docMk/>
          <pc:sldMk cId="2773209017" sldId="279"/>
        </pc:sldMkLst>
      </pc:sldChg>
      <pc:sldChg chg="del">
        <pc:chgData name="Mieke Decorte" userId="a753b01e-fedf-480d-9c85-35dafe6a8d24" providerId="ADAL" clId="{5B2CCF4F-DEAC-4EFC-B1D4-81BB1F3DCA47}" dt="2021-10-13T18:53:00.051" v="1669" actId="47"/>
        <pc:sldMkLst>
          <pc:docMk/>
          <pc:sldMk cId="815276914" sldId="281"/>
        </pc:sldMkLst>
      </pc:sldChg>
      <pc:sldChg chg="del">
        <pc:chgData name="Mieke Decorte" userId="a753b01e-fedf-480d-9c85-35dafe6a8d24" providerId="ADAL" clId="{5B2CCF4F-DEAC-4EFC-B1D4-81BB1F3DCA47}" dt="2021-10-13T18:53:08.517" v="1670" actId="47"/>
        <pc:sldMkLst>
          <pc:docMk/>
          <pc:sldMk cId="3832538704" sldId="283"/>
        </pc:sldMkLst>
      </pc:sldChg>
      <pc:sldChg chg="del">
        <pc:chgData name="Mieke Decorte" userId="a753b01e-fedf-480d-9c85-35dafe6a8d24" providerId="ADAL" clId="{5B2CCF4F-DEAC-4EFC-B1D4-81BB1F3DCA47}" dt="2021-10-13T18:54:07.124" v="1692" actId="47"/>
        <pc:sldMkLst>
          <pc:docMk/>
          <pc:sldMk cId="463826352" sldId="284"/>
        </pc:sldMkLst>
      </pc:sldChg>
      <pc:sldChg chg="del">
        <pc:chgData name="Mieke Decorte" userId="a753b01e-fedf-480d-9c85-35dafe6a8d24" providerId="ADAL" clId="{5B2CCF4F-DEAC-4EFC-B1D4-81BB1F3DCA47}" dt="2021-10-13T18:53:08.985" v="1671" actId="47"/>
        <pc:sldMkLst>
          <pc:docMk/>
          <pc:sldMk cId="2141295484" sldId="293"/>
        </pc:sldMkLst>
      </pc:sldChg>
      <pc:sldChg chg="del">
        <pc:chgData name="Mieke Decorte" userId="a753b01e-fedf-480d-9c85-35dafe6a8d24" providerId="ADAL" clId="{5B2CCF4F-DEAC-4EFC-B1D4-81BB1F3DCA47}" dt="2021-10-13T18:53:09.953" v="1672" actId="47"/>
        <pc:sldMkLst>
          <pc:docMk/>
          <pc:sldMk cId="3555765073" sldId="298"/>
        </pc:sldMkLst>
      </pc:sldChg>
      <pc:sldChg chg="delSp modSp mod">
        <pc:chgData name="Mieke Decorte" userId="a753b01e-fedf-480d-9c85-35dafe6a8d24" providerId="ADAL" clId="{5B2CCF4F-DEAC-4EFC-B1D4-81BB1F3DCA47}" dt="2021-10-15T09:17:05.539" v="3840" actId="20577"/>
        <pc:sldMkLst>
          <pc:docMk/>
          <pc:sldMk cId="1697318722" sldId="299"/>
        </pc:sldMkLst>
        <pc:spChg chg="mod">
          <ac:chgData name="Mieke Decorte" userId="a753b01e-fedf-480d-9c85-35dafe6a8d24" providerId="ADAL" clId="{5B2CCF4F-DEAC-4EFC-B1D4-81BB1F3DCA47}" dt="2021-10-13T18:56:15.172" v="1735" actId="20577"/>
          <ac:spMkLst>
            <pc:docMk/>
            <pc:sldMk cId="1697318722" sldId="299"/>
            <ac:spMk id="4" creationId="{0DBD610D-B7D3-47C2-8F50-E6379EFA7910}"/>
          </ac:spMkLst>
        </pc:spChg>
        <pc:spChg chg="mod">
          <ac:chgData name="Mieke Decorte" userId="a753b01e-fedf-480d-9c85-35dafe6a8d24" providerId="ADAL" clId="{5B2CCF4F-DEAC-4EFC-B1D4-81BB1F3DCA47}" dt="2021-10-15T09:17:05.539" v="3840" actId="20577"/>
          <ac:spMkLst>
            <pc:docMk/>
            <pc:sldMk cId="1697318722" sldId="299"/>
            <ac:spMk id="5" creationId="{0625676D-4F3E-4A87-B960-B4D67B407A94}"/>
          </ac:spMkLst>
        </pc:spChg>
        <pc:picChg chg="del">
          <ac:chgData name="Mieke Decorte" userId="a753b01e-fedf-480d-9c85-35dafe6a8d24" providerId="ADAL" clId="{5B2CCF4F-DEAC-4EFC-B1D4-81BB1F3DCA47}" dt="2021-10-13T18:58:45.067" v="1761" actId="478"/>
          <ac:picMkLst>
            <pc:docMk/>
            <pc:sldMk cId="1697318722" sldId="299"/>
            <ac:picMk id="8" creationId="{8E458C1D-337E-4FE4-B27A-C271921B2F07}"/>
          </ac:picMkLst>
        </pc:picChg>
      </pc:sldChg>
      <pc:sldChg chg="modSp del mod">
        <pc:chgData name="Mieke Decorte" userId="a753b01e-fedf-480d-9c85-35dafe6a8d24" providerId="ADAL" clId="{5B2CCF4F-DEAC-4EFC-B1D4-81BB1F3DCA47}" dt="2021-10-13T18:56:06.308" v="1727" actId="47"/>
        <pc:sldMkLst>
          <pc:docMk/>
          <pc:sldMk cId="563489112" sldId="301"/>
        </pc:sldMkLst>
        <pc:picChg chg="mod">
          <ac:chgData name="Mieke Decorte" userId="a753b01e-fedf-480d-9c85-35dafe6a8d24" providerId="ADAL" clId="{5B2CCF4F-DEAC-4EFC-B1D4-81BB1F3DCA47}" dt="2021-10-13T18:55:36.059" v="1717" actId="1076"/>
          <ac:picMkLst>
            <pc:docMk/>
            <pc:sldMk cId="563489112" sldId="301"/>
            <ac:picMk id="6" creationId="{47CEA18D-EBA7-4CD3-B0C9-D8C016E04283}"/>
          </ac:picMkLst>
        </pc:picChg>
      </pc:sldChg>
      <pc:sldChg chg="modSp del mod">
        <pc:chgData name="Mieke Decorte" userId="a753b01e-fedf-480d-9c85-35dafe6a8d24" providerId="ADAL" clId="{5B2CCF4F-DEAC-4EFC-B1D4-81BB1F3DCA47}" dt="2021-10-13T18:54:15.854" v="1695" actId="47"/>
        <pc:sldMkLst>
          <pc:docMk/>
          <pc:sldMk cId="2177377767" sldId="302"/>
        </pc:sldMkLst>
        <pc:spChg chg="mod">
          <ac:chgData name="Mieke Decorte" userId="a753b01e-fedf-480d-9c85-35dafe6a8d24" providerId="ADAL" clId="{5B2CCF4F-DEAC-4EFC-B1D4-81BB1F3DCA47}" dt="2021-10-13T18:54:14.821" v="1694" actId="6549"/>
          <ac:spMkLst>
            <pc:docMk/>
            <pc:sldMk cId="2177377767" sldId="302"/>
            <ac:spMk id="5" creationId="{0625676D-4F3E-4A87-B960-B4D67B407A94}"/>
          </ac:spMkLst>
        </pc:spChg>
      </pc:sldChg>
      <pc:sldChg chg="modSp del mod">
        <pc:chgData name="Mieke Decorte" userId="a753b01e-fedf-480d-9c85-35dafe6a8d24" providerId="ADAL" clId="{5B2CCF4F-DEAC-4EFC-B1D4-81BB1F3DCA47}" dt="2021-10-13T18:58:40.821" v="1760" actId="47"/>
        <pc:sldMkLst>
          <pc:docMk/>
          <pc:sldMk cId="4045107948" sldId="303"/>
        </pc:sldMkLst>
        <pc:spChg chg="mod">
          <ac:chgData name="Mieke Decorte" userId="a753b01e-fedf-480d-9c85-35dafe6a8d24" providerId="ADAL" clId="{5B2CCF4F-DEAC-4EFC-B1D4-81BB1F3DCA47}" dt="2021-10-13T18:57:15.894" v="1740" actId="15"/>
          <ac:spMkLst>
            <pc:docMk/>
            <pc:sldMk cId="4045107948" sldId="303"/>
            <ac:spMk id="5" creationId="{0625676D-4F3E-4A87-B960-B4D67B407A94}"/>
          </ac:spMkLst>
        </pc:spChg>
      </pc:sldChg>
      <pc:sldChg chg="del">
        <pc:chgData name="Mieke Decorte" userId="a753b01e-fedf-480d-9c85-35dafe6a8d24" providerId="ADAL" clId="{5B2CCF4F-DEAC-4EFC-B1D4-81BB1F3DCA47}" dt="2021-10-13T18:53:10.496" v="1673" actId="47"/>
        <pc:sldMkLst>
          <pc:docMk/>
          <pc:sldMk cId="3646595001" sldId="304"/>
        </pc:sldMkLst>
      </pc:sldChg>
      <pc:sldChg chg="addSp modSp add mod">
        <pc:chgData name="Mieke Decorte" userId="a753b01e-fedf-480d-9c85-35dafe6a8d24" providerId="ADAL" clId="{5B2CCF4F-DEAC-4EFC-B1D4-81BB1F3DCA47}" dt="2021-10-13T18:55:29.368" v="1716" actId="1076"/>
        <pc:sldMkLst>
          <pc:docMk/>
          <pc:sldMk cId="2867035853" sldId="305"/>
        </pc:sldMkLst>
        <pc:spChg chg="mod">
          <ac:chgData name="Mieke Decorte" userId="a753b01e-fedf-480d-9c85-35dafe6a8d24" providerId="ADAL" clId="{5B2CCF4F-DEAC-4EFC-B1D4-81BB1F3DCA47}" dt="2021-10-13T18:45:46.244" v="679" actId="20577"/>
          <ac:spMkLst>
            <pc:docMk/>
            <pc:sldMk cId="2867035853" sldId="305"/>
            <ac:spMk id="4" creationId="{0DBD610D-B7D3-47C2-8F50-E6379EFA7910}"/>
          </ac:spMkLst>
        </pc:spChg>
        <pc:spChg chg="mod">
          <ac:chgData name="Mieke Decorte" userId="a753b01e-fedf-480d-9c85-35dafe6a8d24" providerId="ADAL" clId="{5B2CCF4F-DEAC-4EFC-B1D4-81BB1F3DCA47}" dt="2021-10-13T18:55:29.368" v="1716" actId="1076"/>
          <ac:spMkLst>
            <pc:docMk/>
            <pc:sldMk cId="2867035853" sldId="305"/>
            <ac:spMk id="8" creationId="{6E26F9C7-9AA6-4B00-931B-D601E6712F7C}"/>
          </ac:spMkLst>
        </pc:spChg>
        <pc:picChg chg="add mod">
          <ac:chgData name="Mieke Decorte" userId="a753b01e-fedf-480d-9c85-35dafe6a8d24" providerId="ADAL" clId="{5B2CCF4F-DEAC-4EFC-B1D4-81BB1F3DCA47}" dt="2021-10-13T18:55:03.796" v="1708" actId="1076"/>
          <ac:picMkLst>
            <pc:docMk/>
            <pc:sldMk cId="2867035853" sldId="305"/>
            <ac:picMk id="9" creationId="{7A246A4C-7A8C-4A41-9F55-9E52B48A58A8}"/>
          </ac:picMkLst>
        </pc:picChg>
      </pc:sldChg>
      <pc:sldChg chg="delSp modSp add mod">
        <pc:chgData name="Mieke Decorte" userId="a753b01e-fedf-480d-9c85-35dafe6a8d24" providerId="ADAL" clId="{5B2CCF4F-DEAC-4EFC-B1D4-81BB1F3DCA47}" dt="2021-10-13T19:28:53.041" v="3593" actId="255"/>
        <pc:sldMkLst>
          <pc:docMk/>
          <pc:sldMk cId="4266740508" sldId="306"/>
        </pc:sldMkLst>
        <pc:spChg chg="mod">
          <ac:chgData name="Mieke Decorte" userId="a753b01e-fedf-480d-9c85-35dafe6a8d24" providerId="ADAL" clId="{5B2CCF4F-DEAC-4EFC-B1D4-81BB1F3DCA47}" dt="2021-10-13T19:15:59.238" v="2834" actId="1076"/>
          <ac:spMkLst>
            <pc:docMk/>
            <pc:sldMk cId="4266740508" sldId="306"/>
            <ac:spMk id="4" creationId="{0DBD610D-B7D3-47C2-8F50-E6379EFA7910}"/>
          </ac:spMkLst>
        </pc:spChg>
        <pc:spChg chg="mod">
          <ac:chgData name="Mieke Decorte" userId="a753b01e-fedf-480d-9c85-35dafe6a8d24" providerId="ADAL" clId="{5B2CCF4F-DEAC-4EFC-B1D4-81BB1F3DCA47}" dt="2021-10-13T19:28:53.041" v="3593" actId="255"/>
          <ac:spMkLst>
            <pc:docMk/>
            <pc:sldMk cId="4266740508" sldId="306"/>
            <ac:spMk id="5" creationId="{0625676D-4F3E-4A87-B960-B4D67B407A94}"/>
          </ac:spMkLst>
        </pc:spChg>
        <pc:picChg chg="del">
          <ac:chgData name="Mieke Decorte" userId="a753b01e-fedf-480d-9c85-35dafe6a8d24" providerId="ADAL" clId="{5B2CCF4F-DEAC-4EFC-B1D4-81BB1F3DCA47}" dt="2021-10-13T19:16:04.101" v="2837" actId="478"/>
          <ac:picMkLst>
            <pc:docMk/>
            <pc:sldMk cId="4266740508" sldId="306"/>
            <ac:picMk id="10" creationId="{55A49210-04F6-4683-AA53-FBC2D670FE09}"/>
          </ac:picMkLst>
        </pc:picChg>
        <pc:picChg chg="del">
          <ac:chgData name="Mieke Decorte" userId="a753b01e-fedf-480d-9c85-35dafe6a8d24" providerId="ADAL" clId="{5B2CCF4F-DEAC-4EFC-B1D4-81BB1F3DCA47}" dt="2021-10-13T19:16:02.968" v="2835" actId="478"/>
          <ac:picMkLst>
            <pc:docMk/>
            <pc:sldMk cId="4266740508" sldId="306"/>
            <ac:picMk id="1026" creationId="{5E2A7F6E-0157-408E-975D-B06EB8063A92}"/>
          </ac:picMkLst>
        </pc:picChg>
        <pc:picChg chg="del">
          <ac:chgData name="Mieke Decorte" userId="a753b01e-fedf-480d-9c85-35dafe6a8d24" providerId="ADAL" clId="{5B2CCF4F-DEAC-4EFC-B1D4-81BB1F3DCA47}" dt="2021-10-13T19:16:03.508" v="2836" actId="478"/>
          <ac:picMkLst>
            <pc:docMk/>
            <pc:sldMk cId="4266740508" sldId="306"/>
            <ac:picMk id="1028" creationId="{C376A049-9BA5-4F12-99BF-D70DFBE37272}"/>
          </ac:picMkLst>
        </pc:picChg>
      </pc:sldChg>
      <pc:sldChg chg="addSp delSp modSp add mod ord">
        <pc:chgData name="Mieke Decorte" userId="a753b01e-fedf-480d-9c85-35dafe6a8d24" providerId="ADAL" clId="{5B2CCF4F-DEAC-4EFC-B1D4-81BB1F3DCA47}" dt="2021-10-18T09:41:24.905" v="3842" actId="1076"/>
        <pc:sldMkLst>
          <pc:docMk/>
          <pc:sldMk cId="244592319" sldId="307"/>
        </pc:sldMkLst>
        <pc:spChg chg="mod">
          <ac:chgData name="Mieke Decorte" userId="a753b01e-fedf-480d-9c85-35dafe6a8d24" providerId="ADAL" clId="{5B2CCF4F-DEAC-4EFC-B1D4-81BB1F3DCA47}" dt="2021-10-18T09:41:15.781" v="3841" actId="1076"/>
          <ac:spMkLst>
            <pc:docMk/>
            <pc:sldMk cId="244592319" sldId="307"/>
            <ac:spMk id="4" creationId="{0DBD610D-B7D3-47C2-8F50-E6379EFA7910}"/>
          </ac:spMkLst>
        </pc:spChg>
        <pc:spChg chg="del">
          <ac:chgData name="Mieke Decorte" userId="a753b01e-fedf-480d-9c85-35dafe6a8d24" providerId="ADAL" clId="{5B2CCF4F-DEAC-4EFC-B1D4-81BB1F3DCA47}" dt="2021-10-13T18:55:51.331" v="1721" actId="478"/>
          <ac:spMkLst>
            <pc:docMk/>
            <pc:sldMk cId="244592319" sldId="307"/>
            <ac:spMk id="5" creationId="{0625676D-4F3E-4A87-B960-B4D67B407A94}"/>
          </ac:spMkLst>
        </pc:spChg>
        <pc:spChg chg="add del mod">
          <ac:chgData name="Mieke Decorte" userId="a753b01e-fedf-480d-9c85-35dafe6a8d24" providerId="ADAL" clId="{5B2CCF4F-DEAC-4EFC-B1D4-81BB1F3DCA47}" dt="2021-10-13T18:55:53.835" v="1724" actId="478"/>
          <ac:spMkLst>
            <pc:docMk/>
            <pc:sldMk cId="244592319" sldId="307"/>
            <ac:spMk id="6" creationId="{F9127BCB-967B-48CC-9E3B-C31669EE9340}"/>
          </ac:spMkLst>
        </pc:spChg>
        <pc:spChg chg="add mod">
          <ac:chgData name="Mieke Decorte" userId="a753b01e-fedf-480d-9c85-35dafe6a8d24" providerId="ADAL" clId="{5B2CCF4F-DEAC-4EFC-B1D4-81BB1F3DCA47}" dt="2021-10-18T09:41:24.905" v="3842" actId="1076"/>
          <ac:spMkLst>
            <pc:docMk/>
            <pc:sldMk cId="244592319" sldId="307"/>
            <ac:spMk id="11" creationId="{33D137C8-DB7A-4411-98F6-1307085A7E3B}"/>
          </ac:spMkLst>
        </pc:spChg>
        <pc:picChg chg="del">
          <ac:chgData name="Mieke Decorte" userId="a753b01e-fedf-480d-9c85-35dafe6a8d24" providerId="ADAL" clId="{5B2CCF4F-DEAC-4EFC-B1D4-81BB1F3DCA47}" dt="2021-10-13T18:55:53.102" v="1723" actId="478"/>
          <ac:picMkLst>
            <pc:docMk/>
            <pc:sldMk cId="244592319" sldId="307"/>
            <ac:picMk id="10" creationId="{55A49210-04F6-4683-AA53-FBC2D670FE09}"/>
          </ac:picMkLst>
        </pc:picChg>
        <pc:picChg chg="del">
          <ac:chgData name="Mieke Decorte" userId="a753b01e-fedf-480d-9c85-35dafe6a8d24" providerId="ADAL" clId="{5B2CCF4F-DEAC-4EFC-B1D4-81BB1F3DCA47}" dt="2021-10-13T18:55:46.868" v="1720" actId="478"/>
          <ac:picMkLst>
            <pc:docMk/>
            <pc:sldMk cId="244592319" sldId="307"/>
            <ac:picMk id="1026" creationId="{5E2A7F6E-0157-408E-975D-B06EB8063A92}"/>
          </ac:picMkLst>
        </pc:picChg>
        <pc:picChg chg="del">
          <ac:chgData name="Mieke Decorte" userId="a753b01e-fedf-480d-9c85-35dafe6a8d24" providerId="ADAL" clId="{5B2CCF4F-DEAC-4EFC-B1D4-81BB1F3DCA47}" dt="2021-10-13T18:55:52.585" v="1722" actId="478"/>
          <ac:picMkLst>
            <pc:docMk/>
            <pc:sldMk cId="244592319" sldId="307"/>
            <ac:picMk id="1028" creationId="{C376A049-9BA5-4F12-99BF-D70DFBE37272}"/>
          </ac:picMkLst>
        </pc:picChg>
      </pc:sldChg>
      <pc:sldChg chg="delSp modSp add del mod">
        <pc:chgData name="Mieke Decorte" userId="a753b01e-fedf-480d-9c85-35dafe6a8d24" providerId="ADAL" clId="{5B2CCF4F-DEAC-4EFC-B1D4-81BB1F3DCA47}" dt="2021-10-13T19:43:00.660" v="3820" actId="27636"/>
        <pc:sldMkLst>
          <pc:docMk/>
          <pc:sldMk cId="881395143" sldId="308"/>
        </pc:sldMkLst>
        <pc:spChg chg="mod">
          <ac:chgData name="Mieke Decorte" userId="a753b01e-fedf-480d-9c85-35dafe6a8d24" providerId="ADAL" clId="{5B2CCF4F-DEAC-4EFC-B1D4-81BB1F3DCA47}" dt="2021-10-13T18:51:41.852" v="1566" actId="20577"/>
          <ac:spMkLst>
            <pc:docMk/>
            <pc:sldMk cId="881395143" sldId="308"/>
            <ac:spMk id="4" creationId="{0DBD610D-B7D3-47C2-8F50-E6379EFA7910}"/>
          </ac:spMkLst>
        </pc:spChg>
        <pc:spChg chg="mod">
          <ac:chgData name="Mieke Decorte" userId="a753b01e-fedf-480d-9c85-35dafe6a8d24" providerId="ADAL" clId="{5B2CCF4F-DEAC-4EFC-B1D4-81BB1F3DCA47}" dt="2021-10-13T19:43:00.660" v="3820" actId="27636"/>
          <ac:spMkLst>
            <pc:docMk/>
            <pc:sldMk cId="881395143" sldId="308"/>
            <ac:spMk id="5" creationId="{0625676D-4F3E-4A87-B960-B4D67B407A94}"/>
          </ac:spMkLst>
        </pc:spChg>
        <pc:picChg chg="del">
          <ac:chgData name="Mieke Decorte" userId="a753b01e-fedf-480d-9c85-35dafe6a8d24" providerId="ADAL" clId="{5B2CCF4F-DEAC-4EFC-B1D4-81BB1F3DCA47}" dt="2021-10-13T19:23:35.638" v="3009" actId="478"/>
          <ac:picMkLst>
            <pc:docMk/>
            <pc:sldMk cId="881395143" sldId="308"/>
            <ac:picMk id="10" creationId="{55A49210-04F6-4683-AA53-FBC2D670FE09}"/>
          </ac:picMkLst>
        </pc:picChg>
        <pc:picChg chg="del">
          <ac:chgData name="Mieke Decorte" userId="a753b01e-fedf-480d-9c85-35dafe6a8d24" providerId="ADAL" clId="{5B2CCF4F-DEAC-4EFC-B1D4-81BB1F3DCA47}" dt="2021-10-13T19:23:34.779" v="3007" actId="478"/>
          <ac:picMkLst>
            <pc:docMk/>
            <pc:sldMk cId="881395143" sldId="308"/>
            <ac:picMk id="1026" creationId="{5E2A7F6E-0157-408E-975D-B06EB8063A92}"/>
          </ac:picMkLst>
        </pc:picChg>
        <pc:picChg chg="del">
          <ac:chgData name="Mieke Decorte" userId="a753b01e-fedf-480d-9c85-35dafe6a8d24" providerId="ADAL" clId="{5B2CCF4F-DEAC-4EFC-B1D4-81BB1F3DCA47}" dt="2021-10-13T19:23:35.232" v="3008" actId="478"/>
          <ac:picMkLst>
            <pc:docMk/>
            <pc:sldMk cId="881395143" sldId="308"/>
            <ac:picMk id="1028" creationId="{C376A049-9BA5-4F12-99BF-D70DFBE37272}"/>
          </ac:picMkLst>
        </pc:picChg>
      </pc:sldChg>
      <pc:sldChg chg="delSp modSp add mod">
        <pc:chgData name="Mieke Decorte" userId="a753b01e-fedf-480d-9c85-35dafe6a8d24" providerId="ADAL" clId="{5B2CCF4F-DEAC-4EFC-B1D4-81BB1F3DCA47}" dt="2021-10-15T09:09:51.688" v="3834" actId="13926"/>
        <pc:sldMkLst>
          <pc:docMk/>
          <pc:sldMk cId="1395790101" sldId="309"/>
        </pc:sldMkLst>
        <pc:spChg chg="mod">
          <ac:chgData name="Mieke Decorte" userId="a753b01e-fedf-480d-9c85-35dafe6a8d24" providerId="ADAL" clId="{5B2CCF4F-DEAC-4EFC-B1D4-81BB1F3DCA47}" dt="2021-10-13T18:52:11.751" v="1605" actId="20577"/>
          <ac:spMkLst>
            <pc:docMk/>
            <pc:sldMk cId="1395790101" sldId="309"/>
            <ac:spMk id="4" creationId="{0DBD610D-B7D3-47C2-8F50-E6379EFA7910}"/>
          </ac:spMkLst>
        </pc:spChg>
        <pc:spChg chg="mod">
          <ac:chgData name="Mieke Decorte" userId="a753b01e-fedf-480d-9c85-35dafe6a8d24" providerId="ADAL" clId="{5B2CCF4F-DEAC-4EFC-B1D4-81BB1F3DCA47}" dt="2021-10-15T09:09:51.688" v="3834" actId="13926"/>
          <ac:spMkLst>
            <pc:docMk/>
            <pc:sldMk cId="1395790101" sldId="309"/>
            <ac:spMk id="5" creationId="{0625676D-4F3E-4A87-B960-B4D67B407A94}"/>
          </ac:spMkLst>
        </pc:spChg>
        <pc:picChg chg="del">
          <ac:chgData name="Mieke Decorte" userId="a753b01e-fedf-480d-9c85-35dafe6a8d24" providerId="ADAL" clId="{5B2CCF4F-DEAC-4EFC-B1D4-81BB1F3DCA47}" dt="2021-10-13T18:52:15.787" v="1608" actId="478"/>
          <ac:picMkLst>
            <pc:docMk/>
            <pc:sldMk cId="1395790101" sldId="309"/>
            <ac:picMk id="10" creationId="{55A49210-04F6-4683-AA53-FBC2D670FE09}"/>
          </ac:picMkLst>
        </pc:picChg>
        <pc:picChg chg="del">
          <ac:chgData name="Mieke Decorte" userId="a753b01e-fedf-480d-9c85-35dafe6a8d24" providerId="ADAL" clId="{5B2CCF4F-DEAC-4EFC-B1D4-81BB1F3DCA47}" dt="2021-10-13T18:52:14.722" v="1606" actId="478"/>
          <ac:picMkLst>
            <pc:docMk/>
            <pc:sldMk cId="1395790101" sldId="309"/>
            <ac:picMk id="1026" creationId="{5E2A7F6E-0157-408E-975D-B06EB8063A92}"/>
          </ac:picMkLst>
        </pc:picChg>
        <pc:picChg chg="del">
          <ac:chgData name="Mieke Decorte" userId="a753b01e-fedf-480d-9c85-35dafe6a8d24" providerId="ADAL" clId="{5B2CCF4F-DEAC-4EFC-B1D4-81BB1F3DCA47}" dt="2021-10-13T18:52:15.380" v="1607" actId="478"/>
          <ac:picMkLst>
            <pc:docMk/>
            <pc:sldMk cId="1395790101" sldId="309"/>
            <ac:picMk id="1028" creationId="{C376A049-9BA5-4F12-99BF-D70DFBE37272}"/>
          </ac:picMkLst>
        </pc:picChg>
      </pc:sldChg>
      <pc:sldChg chg="modSp add del mod">
        <pc:chgData name="Mieke Decorte" userId="a753b01e-fedf-480d-9c85-35dafe6a8d24" providerId="ADAL" clId="{5B2CCF4F-DEAC-4EFC-B1D4-81BB1F3DCA47}" dt="2021-10-13T18:58:37.355" v="1758" actId="47"/>
        <pc:sldMkLst>
          <pc:docMk/>
          <pc:sldMk cId="1490858340" sldId="310"/>
        </pc:sldMkLst>
        <pc:spChg chg="mod">
          <ac:chgData name="Mieke Decorte" userId="a753b01e-fedf-480d-9c85-35dafe6a8d24" providerId="ADAL" clId="{5B2CCF4F-DEAC-4EFC-B1D4-81BB1F3DCA47}" dt="2021-10-13T18:52:35.218" v="1643" actId="20577"/>
          <ac:spMkLst>
            <pc:docMk/>
            <pc:sldMk cId="1490858340" sldId="310"/>
            <ac:spMk id="5" creationId="{0625676D-4F3E-4A87-B960-B4D67B407A94}"/>
          </ac:spMkLst>
        </pc:spChg>
      </pc:sldChg>
      <pc:sldChg chg="modSp add del mod">
        <pc:chgData name="Mieke Decorte" userId="a753b01e-fedf-480d-9c85-35dafe6a8d24" providerId="ADAL" clId="{5B2CCF4F-DEAC-4EFC-B1D4-81BB1F3DCA47}" dt="2021-10-13T18:58:39.161" v="1759" actId="47"/>
        <pc:sldMkLst>
          <pc:docMk/>
          <pc:sldMk cId="1951284903" sldId="311"/>
        </pc:sldMkLst>
        <pc:spChg chg="mod">
          <ac:chgData name="Mieke Decorte" userId="a753b01e-fedf-480d-9c85-35dafe6a8d24" providerId="ADAL" clId="{5B2CCF4F-DEAC-4EFC-B1D4-81BB1F3DCA47}" dt="2021-10-13T18:52:38.803" v="1645" actId="20577"/>
          <ac:spMkLst>
            <pc:docMk/>
            <pc:sldMk cId="1951284903" sldId="311"/>
            <ac:spMk id="5" creationId="{0625676D-4F3E-4A87-B960-B4D67B407A94}"/>
          </ac:spMkLst>
        </pc:spChg>
      </pc:sldChg>
      <pc:sldChg chg="modSp add mod">
        <pc:chgData name="Mieke Decorte" userId="a753b01e-fedf-480d-9c85-35dafe6a8d24" providerId="ADAL" clId="{5B2CCF4F-DEAC-4EFC-B1D4-81BB1F3DCA47}" dt="2021-10-15T09:09:57.219" v="3835" actId="13926"/>
        <pc:sldMkLst>
          <pc:docMk/>
          <pc:sldMk cId="1724567438" sldId="312"/>
        </pc:sldMkLst>
        <pc:spChg chg="mod">
          <ac:chgData name="Mieke Decorte" userId="a753b01e-fedf-480d-9c85-35dafe6a8d24" providerId="ADAL" clId="{5B2CCF4F-DEAC-4EFC-B1D4-81BB1F3DCA47}" dt="2021-10-15T09:09:57.219" v="3835" actId="13926"/>
          <ac:spMkLst>
            <pc:docMk/>
            <pc:sldMk cId="1724567438" sldId="312"/>
            <ac:spMk id="5" creationId="{0625676D-4F3E-4A87-B960-B4D67B407A94}"/>
          </ac:spMkLst>
        </pc:spChg>
      </pc:sldChg>
      <pc:sldChg chg="modSp add mod">
        <pc:chgData name="Mieke Decorte" userId="a753b01e-fedf-480d-9c85-35dafe6a8d24" providerId="ADAL" clId="{5B2CCF4F-DEAC-4EFC-B1D4-81BB1F3DCA47}" dt="2021-10-15T09:10:01.019" v="3836" actId="13926"/>
        <pc:sldMkLst>
          <pc:docMk/>
          <pc:sldMk cId="651025833" sldId="313"/>
        </pc:sldMkLst>
        <pc:spChg chg="mod">
          <ac:chgData name="Mieke Decorte" userId="a753b01e-fedf-480d-9c85-35dafe6a8d24" providerId="ADAL" clId="{5B2CCF4F-DEAC-4EFC-B1D4-81BB1F3DCA47}" dt="2021-10-15T09:10:01.019" v="3836" actId="13926"/>
          <ac:spMkLst>
            <pc:docMk/>
            <pc:sldMk cId="651025833" sldId="313"/>
            <ac:spMk id="5" creationId="{0625676D-4F3E-4A87-B960-B4D67B407A94}"/>
          </ac:spMkLst>
        </pc:spChg>
      </pc:sldChg>
      <pc:sldChg chg="modSp add mod">
        <pc:chgData name="Mieke Decorte" userId="a753b01e-fedf-480d-9c85-35dafe6a8d24" providerId="ADAL" clId="{5B2CCF4F-DEAC-4EFC-B1D4-81BB1F3DCA47}" dt="2021-10-15T09:10:05.234" v="3837" actId="13926"/>
        <pc:sldMkLst>
          <pc:docMk/>
          <pc:sldMk cId="566523378" sldId="314"/>
        </pc:sldMkLst>
        <pc:spChg chg="mod">
          <ac:chgData name="Mieke Decorte" userId="a753b01e-fedf-480d-9c85-35dafe6a8d24" providerId="ADAL" clId="{5B2CCF4F-DEAC-4EFC-B1D4-81BB1F3DCA47}" dt="2021-10-15T09:10:05.234" v="3837" actId="13926"/>
          <ac:spMkLst>
            <pc:docMk/>
            <pc:sldMk cId="566523378" sldId="314"/>
            <ac:spMk id="5" creationId="{0625676D-4F3E-4A87-B960-B4D67B407A94}"/>
          </ac:spMkLst>
        </pc:spChg>
      </pc:sldChg>
      <pc:sldChg chg="modSp add mod">
        <pc:chgData name="Mieke Decorte" userId="a753b01e-fedf-480d-9c85-35dafe6a8d24" providerId="ADAL" clId="{5B2CCF4F-DEAC-4EFC-B1D4-81BB1F3DCA47}" dt="2021-10-15T09:10:08.579" v="3838" actId="13926"/>
        <pc:sldMkLst>
          <pc:docMk/>
          <pc:sldMk cId="2378002147" sldId="315"/>
        </pc:sldMkLst>
        <pc:spChg chg="mod">
          <ac:chgData name="Mieke Decorte" userId="a753b01e-fedf-480d-9c85-35dafe6a8d24" providerId="ADAL" clId="{5B2CCF4F-DEAC-4EFC-B1D4-81BB1F3DCA47}" dt="2021-10-15T09:10:08.579" v="3838" actId="13926"/>
          <ac:spMkLst>
            <pc:docMk/>
            <pc:sldMk cId="2378002147" sldId="315"/>
            <ac:spMk id="5" creationId="{0625676D-4F3E-4A87-B960-B4D67B407A94}"/>
          </ac:spMkLst>
        </pc:spChg>
      </pc:sldChg>
      <pc:sldChg chg="modSp add mod">
        <pc:chgData name="Mieke Decorte" userId="a753b01e-fedf-480d-9c85-35dafe6a8d24" providerId="ADAL" clId="{5B2CCF4F-DEAC-4EFC-B1D4-81BB1F3DCA47}" dt="2021-10-13T19:20:25.661" v="2956" actId="27636"/>
        <pc:sldMkLst>
          <pc:docMk/>
          <pc:sldMk cId="3490287830" sldId="316"/>
        </pc:sldMkLst>
        <pc:spChg chg="mod">
          <ac:chgData name="Mieke Decorte" userId="a753b01e-fedf-480d-9c85-35dafe6a8d24" providerId="ADAL" clId="{5B2CCF4F-DEAC-4EFC-B1D4-81BB1F3DCA47}" dt="2021-10-13T19:20:25.661" v="2956" actId="27636"/>
          <ac:spMkLst>
            <pc:docMk/>
            <pc:sldMk cId="3490287830" sldId="316"/>
            <ac:spMk id="5" creationId="{0625676D-4F3E-4A87-B960-B4D67B407A94}"/>
          </ac:spMkLst>
        </pc:spChg>
      </pc:sldChg>
      <pc:sldChg chg="modSp add mod">
        <pc:chgData name="Mieke Decorte" userId="a753b01e-fedf-480d-9c85-35dafe6a8d24" providerId="ADAL" clId="{5B2CCF4F-DEAC-4EFC-B1D4-81BB1F3DCA47}" dt="2021-10-13T19:42:49.644" v="3818" actId="27636"/>
        <pc:sldMkLst>
          <pc:docMk/>
          <pc:sldMk cId="3959848094" sldId="317"/>
        </pc:sldMkLst>
        <pc:spChg chg="mod">
          <ac:chgData name="Mieke Decorte" userId="a753b01e-fedf-480d-9c85-35dafe6a8d24" providerId="ADAL" clId="{5B2CCF4F-DEAC-4EFC-B1D4-81BB1F3DCA47}" dt="2021-10-13T19:42:49.644" v="3818" actId="27636"/>
          <ac:spMkLst>
            <pc:docMk/>
            <pc:sldMk cId="3959848094" sldId="317"/>
            <ac:spMk id="5" creationId="{0625676D-4F3E-4A87-B960-B4D67B407A94}"/>
          </ac:spMkLst>
        </pc:spChg>
      </pc:sldChg>
      <pc:sldChg chg="modSp add mod">
        <pc:chgData name="Mieke Decorte" userId="a753b01e-fedf-480d-9c85-35dafe6a8d24" providerId="ADAL" clId="{5B2CCF4F-DEAC-4EFC-B1D4-81BB1F3DCA47}" dt="2021-10-13T19:23:15.986" v="3004" actId="255"/>
        <pc:sldMkLst>
          <pc:docMk/>
          <pc:sldMk cId="2947640088" sldId="318"/>
        </pc:sldMkLst>
        <pc:spChg chg="mod">
          <ac:chgData name="Mieke Decorte" userId="a753b01e-fedf-480d-9c85-35dafe6a8d24" providerId="ADAL" clId="{5B2CCF4F-DEAC-4EFC-B1D4-81BB1F3DCA47}" dt="2021-10-13T19:23:15.986" v="3004" actId="255"/>
          <ac:spMkLst>
            <pc:docMk/>
            <pc:sldMk cId="2947640088" sldId="318"/>
            <ac:spMk id="5" creationId="{0625676D-4F3E-4A87-B960-B4D67B407A94}"/>
          </ac:spMkLst>
        </pc:spChg>
      </pc:sldChg>
    </pc:docChg>
  </pc:docChgLst>
  <pc:docChgLst>
    <pc:chgData name="Mieke Decorte" userId="a753b01e-fedf-480d-9c85-35dafe6a8d24" providerId="ADAL" clId="{E7075277-0A6F-4C1C-B876-77007B2304CD}"/>
    <pc:docChg chg="custSel delSld modSld">
      <pc:chgData name="Mieke Decorte" userId="a753b01e-fedf-480d-9c85-35dafe6a8d24" providerId="ADAL" clId="{E7075277-0A6F-4C1C-B876-77007B2304CD}" dt="2021-12-15T22:42:31.213" v="45" actId="1076"/>
      <pc:docMkLst>
        <pc:docMk/>
      </pc:docMkLst>
      <pc:sldChg chg="addSp delSp modSp mod">
        <pc:chgData name="Mieke Decorte" userId="a753b01e-fedf-480d-9c85-35dafe6a8d24" providerId="ADAL" clId="{E7075277-0A6F-4C1C-B876-77007B2304CD}" dt="2021-12-15T22:42:31.213" v="45" actId="1076"/>
        <pc:sldMkLst>
          <pc:docMk/>
          <pc:sldMk cId="4046308620" sldId="268"/>
        </pc:sldMkLst>
        <pc:spChg chg="mod">
          <ac:chgData name="Mieke Decorte" userId="a753b01e-fedf-480d-9c85-35dafe6a8d24" providerId="ADAL" clId="{E7075277-0A6F-4C1C-B876-77007B2304CD}" dt="2021-12-15T22:39:26.574" v="8" actId="20577"/>
          <ac:spMkLst>
            <pc:docMk/>
            <pc:sldMk cId="4046308620" sldId="268"/>
            <ac:spMk id="7" creationId="{F0880CFC-6C55-4C22-AFC0-6C08C802A4BC}"/>
          </ac:spMkLst>
        </pc:spChg>
        <pc:spChg chg="mod">
          <ac:chgData name="Mieke Decorte" userId="a753b01e-fedf-480d-9c85-35dafe6a8d24" providerId="ADAL" clId="{E7075277-0A6F-4C1C-B876-77007B2304CD}" dt="2021-12-15T22:42:27.287" v="43" actId="1076"/>
          <ac:spMkLst>
            <pc:docMk/>
            <pc:sldMk cId="4046308620" sldId="268"/>
            <ac:spMk id="32" creationId="{1890328C-E03E-4BC8-8859-8CAFE8A5F1D7}"/>
          </ac:spMkLst>
        </pc:spChg>
        <pc:picChg chg="del">
          <ac:chgData name="Mieke Decorte" userId="a753b01e-fedf-480d-9c85-35dafe6a8d24" providerId="ADAL" clId="{E7075277-0A6F-4C1C-B876-77007B2304CD}" dt="2021-12-15T22:41:26.758" v="14" actId="478"/>
          <ac:picMkLst>
            <pc:docMk/>
            <pc:sldMk cId="4046308620" sldId="268"/>
            <ac:picMk id="3" creationId="{D9BB1DF0-A042-4267-9408-5EDCE2E7DECE}"/>
          </ac:picMkLst>
        </pc:picChg>
        <pc:picChg chg="add del mod">
          <ac:chgData name="Mieke Decorte" userId="a753b01e-fedf-480d-9c85-35dafe6a8d24" providerId="ADAL" clId="{E7075277-0A6F-4C1C-B876-77007B2304CD}" dt="2021-12-15T22:42:03.849" v="32" actId="478"/>
          <ac:picMkLst>
            <pc:docMk/>
            <pc:sldMk cId="4046308620" sldId="268"/>
            <ac:picMk id="4" creationId="{0458E39D-3BEE-4264-BF03-115C781A9EA0}"/>
          </ac:picMkLst>
        </pc:picChg>
        <pc:picChg chg="add mod modCrop">
          <ac:chgData name="Mieke Decorte" userId="a753b01e-fedf-480d-9c85-35dafe6a8d24" providerId="ADAL" clId="{E7075277-0A6F-4C1C-B876-77007B2304CD}" dt="2021-12-15T22:42:31.213" v="45" actId="1076"/>
          <ac:picMkLst>
            <pc:docMk/>
            <pc:sldMk cId="4046308620" sldId="268"/>
            <ac:picMk id="10" creationId="{9842EF5A-6FA2-4872-A17F-39413AB4DC95}"/>
          </ac:picMkLst>
        </pc:picChg>
        <pc:picChg chg="del">
          <ac:chgData name="Mieke Decorte" userId="a753b01e-fedf-480d-9c85-35dafe6a8d24" providerId="ADAL" clId="{E7075277-0A6F-4C1C-B876-77007B2304CD}" dt="2021-12-15T22:41:26.335" v="13" actId="478"/>
          <ac:picMkLst>
            <pc:docMk/>
            <pc:sldMk cId="4046308620" sldId="268"/>
            <ac:picMk id="17" creationId="{264C8F3F-F666-4097-B74D-38076354E463}"/>
          </ac:picMkLst>
        </pc:picChg>
        <pc:picChg chg="del">
          <ac:chgData name="Mieke Decorte" userId="a753b01e-fedf-480d-9c85-35dafe6a8d24" providerId="ADAL" clId="{E7075277-0A6F-4C1C-B876-77007B2304CD}" dt="2021-12-15T22:41:25.633" v="12" actId="478"/>
          <ac:picMkLst>
            <pc:docMk/>
            <pc:sldMk cId="4046308620" sldId="268"/>
            <ac:picMk id="22" creationId="{7A58DCE1-25AE-425F-AFEA-44DA651266EE}"/>
          </ac:picMkLst>
        </pc:picChg>
        <pc:picChg chg="del">
          <ac:chgData name="Mieke Decorte" userId="a753b01e-fedf-480d-9c85-35dafe6a8d24" providerId="ADAL" clId="{E7075277-0A6F-4C1C-B876-77007B2304CD}" dt="2021-12-15T22:41:29.813" v="19" actId="478"/>
          <ac:picMkLst>
            <pc:docMk/>
            <pc:sldMk cId="4046308620" sldId="268"/>
            <ac:picMk id="23" creationId="{6EE14E13-329B-41B5-8CC1-88580A08CD0F}"/>
          </ac:picMkLst>
        </pc:picChg>
        <pc:picChg chg="del">
          <ac:chgData name="Mieke Decorte" userId="a753b01e-fedf-480d-9c85-35dafe6a8d24" providerId="ADAL" clId="{E7075277-0A6F-4C1C-B876-77007B2304CD}" dt="2021-12-15T22:41:29.327" v="18" actId="478"/>
          <ac:picMkLst>
            <pc:docMk/>
            <pc:sldMk cId="4046308620" sldId="268"/>
            <ac:picMk id="24" creationId="{FFE8828D-C2EF-4B75-8FCF-1365F81B10AA}"/>
          </ac:picMkLst>
        </pc:picChg>
        <pc:picChg chg="del">
          <ac:chgData name="Mieke Decorte" userId="a753b01e-fedf-480d-9c85-35dafe6a8d24" providerId="ADAL" clId="{E7075277-0A6F-4C1C-B876-77007B2304CD}" dt="2021-12-15T22:41:30.359" v="20" actId="478"/>
          <ac:picMkLst>
            <pc:docMk/>
            <pc:sldMk cId="4046308620" sldId="268"/>
            <ac:picMk id="25" creationId="{D371F61F-A747-413C-B28B-3CBBEE114545}"/>
          </ac:picMkLst>
        </pc:picChg>
        <pc:picChg chg="del">
          <ac:chgData name="Mieke Decorte" userId="a753b01e-fedf-480d-9c85-35dafe6a8d24" providerId="ADAL" clId="{E7075277-0A6F-4C1C-B876-77007B2304CD}" dt="2021-12-15T22:41:28.663" v="17" actId="478"/>
          <ac:picMkLst>
            <pc:docMk/>
            <pc:sldMk cId="4046308620" sldId="268"/>
            <ac:picMk id="26" creationId="{3A94B829-B53D-446C-8122-A4AA802BE4E6}"/>
          </ac:picMkLst>
        </pc:picChg>
        <pc:picChg chg="del">
          <ac:chgData name="Mieke Decorte" userId="a753b01e-fedf-480d-9c85-35dafe6a8d24" providerId="ADAL" clId="{E7075277-0A6F-4C1C-B876-77007B2304CD}" dt="2021-12-15T22:41:28.278" v="16" actId="478"/>
          <ac:picMkLst>
            <pc:docMk/>
            <pc:sldMk cId="4046308620" sldId="268"/>
            <ac:picMk id="27" creationId="{0ED2FF5D-782A-4662-842F-B139C4D77F5F}"/>
          </ac:picMkLst>
        </pc:picChg>
        <pc:picChg chg="del">
          <ac:chgData name="Mieke Decorte" userId="a753b01e-fedf-480d-9c85-35dafe6a8d24" providerId="ADAL" clId="{E7075277-0A6F-4C1C-B876-77007B2304CD}" dt="2021-12-15T22:41:32.570" v="24" actId="478"/>
          <ac:picMkLst>
            <pc:docMk/>
            <pc:sldMk cId="4046308620" sldId="268"/>
            <ac:picMk id="28" creationId="{0413250F-E91F-45DC-8B81-4BD9177AAB44}"/>
          </ac:picMkLst>
        </pc:picChg>
        <pc:picChg chg="del">
          <ac:chgData name="Mieke Decorte" userId="a753b01e-fedf-480d-9c85-35dafe6a8d24" providerId="ADAL" clId="{E7075277-0A6F-4C1C-B876-77007B2304CD}" dt="2021-12-15T22:41:33.704" v="27" actId="478"/>
          <ac:picMkLst>
            <pc:docMk/>
            <pc:sldMk cId="4046308620" sldId="268"/>
            <ac:picMk id="29" creationId="{1AC23059-94BB-4327-A59D-2E991CF83696}"/>
          </ac:picMkLst>
        </pc:picChg>
        <pc:picChg chg="del">
          <ac:chgData name="Mieke Decorte" userId="a753b01e-fedf-480d-9c85-35dafe6a8d24" providerId="ADAL" clId="{E7075277-0A6F-4C1C-B876-77007B2304CD}" dt="2021-12-15T22:41:30.813" v="21" actId="478"/>
          <ac:picMkLst>
            <pc:docMk/>
            <pc:sldMk cId="4046308620" sldId="268"/>
            <ac:picMk id="30" creationId="{E6A260CF-C582-4F41-9685-B9E11DBBCE6F}"/>
          </ac:picMkLst>
        </pc:picChg>
        <pc:picChg chg="del">
          <ac:chgData name="Mieke Decorte" userId="a753b01e-fedf-480d-9c85-35dafe6a8d24" providerId="ADAL" clId="{E7075277-0A6F-4C1C-B876-77007B2304CD}" dt="2021-12-15T22:41:31.467" v="22" actId="478"/>
          <ac:picMkLst>
            <pc:docMk/>
            <pc:sldMk cId="4046308620" sldId="268"/>
            <ac:picMk id="31" creationId="{4A133617-96EE-4FDF-865E-988DEFC7006F}"/>
          </ac:picMkLst>
        </pc:picChg>
        <pc:picChg chg="del">
          <ac:chgData name="Mieke Decorte" userId="a753b01e-fedf-480d-9c85-35dafe6a8d24" providerId="ADAL" clId="{E7075277-0A6F-4C1C-B876-77007B2304CD}" dt="2021-12-15T22:41:32.971" v="25" actId="478"/>
          <ac:picMkLst>
            <pc:docMk/>
            <pc:sldMk cId="4046308620" sldId="268"/>
            <ac:picMk id="33" creationId="{E260F38A-4829-46BA-B920-F2AF162DEECA}"/>
          </ac:picMkLst>
        </pc:picChg>
        <pc:picChg chg="del">
          <ac:chgData name="Mieke Decorte" userId="a753b01e-fedf-480d-9c85-35dafe6a8d24" providerId="ADAL" clId="{E7075277-0A6F-4C1C-B876-77007B2304CD}" dt="2021-12-15T22:41:34.135" v="28" actId="478"/>
          <ac:picMkLst>
            <pc:docMk/>
            <pc:sldMk cId="4046308620" sldId="268"/>
            <ac:picMk id="1028" creationId="{281BA132-D727-4FE7-87BF-13A2E12FF869}"/>
          </ac:picMkLst>
        </pc:picChg>
        <pc:picChg chg="del">
          <ac:chgData name="Mieke Decorte" userId="a753b01e-fedf-480d-9c85-35dafe6a8d24" providerId="ADAL" clId="{E7075277-0A6F-4C1C-B876-77007B2304CD}" dt="2021-12-15T22:41:33.352" v="26" actId="478"/>
          <ac:picMkLst>
            <pc:docMk/>
            <pc:sldMk cId="4046308620" sldId="268"/>
            <ac:picMk id="1030" creationId="{311208A1-A957-4F0C-BA38-CE24434702C3}"/>
          </ac:picMkLst>
        </pc:picChg>
      </pc:sldChg>
      <pc:sldChg chg="del">
        <pc:chgData name="Mieke Decorte" userId="a753b01e-fedf-480d-9c85-35dafe6a8d24" providerId="ADAL" clId="{E7075277-0A6F-4C1C-B876-77007B2304CD}" dt="2021-12-15T22:39:17.831" v="0" actId="47"/>
        <pc:sldMkLst>
          <pc:docMk/>
          <pc:sldMk cId="1395790101" sldId="309"/>
        </pc:sldMkLst>
      </pc:sldChg>
      <pc:sldChg chg="del">
        <pc:chgData name="Mieke Decorte" userId="a753b01e-fedf-480d-9c85-35dafe6a8d24" providerId="ADAL" clId="{E7075277-0A6F-4C1C-B876-77007B2304CD}" dt="2021-12-15T22:39:19.145" v="1" actId="47"/>
        <pc:sldMkLst>
          <pc:docMk/>
          <pc:sldMk cId="1724567438" sldId="312"/>
        </pc:sldMkLst>
      </pc:sldChg>
      <pc:sldChg chg="del">
        <pc:chgData name="Mieke Decorte" userId="a753b01e-fedf-480d-9c85-35dafe6a8d24" providerId="ADAL" clId="{E7075277-0A6F-4C1C-B876-77007B2304CD}" dt="2021-12-15T22:39:20.334" v="2" actId="47"/>
        <pc:sldMkLst>
          <pc:docMk/>
          <pc:sldMk cId="651025833" sldId="313"/>
        </pc:sldMkLst>
      </pc:sldChg>
      <pc:sldChg chg="del">
        <pc:chgData name="Mieke Decorte" userId="a753b01e-fedf-480d-9c85-35dafe6a8d24" providerId="ADAL" clId="{E7075277-0A6F-4C1C-B876-77007B2304CD}" dt="2021-12-15T22:39:20.880" v="3" actId="47"/>
        <pc:sldMkLst>
          <pc:docMk/>
          <pc:sldMk cId="566523378" sldId="314"/>
        </pc:sldMkLst>
      </pc:sldChg>
      <pc:sldChg chg="del">
        <pc:chgData name="Mieke Decorte" userId="a753b01e-fedf-480d-9c85-35dafe6a8d24" providerId="ADAL" clId="{E7075277-0A6F-4C1C-B876-77007B2304CD}" dt="2021-12-15T22:39:21.817" v="4" actId="47"/>
        <pc:sldMkLst>
          <pc:docMk/>
          <pc:sldMk cId="2378002147" sldId="31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B0B1E-4A5F-4D81-BF3F-66952B4F0B6D}" type="datetimeFigureOut">
              <a:rPr lang="en-US" smtClean="0"/>
              <a:t>12/15/2021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A64BC2-996C-4B7E-B01C-2AA26509BD98}" type="slidenum">
              <a:rPr lang="en-US" smtClean="0"/>
              <a:t>‹#›</a:t>
            </a:fld>
            <a:endParaRPr lang="en-US"/>
          </a:p>
        </p:txBody>
      </p:sp>
    </p:spTree>
    <p:extLst>
      <p:ext uri="{BB962C8B-B14F-4D97-AF65-F5344CB8AC3E}">
        <p14:creationId xmlns:p14="http://schemas.microsoft.com/office/powerpoint/2010/main" val="258480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C5A64BC2-996C-4B7E-B01C-2AA26509BD98}" type="slidenum">
              <a:rPr lang="en-US" smtClean="0"/>
              <a:t>11</a:t>
            </a:fld>
            <a:endParaRPr lang="en-US"/>
          </a:p>
        </p:txBody>
      </p:sp>
    </p:spTree>
    <p:extLst>
      <p:ext uri="{BB962C8B-B14F-4D97-AF65-F5344CB8AC3E}">
        <p14:creationId xmlns:p14="http://schemas.microsoft.com/office/powerpoint/2010/main" val="4124879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E65B-21CC-4BBA-A940-493D247C224B}"/>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E1321787-7C6B-4B57-9488-5A729C84E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F64A326A-4C3F-4836-AD42-FB8F880478E3}"/>
              </a:ext>
            </a:extLst>
          </p:cNvPr>
          <p:cNvSpPr>
            <a:spLocks noGrp="1"/>
          </p:cNvSpPr>
          <p:nvPr>
            <p:ph type="ftr" sz="quarter" idx="11"/>
          </p:nvPr>
        </p:nvSpPr>
        <p:spPr/>
        <p:txBody>
          <a:bodyPr/>
          <a:lstStyle/>
          <a:p>
            <a:r>
              <a:rPr lang="en-US" dirty="0"/>
              <a:t>Page x</a:t>
            </a:r>
            <a:endParaRPr lang="en-GB" dirty="0"/>
          </a:p>
        </p:txBody>
      </p:sp>
      <p:sp>
        <p:nvSpPr>
          <p:cNvPr id="9" name="Footer Placeholder 4">
            <a:extLst>
              <a:ext uri="{FF2B5EF4-FFF2-40B4-BE49-F238E27FC236}">
                <a16:creationId xmlns:a16="http://schemas.microsoft.com/office/drawing/2014/main" id="{C87EA04F-A8A0-4009-A5A3-9B6BBFD5B5B7}"/>
              </a:ext>
            </a:extLst>
          </p:cNvPr>
          <p:cNvSpPr txBox="1">
            <a:spLocks/>
          </p:cNvSpPr>
          <p:nvPr userDrawn="1"/>
        </p:nvSpPr>
        <p:spPr>
          <a:xfrm>
            <a:off x="451556" y="632490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Xxx meeting, Month xx, 20xx, City (Country)</a:t>
            </a:r>
            <a:endParaRPr lang="en-GB" dirty="0"/>
          </a:p>
        </p:txBody>
      </p:sp>
    </p:spTree>
    <p:extLst>
      <p:ext uri="{BB962C8B-B14F-4D97-AF65-F5344CB8AC3E}">
        <p14:creationId xmlns:p14="http://schemas.microsoft.com/office/powerpoint/2010/main" val="380144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6D8B4-E2DF-4F36-AFD2-E8CEEC9E1B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BAAD6A-37D3-4C3F-A391-36DC4FED5A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FFDC1D-E941-4EE3-8DD2-DF799FDFC17F}"/>
              </a:ext>
            </a:extLst>
          </p:cNvPr>
          <p:cNvSpPr>
            <a:spLocks noGrp="1"/>
          </p:cNvSpPr>
          <p:nvPr>
            <p:ph type="dt" sz="half" idx="10"/>
          </p:nvPr>
        </p:nvSpPr>
        <p:spPr/>
        <p:txBody>
          <a:bodyPr/>
          <a:lstStyle/>
          <a:p>
            <a:fld id="{DB7C1A97-5A70-47A4-8121-3283653ED8EE}" type="datetimeFigureOut">
              <a:rPr lang="en-GB" smtClean="0"/>
              <a:t>15/12/2021</a:t>
            </a:fld>
            <a:endParaRPr lang="en-GB"/>
          </a:p>
        </p:txBody>
      </p:sp>
      <p:sp>
        <p:nvSpPr>
          <p:cNvPr id="5" name="Footer Placeholder 4">
            <a:extLst>
              <a:ext uri="{FF2B5EF4-FFF2-40B4-BE49-F238E27FC236}">
                <a16:creationId xmlns:a16="http://schemas.microsoft.com/office/drawing/2014/main" id="{5DEE44CE-F9E7-4D09-8226-DAE1CD0EC1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BD8DF4-450C-440C-AF3B-57118C5A0334}"/>
              </a:ext>
            </a:extLst>
          </p:cNvPr>
          <p:cNvSpPr>
            <a:spLocks noGrp="1"/>
          </p:cNvSpPr>
          <p:nvPr>
            <p:ph type="sldNum" sz="quarter" idx="12"/>
          </p:nvPr>
        </p:nvSpPr>
        <p:spPr/>
        <p:txBody>
          <a:bodyPr/>
          <a:lstStyle/>
          <a:p>
            <a:fld id="{7E39FD9E-C151-487A-A318-7DDFD8DEA780}" type="slidenum">
              <a:rPr lang="en-GB" smtClean="0"/>
              <a:t>‹#›</a:t>
            </a:fld>
            <a:endParaRPr lang="en-GB"/>
          </a:p>
        </p:txBody>
      </p:sp>
    </p:spTree>
    <p:extLst>
      <p:ext uri="{BB962C8B-B14F-4D97-AF65-F5344CB8AC3E}">
        <p14:creationId xmlns:p14="http://schemas.microsoft.com/office/powerpoint/2010/main" val="328020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B2D722-23C5-4AF8-9E6D-973896BF3C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126AFD-4958-484B-8B15-7E797F7E0A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6E3B89-BB78-4F66-9264-AB035D8F1C86}"/>
              </a:ext>
            </a:extLst>
          </p:cNvPr>
          <p:cNvSpPr>
            <a:spLocks noGrp="1"/>
          </p:cNvSpPr>
          <p:nvPr>
            <p:ph type="dt" sz="half" idx="10"/>
          </p:nvPr>
        </p:nvSpPr>
        <p:spPr/>
        <p:txBody>
          <a:bodyPr/>
          <a:lstStyle/>
          <a:p>
            <a:fld id="{DB7C1A97-5A70-47A4-8121-3283653ED8EE}" type="datetimeFigureOut">
              <a:rPr lang="en-GB" smtClean="0"/>
              <a:t>15/12/2021</a:t>
            </a:fld>
            <a:endParaRPr lang="en-GB"/>
          </a:p>
        </p:txBody>
      </p:sp>
      <p:sp>
        <p:nvSpPr>
          <p:cNvPr id="5" name="Footer Placeholder 4">
            <a:extLst>
              <a:ext uri="{FF2B5EF4-FFF2-40B4-BE49-F238E27FC236}">
                <a16:creationId xmlns:a16="http://schemas.microsoft.com/office/drawing/2014/main" id="{810843F1-9819-4F9F-BCDB-32E840FCA7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B6540D-F1F1-4727-84F6-0AF390D8799D}"/>
              </a:ext>
            </a:extLst>
          </p:cNvPr>
          <p:cNvSpPr>
            <a:spLocks noGrp="1"/>
          </p:cNvSpPr>
          <p:nvPr>
            <p:ph type="sldNum" sz="quarter" idx="12"/>
          </p:nvPr>
        </p:nvSpPr>
        <p:spPr/>
        <p:txBody>
          <a:bodyPr/>
          <a:lstStyle/>
          <a:p>
            <a:fld id="{7E39FD9E-C151-487A-A318-7DDFD8DEA780}" type="slidenum">
              <a:rPr lang="en-GB" smtClean="0"/>
              <a:t>‹#›</a:t>
            </a:fld>
            <a:endParaRPr lang="en-GB"/>
          </a:p>
        </p:txBody>
      </p:sp>
    </p:spTree>
    <p:extLst>
      <p:ext uri="{BB962C8B-B14F-4D97-AF65-F5344CB8AC3E}">
        <p14:creationId xmlns:p14="http://schemas.microsoft.com/office/powerpoint/2010/main" val="4229010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72D1E5-8A2A-4EB1-9503-B43B9D49376B}"/>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5986E217-09D3-4E8F-ABF9-834607D5C7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70A3847-B458-47FC-972E-63F629CF45D0}"/>
              </a:ext>
            </a:extLst>
          </p:cNvPr>
          <p:cNvSpPr>
            <a:spLocks noGrp="1"/>
          </p:cNvSpPr>
          <p:nvPr>
            <p:ph type="dt" sz="half" idx="10"/>
          </p:nvPr>
        </p:nvSpPr>
        <p:spPr>
          <a:xfrm>
            <a:off x="838200" y="6356350"/>
            <a:ext cx="3190592" cy="365125"/>
          </a:xfrm>
        </p:spPr>
        <p:txBody>
          <a:bodyPr/>
          <a:lstStyle/>
          <a:p>
            <a:r>
              <a:rPr lang="en-US" dirty="0"/>
              <a:t>XXX meeting, Month XX, 20xx, City (Country)</a:t>
            </a:r>
            <a:endParaRPr lang="en-GB" dirty="0"/>
          </a:p>
        </p:txBody>
      </p:sp>
      <p:sp>
        <p:nvSpPr>
          <p:cNvPr id="6" name="Footer Placeholder 5">
            <a:extLst>
              <a:ext uri="{FF2B5EF4-FFF2-40B4-BE49-F238E27FC236}">
                <a16:creationId xmlns:a16="http://schemas.microsoft.com/office/drawing/2014/main" id="{A48E8D57-32BD-4AAC-8156-5D951432EEFC}"/>
              </a:ext>
            </a:extLst>
          </p:cNvPr>
          <p:cNvSpPr>
            <a:spLocks noGrp="1"/>
          </p:cNvSpPr>
          <p:nvPr>
            <p:ph type="ftr" sz="quarter" idx="11"/>
          </p:nvPr>
        </p:nvSpPr>
        <p:spPr>
          <a:xfrm>
            <a:off x="4612363" y="6356350"/>
            <a:ext cx="3119673" cy="365125"/>
          </a:xfrm>
        </p:spPr>
        <p:txBody>
          <a:bodyPr/>
          <a:lstStyle/>
          <a:p>
            <a:r>
              <a:rPr lang="en-US" dirty="0"/>
              <a:t>Page x</a:t>
            </a:r>
            <a:endParaRPr lang="en-GB" dirty="0"/>
          </a:p>
        </p:txBody>
      </p:sp>
      <p:pic>
        <p:nvPicPr>
          <p:cNvPr id="13" name="Picture 12">
            <a:extLst>
              <a:ext uri="{FF2B5EF4-FFF2-40B4-BE49-F238E27FC236}">
                <a16:creationId xmlns:a16="http://schemas.microsoft.com/office/drawing/2014/main" id="{D21C1804-8EA4-42B6-9ED6-9A0F92C6A3CB}"/>
              </a:ext>
            </a:extLst>
          </p:cNvPr>
          <p:cNvPicPr>
            <a:picLocks noChangeAspect="1"/>
          </p:cNvPicPr>
          <p:nvPr userDrawn="1"/>
        </p:nvPicPr>
        <p:blipFill>
          <a:blip r:embed="rId2"/>
          <a:stretch>
            <a:fillRect/>
          </a:stretch>
        </p:blipFill>
        <p:spPr>
          <a:xfrm>
            <a:off x="8733454" y="333699"/>
            <a:ext cx="3101986" cy="956817"/>
          </a:xfrm>
          <a:prstGeom prst="rect">
            <a:avLst/>
          </a:prstGeom>
        </p:spPr>
      </p:pic>
    </p:spTree>
    <p:extLst>
      <p:ext uri="{BB962C8B-B14F-4D97-AF65-F5344CB8AC3E}">
        <p14:creationId xmlns:p14="http://schemas.microsoft.com/office/powerpoint/2010/main" val="189955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B651787-5598-49F0-A23F-020C0313B339}"/>
              </a:ext>
            </a:extLst>
          </p:cNvPr>
          <p:cNvSpPr>
            <a:spLocks noGrp="1"/>
          </p:cNvSpPr>
          <p:nvPr>
            <p:ph type="dt" sz="half" idx="10"/>
          </p:nvPr>
        </p:nvSpPr>
        <p:spPr/>
        <p:txBody>
          <a:bodyPr/>
          <a:lstStyle/>
          <a:p>
            <a:fld id="{DB7C1A97-5A70-47A4-8121-3283653ED8EE}" type="datetimeFigureOut">
              <a:rPr lang="en-GB" smtClean="0"/>
              <a:t>15/12/2021</a:t>
            </a:fld>
            <a:endParaRPr lang="en-GB"/>
          </a:p>
        </p:txBody>
      </p:sp>
      <p:sp>
        <p:nvSpPr>
          <p:cNvPr id="4" name="Footer Placeholder 3">
            <a:extLst>
              <a:ext uri="{FF2B5EF4-FFF2-40B4-BE49-F238E27FC236}">
                <a16:creationId xmlns:a16="http://schemas.microsoft.com/office/drawing/2014/main" id="{12C48489-37BF-4B6D-B3B0-9847215C34D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B70D8A-07C5-48D0-A86F-310EE35FEB5D}"/>
              </a:ext>
            </a:extLst>
          </p:cNvPr>
          <p:cNvSpPr>
            <a:spLocks noGrp="1"/>
          </p:cNvSpPr>
          <p:nvPr>
            <p:ph type="sldNum" sz="quarter" idx="12"/>
          </p:nvPr>
        </p:nvSpPr>
        <p:spPr/>
        <p:txBody>
          <a:bodyPr/>
          <a:lstStyle/>
          <a:p>
            <a:fld id="{7E39FD9E-C151-487A-A318-7DDFD8DEA780}" type="slidenum">
              <a:rPr lang="en-GB" smtClean="0"/>
              <a:t>‹#›</a:t>
            </a:fld>
            <a:endParaRPr lang="en-GB"/>
          </a:p>
        </p:txBody>
      </p:sp>
      <p:pic>
        <p:nvPicPr>
          <p:cNvPr id="6" name="Picture 5">
            <a:extLst>
              <a:ext uri="{FF2B5EF4-FFF2-40B4-BE49-F238E27FC236}">
                <a16:creationId xmlns:a16="http://schemas.microsoft.com/office/drawing/2014/main" id="{0EF6B0AA-BF4B-49F3-A4F4-9ACAD9DDA5EC}"/>
              </a:ext>
            </a:extLst>
          </p:cNvPr>
          <p:cNvPicPr>
            <a:picLocks noChangeAspect="1"/>
          </p:cNvPicPr>
          <p:nvPr userDrawn="1"/>
        </p:nvPicPr>
        <p:blipFill>
          <a:blip r:embed="rId2"/>
          <a:stretch>
            <a:fillRect/>
          </a:stretch>
        </p:blipFill>
        <p:spPr>
          <a:xfrm>
            <a:off x="8733454" y="333699"/>
            <a:ext cx="3101986" cy="956817"/>
          </a:xfrm>
          <a:prstGeom prst="rect">
            <a:avLst/>
          </a:prstGeom>
        </p:spPr>
      </p:pic>
    </p:spTree>
    <p:extLst>
      <p:ext uri="{BB962C8B-B14F-4D97-AF65-F5344CB8AC3E}">
        <p14:creationId xmlns:p14="http://schemas.microsoft.com/office/powerpoint/2010/main" val="120207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E79EE19-0885-49C9-B65B-26F85CF0C3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13A4F7-5AA7-4EAA-B58B-964ED8CC11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AB4ED16-3A70-4F80-A747-3BB8BFD5B0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3C18F4-A8F7-4ED4-AC96-3FC6E31AE9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F0E0FB1-575F-4077-A70A-11EF5F3ADB02}"/>
              </a:ext>
            </a:extLst>
          </p:cNvPr>
          <p:cNvSpPr>
            <a:spLocks noGrp="1"/>
          </p:cNvSpPr>
          <p:nvPr>
            <p:ph type="dt" sz="half" idx="10"/>
          </p:nvPr>
        </p:nvSpPr>
        <p:spPr/>
        <p:txBody>
          <a:bodyPr/>
          <a:lstStyle/>
          <a:p>
            <a:fld id="{DB7C1A97-5A70-47A4-8121-3283653ED8EE}" type="datetimeFigureOut">
              <a:rPr lang="en-GB" smtClean="0"/>
              <a:t>15/12/2021</a:t>
            </a:fld>
            <a:endParaRPr lang="en-GB"/>
          </a:p>
        </p:txBody>
      </p:sp>
      <p:sp>
        <p:nvSpPr>
          <p:cNvPr id="8" name="Footer Placeholder 7">
            <a:extLst>
              <a:ext uri="{FF2B5EF4-FFF2-40B4-BE49-F238E27FC236}">
                <a16:creationId xmlns:a16="http://schemas.microsoft.com/office/drawing/2014/main" id="{F96428B6-17D5-4C98-8011-8EBF7E9DA81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DE34D09-E273-40CF-9340-50809C0ECB0C}"/>
              </a:ext>
            </a:extLst>
          </p:cNvPr>
          <p:cNvSpPr>
            <a:spLocks noGrp="1"/>
          </p:cNvSpPr>
          <p:nvPr>
            <p:ph type="sldNum" sz="quarter" idx="12"/>
          </p:nvPr>
        </p:nvSpPr>
        <p:spPr/>
        <p:txBody>
          <a:bodyPr/>
          <a:lstStyle/>
          <a:p>
            <a:fld id="{7E39FD9E-C151-487A-A318-7DDFD8DEA780}" type="slidenum">
              <a:rPr lang="en-GB" smtClean="0"/>
              <a:t>‹#›</a:t>
            </a:fld>
            <a:endParaRPr lang="en-GB"/>
          </a:p>
        </p:txBody>
      </p:sp>
      <p:pic>
        <p:nvPicPr>
          <p:cNvPr id="10" name="Picture 9">
            <a:extLst>
              <a:ext uri="{FF2B5EF4-FFF2-40B4-BE49-F238E27FC236}">
                <a16:creationId xmlns:a16="http://schemas.microsoft.com/office/drawing/2014/main" id="{B3A78A58-3A75-409E-ACB4-4D454E8E32DF}"/>
              </a:ext>
            </a:extLst>
          </p:cNvPr>
          <p:cNvPicPr>
            <a:picLocks noChangeAspect="1"/>
          </p:cNvPicPr>
          <p:nvPr userDrawn="1"/>
        </p:nvPicPr>
        <p:blipFill>
          <a:blip r:embed="rId2"/>
          <a:stretch>
            <a:fillRect/>
          </a:stretch>
        </p:blipFill>
        <p:spPr>
          <a:xfrm>
            <a:off x="8733454" y="333699"/>
            <a:ext cx="3101986" cy="956817"/>
          </a:xfrm>
          <a:prstGeom prst="rect">
            <a:avLst/>
          </a:prstGeom>
          <a:blipFill>
            <a:blip r:embed="rId3"/>
            <a:tile tx="0" ty="0" sx="100000" sy="100000" flip="none" algn="tl"/>
          </a:blipFill>
        </p:spPr>
      </p:pic>
    </p:spTree>
    <p:extLst>
      <p:ext uri="{BB962C8B-B14F-4D97-AF65-F5344CB8AC3E}">
        <p14:creationId xmlns:p14="http://schemas.microsoft.com/office/powerpoint/2010/main" val="63745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BAB033-93B9-495E-A984-58F7491A25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7704E5-B0A4-488F-A6AD-B16B8B702BB8}"/>
              </a:ext>
            </a:extLst>
          </p:cNvPr>
          <p:cNvSpPr>
            <a:spLocks noGrp="1"/>
          </p:cNvSpPr>
          <p:nvPr>
            <p:ph type="dt" sz="half" idx="10"/>
          </p:nvPr>
        </p:nvSpPr>
        <p:spPr/>
        <p:txBody>
          <a:bodyPr/>
          <a:lstStyle/>
          <a:p>
            <a:fld id="{DB7C1A97-5A70-47A4-8121-3283653ED8EE}" type="datetimeFigureOut">
              <a:rPr lang="en-GB" smtClean="0"/>
              <a:t>15/12/2021</a:t>
            </a:fld>
            <a:endParaRPr lang="en-GB"/>
          </a:p>
        </p:txBody>
      </p:sp>
      <p:sp>
        <p:nvSpPr>
          <p:cNvPr id="5" name="Footer Placeholder 4">
            <a:extLst>
              <a:ext uri="{FF2B5EF4-FFF2-40B4-BE49-F238E27FC236}">
                <a16:creationId xmlns:a16="http://schemas.microsoft.com/office/drawing/2014/main" id="{36404167-98A9-4E70-919E-EF89AB5947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4A0C5D-D58E-44D6-82DC-B7660468E430}"/>
              </a:ext>
            </a:extLst>
          </p:cNvPr>
          <p:cNvSpPr>
            <a:spLocks noGrp="1"/>
          </p:cNvSpPr>
          <p:nvPr>
            <p:ph type="sldNum" sz="quarter" idx="12"/>
          </p:nvPr>
        </p:nvSpPr>
        <p:spPr/>
        <p:txBody>
          <a:bodyPr/>
          <a:lstStyle/>
          <a:p>
            <a:fld id="{7E39FD9E-C151-487A-A318-7DDFD8DEA780}" type="slidenum">
              <a:rPr lang="en-GB" smtClean="0"/>
              <a:t>‹#›</a:t>
            </a:fld>
            <a:endParaRPr lang="en-GB"/>
          </a:p>
        </p:txBody>
      </p:sp>
      <p:pic>
        <p:nvPicPr>
          <p:cNvPr id="7" name="Picture 6">
            <a:extLst>
              <a:ext uri="{FF2B5EF4-FFF2-40B4-BE49-F238E27FC236}">
                <a16:creationId xmlns:a16="http://schemas.microsoft.com/office/drawing/2014/main" id="{32658872-ADAE-42FC-8DEF-C022B979EDB3}"/>
              </a:ext>
            </a:extLst>
          </p:cNvPr>
          <p:cNvPicPr>
            <a:picLocks noChangeAspect="1"/>
          </p:cNvPicPr>
          <p:nvPr userDrawn="1"/>
        </p:nvPicPr>
        <p:blipFill>
          <a:blip r:embed="rId2"/>
          <a:stretch>
            <a:fillRect/>
          </a:stretch>
        </p:blipFill>
        <p:spPr>
          <a:xfrm>
            <a:off x="8733454" y="333699"/>
            <a:ext cx="3101986" cy="956817"/>
          </a:xfrm>
          <a:prstGeom prst="rect">
            <a:avLst/>
          </a:prstGeom>
          <a:blipFill>
            <a:blip r:embed="rId3"/>
            <a:tile tx="0" ty="0" sx="100000" sy="100000" flip="none" algn="tl"/>
          </a:blipFill>
        </p:spPr>
      </p:pic>
    </p:spTree>
    <p:extLst>
      <p:ext uri="{BB962C8B-B14F-4D97-AF65-F5344CB8AC3E}">
        <p14:creationId xmlns:p14="http://schemas.microsoft.com/office/powerpoint/2010/main" val="7459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59246-02E4-4187-81A7-19BF23B643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5136E97-5DD8-4AA9-9398-50BA292378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A9C2320-8B8E-4CC6-9C8F-FA14F0EA78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987773-024E-4FA4-8999-459E15C110A4}"/>
              </a:ext>
            </a:extLst>
          </p:cNvPr>
          <p:cNvSpPr>
            <a:spLocks noGrp="1"/>
          </p:cNvSpPr>
          <p:nvPr>
            <p:ph type="dt" sz="half" idx="10"/>
          </p:nvPr>
        </p:nvSpPr>
        <p:spPr/>
        <p:txBody>
          <a:bodyPr/>
          <a:lstStyle/>
          <a:p>
            <a:fld id="{DB7C1A97-5A70-47A4-8121-3283653ED8EE}" type="datetimeFigureOut">
              <a:rPr lang="en-GB" smtClean="0"/>
              <a:t>15/12/2021</a:t>
            </a:fld>
            <a:endParaRPr lang="en-GB"/>
          </a:p>
        </p:txBody>
      </p:sp>
      <p:sp>
        <p:nvSpPr>
          <p:cNvPr id="6" name="Footer Placeholder 5">
            <a:extLst>
              <a:ext uri="{FF2B5EF4-FFF2-40B4-BE49-F238E27FC236}">
                <a16:creationId xmlns:a16="http://schemas.microsoft.com/office/drawing/2014/main" id="{7242865D-ECA1-4409-9ECC-BDC3BED4C1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D77654-42DA-4B4A-9367-7A84A0962D53}"/>
              </a:ext>
            </a:extLst>
          </p:cNvPr>
          <p:cNvSpPr>
            <a:spLocks noGrp="1"/>
          </p:cNvSpPr>
          <p:nvPr>
            <p:ph type="sldNum" sz="quarter" idx="12"/>
          </p:nvPr>
        </p:nvSpPr>
        <p:spPr/>
        <p:txBody>
          <a:bodyPr/>
          <a:lstStyle/>
          <a:p>
            <a:fld id="{7E39FD9E-C151-487A-A318-7DDFD8DEA780}" type="slidenum">
              <a:rPr lang="en-GB" smtClean="0"/>
              <a:t>‹#›</a:t>
            </a:fld>
            <a:endParaRPr lang="en-GB"/>
          </a:p>
        </p:txBody>
      </p:sp>
      <p:pic>
        <p:nvPicPr>
          <p:cNvPr id="8" name="Picture 7">
            <a:extLst>
              <a:ext uri="{FF2B5EF4-FFF2-40B4-BE49-F238E27FC236}">
                <a16:creationId xmlns:a16="http://schemas.microsoft.com/office/drawing/2014/main" id="{B71C609F-24CB-4E9F-A2FE-6A6D5985EB09}"/>
              </a:ext>
            </a:extLst>
          </p:cNvPr>
          <p:cNvPicPr>
            <a:picLocks noChangeAspect="1"/>
          </p:cNvPicPr>
          <p:nvPr userDrawn="1"/>
        </p:nvPicPr>
        <p:blipFill>
          <a:blip r:embed="rId2"/>
          <a:stretch>
            <a:fillRect/>
          </a:stretch>
        </p:blipFill>
        <p:spPr>
          <a:xfrm>
            <a:off x="8610600" y="261198"/>
            <a:ext cx="3103133" cy="957155"/>
          </a:xfrm>
          <a:prstGeom prst="rect">
            <a:avLst/>
          </a:prstGeom>
          <a:blipFill>
            <a:blip r:embed="rId3"/>
            <a:tile tx="0" ty="0" sx="100000" sy="100000" flip="none" algn="tl"/>
          </a:blipFill>
        </p:spPr>
      </p:pic>
    </p:spTree>
    <p:extLst>
      <p:ext uri="{BB962C8B-B14F-4D97-AF65-F5344CB8AC3E}">
        <p14:creationId xmlns:p14="http://schemas.microsoft.com/office/powerpoint/2010/main" val="427900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FFD5255-579D-41D2-B8CB-F8D31445ACC2}"/>
              </a:ext>
            </a:extLst>
          </p:cNvPr>
          <p:cNvPicPr>
            <a:picLocks noChangeAspect="1"/>
          </p:cNvPicPr>
          <p:nvPr userDrawn="1"/>
        </p:nvPicPr>
        <p:blipFill>
          <a:blip r:embed="rId2"/>
          <a:stretch>
            <a:fillRect/>
          </a:stretch>
        </p:blipFill>
        <p:spPr>
          <a:xfrm>
            <a:off x="8610600" y="261198"/>
            <a:ext cx="3103133" cy="957155"/>
          </a:xfrm>
          <a:prstGeom prst="rect">
            <a:avLst/>
          </a:prstGeom>
          <a:blipFill>
            <a:blip r:embed="rId3"/>
            <a:tile tx="0" ty="0" sx="100000" sy="100000" flip="none" algn="tl"/>
          </a:blipFill>
        </p:spPr>
      </p:pic>
    </p:spTree>
    <p:extLst>
      <p:ext uri="{BB962C8B-B14F-4D97-AF65-F5344CB8AC3E}">
        <p14:creationId xmlns:p14="http://schemas.microsoft.com/office/powerpoint/2010/main" val="606221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7D6112-A855-4DA4-8D5D-A23939E399E9}"/>
              </a:ext>
            </a:extLst>
          </p:cNvPr>
          <p:cNvSpPr>
            <a:spLocks noGrp="1"/>
          </p:cNvSpPr>
          <p:nvPr>
            <p:ph type="dt" sz="half" idx="10"/>
          </p:nvPr>
        </p:nvSpPr>
        <p:spPr/>
        <p:txBody>
          <a:bodyPr/>
          <a:lstStyle/>
          <a:p>
            <a:fld id="{DB7C1A97-5A70-47A4-8121-3283653ED8EE}" type="datetimeFigureOut">
              <a:rPr lang="en-GB" smtClean="0"/>
              <a:t>15/12/2021</a:t>
            </a:fld>
            <a:endParaRPr lang="en-GB"/>
          </a:p>
        </p:txBody>
      </p:sp>
      <p:sp>
        <p:nvSpPr>
          <p:cNvPr id="3" name="Footer Placeholder 2">
            <a:extLst>
              <a:ext uri="{FF2B5EF4-FFF2-40B4-BE49-F238E27FC236}">
                <a16:creationId xmlns:a16="http://schemas.microsoft.com/office/drawing/2014/main" id="{EA8180D9-42A6-4E0F-92DE-211999A613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99E265-9C18-4F2B-9E1E-AF2738110C5A}"/>
              </a:ext>
            </a:extLst>
          </p:cNvPr>
          <p:cNvSpPr>
            <a:spLocks noGrp="1"/>
          </p:cNvSpPr>
          <p:nvPr>
            <p:ph type="sldNum" sz="quarter" idx="12"/>
          </p:nvPr>
        </p:nvSpPr>
        <p:spPr/>
        <p:txBody>
          <a:bodyPr/>
          <a:lstStyle/>
          <a:p>
            <a:fld id="{7E39FD9E-C151-487A-A318-7DDFD8DEA780}" type="slidenum">
              <a:rPr lang="en-GB" smtClean="0"/>
              <a:t>‹#›</a:t>
            </a:fld>
            <a:endParaRPr lang="en-GB"/>
          </a:p>
        </p:txBody>
      </p:sp>
    </p:spTree>
    <p:extLst>
      <p:ext uri="{BB962C8B-B14F-4D97-AF65-F5344CB8AC3E}">
        <p14:creationId xmlns:p14="http://schemas.microsoft.com/office/powerpoint/2010/main" val="393686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4E359-3431-4D02-A443-DCEB7CC0BE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AB37EB8-5F77-40BC-873D-4BEACD2207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5044915-3289-4D28-AA93-CDA1254C4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9C9072-74CF-4D82-8B47-08A7B6887FB9}"/>
              </a:ext>
            </a:extLst>
          </p:cNvPr>
          <p:cNvSpPr>
            <a:spLocks noGrp="1"/>
          </p:cNvSpPr>
          <p:nvPr>
            <p:ph type="dt" sz="half" idx="10"/>
          </p:nvPr>
        </p:nvSpPr>
        <p:spPr/>
        <p:txBody>
          <a:bodyPr/>
          <a:lstStyle/>
          <a:p>
            <a:fld id="{DB7C1A97-5A70-47A4-8121-3283653ED8EE}" type="datetimeFigureOut">
              <a:rPr lang="en-GB" smtClean="0"/>
              <a:t>15/12/2021</a:t>
            </a:fld>
            <a:endParaRPr lang="en-GB"/>
          </a:p>
        </p:txBody>
      </p:sp>
      <p:sp>
        <p:nvSpPr>
          <p:cNvPr id="6" name="Footer Placeholder 5">
            <a:extLst>
              <a:ext uri="{FF2B5EF4-FFF2-40B4-BE49-F238E27FC236}">
                <a16:creationId xmlns:a16="http://schemas.microsoft.com/office/drawing/2014/main" id="{9EC9F67E-2B2E-499B-BA7E-ED4FA00FFA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39A634-4C2A-49FA-8C5F-BC1116194922}"/>
              </a:ext>
            </a:extLst>
          </p:cNvPr>
          <p:cNvSpPr>
            <a:spLocks noGrp="1"/>
          </p:cNvSpPr>
          <p:nvPr>
            <p:ph type="sldNum" sz="quarter" idx="12"/>
          </p:nvPr>
        </p:nvSpPr>
        <p:spPr/>
        <p:txBody>
          <a:bodyPr/>
          <a:lstStyle/>
          <a:p>
            <a:fld id="{7E39FD9E-C151-487A-A318-7DDFD8DEA780}" type="slidenum">
              <a:rPr lang="en-GB" smtClean="0"/>
              <a:t>‹#›</a:t>
            </a:fld>
            <a:endParaRPr lang="en-GB"/>
          </a:p>
        </p:txBody>
      </p:sp>
    </p:spTree>
    <p:extLst>
      <p:ext uri="{BB962C8B-B14F-4D97-AF65-F5344CB8AC3E}">
        <p14:creationId xmlns:p14="http://schemas.microsoft.com/office/powerpoint/2010/main" val="2919451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433F00-3BDE-4761-9C63-4DC479EFFA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B08B45-79C6-41E0-9AEB-570415DFC2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E3B37F-0B40-4957-A453-ABF2CC4924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C1A97-5A70-47A4-8121-3283653ED8EE}" type="datetimeFigureOut">
              <a:rPr lang="en-GB" smtClean="0"/>
              <a:t>15/12/2021</a:t>
            </a:fld>
            <a:endParaRPr lang="en-GB"/>
          </a:p>
        </p:txBody>
      </p:sp>
      <p:sp>
        <p:nvSpPr>
          <p:cNvPr id="5" name="Footer Placeholder 4">
            <a:extLst>
              <a:ext uri="{FF2B5EF4-FFF2-40B4-BE49-F238E27FC236}">
                <a16:creationId xmlns:a16="http://schemas.microsoft.com/office/drawing/2014/main" id="{94AC2008-8AC2-4811-B8C6-26F63B141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F3E059-E537-4315-8816-D62BEA737E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9FD9E-C151-487A-A318-7DDFD8DEA780}" type="slidenum">
              <a:rPr lang="en-GB" smtClean="0"/>
              <a:t>‹#›</a:t>
            </a:fld>
            <a:endParaRPr lang="en-GB"/>
          </a:p>
        </p:txBody>
      </p:sp>
    </p:spTree>
    <p:extLst>
      <p:ext uri="{BB962C8B-B14F-4D97-AF65-F5344CB8AC3E}">
        <p14:creationId xmlns:p14="http://schemas.microsoft.com/office/powerpoint/2010/main" val="2797246753"/>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4" r:id="rId3"/>
    <p:sldLayoutId id="2147483653" r:id="rId4"/>
    <p:sldLayoutId id="2147483650" r:id="rId5"/>
    <p:sldLayoutId id="2147483657" r:id="rId6"/>
    <p:sldLayoutId id="2147483651" r:id="rId7"/>
    <p:sldLayoutId id="2147483655" r:id="rId8"/>
    <p:sldLayoutId id="2147483656"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europeanbiogas.eu/" TargetMode="Externa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11961A-A6C0-439B-BD39-FDFDC4C23660}"/>
              </a:ext>
            </a:extLst>
          </p:cNvPr>
          <p:cNvSpPr txBox="1"/>
          <p:nvPr/>
        </p:nvSpPr>
        <p:spPr>
          <a:xfrm>
            <a:off x="879232" y="6581001"/>
            <a:ext cx="11312770" cy="276999"/>
          </a:xfrm>
          <a:prstGeom prst="rect">
            <a:avLst/>
          </a:prstGeom>
          <a:solidFill>
            <a:srgbClr val="1D2C73"/>
          </a:solidFill>
        </p:spPr>
        <p:txBody>
          <a:bodyPr wrap="square" rtlCol="0">
            <a:spAutoFit/>
          </a:bodyPr>
          <a:lstStyle/>
          <a:p>
            <a:r>
              <a:rPr lang="en-US" sz="1200" dirty="0">
                <a:solidFill>
                  <a:schemeClr val="bg1"/>
                </a:solidFill>
              </a:rPr>
              <a:t>     </a:t>
            </a:r>
            <a:endParaRPr lang="en-GB" sz="1200" dirty="0">
              <a:solidFill>
                <a:schemeClr val="bg1"/>
              </a:solidFill>
            </a:endParaRPr>
          </a:p>
        </p:txBody>
      </p:sp>
      <p:pic>
        <p:nvPicPr>
          <p:cNvPr id="3" name="Picture 2" descr="A picture containing clipart&#10;&#10;Description automatically generated">
            <a:extLst>
              <a:ext uri="{FF2B5EF4-FFF2-40B4-BE49-F238E27FC236}">
                <a16:creationId xmlns:a16="http://schemas.microsoft.com/office/drawing/2014/main" id="{BB77F6BE-13F6-402E-93F4-569EB083C2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3244" y="1083340"/>
            <a:ext cx="7595118" cy="2345660"/>
          </a:xfrm>
          <a:prstGeom prst="rect">
            <a:avLst/>
          </a:prstGeom>
        </p:spPr>
      </p:pic>
      <p:sp>
        <p:nvSpPr>
          <p:cNvPr id="4" name="TextBox 3">
            <a:extLst>
              <a:ext uri="{FF2B5EF4-FFF2-40B4-BE49-F238E27FC236}">
                <a16:creationId xmlns:a16="http://schemas.microsoft.com/office/drawing/2014/main" id="{A2521C48-DB1D-48BC-881F-48137B6D4D6A}"/>
              </a:ext>
            </a:extLst>
          </p:cNvPr>
          <p:cNvSpPr txBox="1"/>
          <p:nvPr/>
        </p:nvSpPr>
        <p:spPr>
          <a:xfrm>
            <a:off x="1922127" y="3479282"/>
            <a:ext cx="8964603" cy="1938992"/>
          </a:xfrm>
          <a:prstGeom prst="rect">
            <a:avLst/>
          </a:prstGeom>
          <a:noFill/>
        </p:spPr>
        <p:txBody>
          <a:bodyPr wrap="square" rtlCol="0">
            <a:spAutoFit/>
          </a:bodyPr>
          <a:lstStyle/>
          <a:p>
            <a:pPr algn="ctr"/>
            <a:r>
              <a:rPr lang="en-US" sz="6000" b="1" dirty="0">
                <a:solidFill>
                  <a:schemeClr val="bg1">
                    <a:lumMod val="50000"/>
                  </a:schemeClr>
                </a:solidFill>
              </a:rPr>
              <a:t>Country tailored guidance for feasibility analysis</a:t>
            </a:r>
            <a:endParaRPr lang="en-US" sz="5400" dirty="0">
              <a:solidFill>
                <a:schemeClr val="bg1">
                  <a:lumMod val="50000"/>
                </a:schemeClr>
              </a:solidFill>
            </a:endParaRPr>
          </a:p>
        </p:txBody>
      </p:sp>
      <p:pic>
        <p:nvPicPr>
          <p:cNvPr id="6" name="Picture 5">
            <a:extLst>
              <a:ext uri="{FF2B5EF4-FFF2-40B4-BE49-F238E27FC236}">
                <a16:creationId xmlns:a16="http://schemas.microsoft.com/office/drawing/2014/main" id="{FEEC03C3-CBE9-494E-828A-056D286FE87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7" name="Rectangle 6">
            <a:extLst>
              <a:ext uri="{FF2B5EF4-FFF2-40B4-BE49-F238E27FC236}">
                <a16:creationId xmlns:a16="http://schemas.microsoft.com/office/drawing/2014/main" id="{6729EEFF-9CB3-4B2D-A244-9D3B56F225E8}"/>
              </a:ext>
            </a:extLst>
          </p:cNvPr>
          <p:cNvSpPr/>
          <p:nvPr/>
        </p:nvSpPr>
        <p:spPr>
          <a:xfrm>
            <a:off x="946767" y="6598541"/>
            <a:ext cx="8751539" cy="246221"/>
          </a:xfrm>
          <a:prstGeom prst="rect">
            <a:avLst/>
          </a:prstGeom>
        </p:spPr>
        <p:txBody>
          <a:bodyPr wrap="square">
            <a:spAutoFit/>
          </a:bodyPr>
          <a:lstStyle/>
          <a:p>
            <a:r>
              <a:rPr lang="en-GB" sz="1000" dirty="0">
                <a:solidFill>
                  <a:schemeClr val="bg1"/>
                </a:solidFill>
              </a:rPr>
              <a:t>       This project receives funding from the European Union’s Horizon 2020 Framework Programme Research and Innovation under Grant Agreement no. 857796 </a:t>
            </a:r>
          </a:p>
        </p:txBody>
      </p:sp>
    </p:spTree>
    <p:extLst>
      <p:ext uri="{BB962C8B-B14F-4D97-AF65-F5344CB8AC3E}">
        <p14:creationId xmlns:p14="http://schemas.microsoft.com/office/powerpoint/2010/main" val="3894227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410547" y="363894"/>
            <a:ext cx="8403939" cy="1446550"/>
          </a:xfrm>
          <a:prstGeom prst="rect">
            <a:avLst/>
          </a:prstGeom>
          <a:noFill/>
        </p:spPr>
        <p:txBody>
          <a:bodyPr wrap="square" rtlCol="0">
            <a:spAutoFit/>
          </a:bodyPr>
          <a:lstStyle/>
          <a:p>
            <a:r>
              <a:rPr lang="en-US" sz="4400" dirty="0">
                <a:solidFill>
                  <a:schemeClr val="bg1">
                    <a:lumMod val="50000"/>
                  </a:schemeClr>
                </a:solidFill>
              </a:rPr>
              <a:t>Key factors for successful project development</a:t>
            </a:r>
            <a:endParaRPr lang="en-GB" sz="4400" dirty="0">
              <a:solidFill>
                <a:schemeClr val="bg1">
                  <a:lumMod val="50000"/>
                </a:schemeClr>
              </a:solidFill>
            </a:endParaRPr>
          </a:p>
        </p:txBody>
      </p:sp>
      <p:sp>
        <p:nvSpPr>
          <p:cNvPr id="5" name="Segnaposto testo 2">
            <a:extLst>
              <a:ext uri="{FF2B5EF4-FFF2-40B4-BE49-F238E27FC236}">
                <a16:creationId xmlns:a16="http://schemas.microsoft.com/office/drawing/2014/main" id="{0625676D-4F3E-4A87-B960-B4D67B407A94}"/>
              </a:ext>
            </a:extLst>
          </p:cNvPr>
          <p:cNvSpPr>
            <a:spLocks noGrp="1"/>
          </p:cNvSpPr>
          <p:nvPr>
            <p:ph idx="1"/>
          </p:nvPr>
        </p:nvSpPr>
        <p:spPr>
          <a:xfrm>
            <a:off x="838200" y="1825625"/>
            <a:ext cx="10515600" cy="4351338"/>
          </a:xfrm>
          <a:prstGeom prst="rect">
            <a:avLst/>
          </a:prstGeom>
        </p:spPr>
        <p:txBody>
          <a:bodyPr vert="horz" lIns="91440" tIns="45720" rIns="91440" bIns="45720" rtlCol="0">
            <a:normAutofit fontScale="92500" lnSpcReduction="20000"/>
          </a:bodyPr>
          <a:lstStyle/>
          <a:p>
            <a:pPr>
              <a:buFont typeface="Wingdings" panose="05000000000000000000" pitchFamily="2" charset="2"/>
              <a:buChar char="ü"/>
            </a:pPr>
            <a:endParaRPr lang="it-IT" dirty="0">
              <a:solidFill>
                <a:schemeClr val="bg1">
                  <a:lumMod val="50000"/>
                </a:schemeClr>
              </a:solidFill>
            </a:endParaRPr>
          </a:p>
          <a:p>
            <a:pPr>
              <a:buFont typeface="Wingdings" panose="05000000000000000000" pitchFamily="2" charset="2"/>
              <a:buChar char="ü"/>
            </a:pPr>
            <a:r>
              <a:rPr lang="it-IT" dirty="0">
                <a:solidFill>
                  <a:schemeClr val="bg1">
                    <a:lumMod val="50000"/>
                  </a:schemeClr>
                </a:solidFill>
              </a:rPr>
              <a:t>Stable, long-term political commitment</a:t>
            </a:r>
          </a:p>
          <a:p>
            <a:pPr>
              <a:buFont typeface="Wingdings" panose="05000000000000000000" pitchFamily="2" charset="2"/>
              <a:buChar char="ü"/>
            </a:pPr>
            <a:r>
              <a:rPr lang="it-IT" dirty="0">
                <a:solidFill>
                  <a:schemeClr val="bg1">
                    <a:lumMod val="50000"/>
                  </a:schemeClr>
                </a:solidFill>
              </a:rPr>
              <a:t>Cost of raw material supplies have a decisive importance</a:t>
            </a:r>
          </a:p>
          <a:p>
            <a:pPr>
              <a:buFont typeface="Wingdings" panose="05000000000000000000" pitchFamily="2" charset="2"/>
              <a:buChar char="ü"/>
            </a:pPr>
            <a:r>
              <a:rPr lang="it-IT" dirty="0">
                <a:solidFill>
                  <a:schemeClr val="bg1">
                    <a:lumMod val="50000"/>
                  </a:schemeClr>
                </a:solidFill>
              </a:rPr>
              <a:t>Technologies which have the needed flexibility to adjust to changes in raw material composition</a:t>
            </a:r>
          </a:p>
          <a:p>
            <a:pPr>
              <a:buFont typeface="Wingdings" panose="05000000000000000000" pitchFamily="2" charset="2"/>
              <a:buChar char="ü"/>
            </a:pPr>
            <a:r>
              <a:rPr lang="it-IT" dirty="0">
                <a:solidFill>
                  <a:schemeClr val="bg1">
                    <a:lumMod val="50000"/>
                  </a:schemeClr>
                </a:solidFill>
              </a:rPr>
              <a:t>Location offering guaranteed long-term sustainable substrate supplies</a:t>
            </a:r>
          </a:p>
          <a:p>
            <a:pPr>
              <a:buFont typeface="Wingdings" panose="05000000000000000000" pitchFamily="2" charset="2"/>
              <a:buChar char="ü"/>
            </a:pPr>
            <a:r>
              <a:rPr lang="it-IT" dirty="0">
                <a:solidFill>
                  <a:schemeClr val="bg1">
                    <a:lumMod val="50000"/>
                  </a:schemeClr>
                </a:solidFill>
              </a:rPr>
              <a:t>Selection of proven an reliable technology</a:t>
            </a:r>
          </a:p>
          <a:p>
            <a:pPr>
              <a:buFont typeface="Wingdings" panose="05000000000000000000" pitchFamily="2" charset="2"/>
              <a:buChar char="ü"/>
            </a:pPr>
            <a:r>
              <a:rPr lang="it-IT" dirty="0">
                <a:solidFill>
                  <a:schemeClr val="bg1">
                    <a:lumMod val="50000"/>
                  </a:schemeClr>
                </a:solidFill>
              </a:rPr>
              <a:t>Long-term placement of the produced biomethane must be secured from the start</a:t>
            </a:r>
          </a:p>
          <a:p>
            <a:pPr>
              <a:buFont typeface="Wingdings" panose="05000000000000000000" pitchFamily="2" charset="2"/>
              <a:buChar char="ü"/>
            </a:pPr>
            <a:r>
              <a:rPr lang="it-IT" dirty="0">
                <a:solidFill>
                  <a:schemeClr val="bg1">
                    <a:lumMod val="50000"/>
                  </a:schemeClr>
                </a:solidFill>
              </a:rPr>
              <a:t>The placement of the fermentation residue [digestate or bio fertilisers]</a:t>
            </a:r>
          </a:p>
          <a:p>
            <a:pPr>
              <a:buFont typeface="Wingdings" panose="05000000000000000000" pitchFamily="2" charset="2"/>
              <a:buChar char="ü"/>
            </a:pPr>
            <a:r>
              <a:rPr lang="it-IT" dirty="0">
                <a:solidFill>
                  <a:schemeClr val="bg1">
                    <a:lumMod val="50000"/>
                  </a:schemeClr>
                </a:solidFill>
              </a:rPr>
              <a:t>Good communication to local stakeholders is key</a:t>
            </a: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12" name="TextBox 11">
            <a:extLst>
              <a:ext uri="{FF2B5EF4-FFF2-40B4-BE49-F238E27FC236}">
                <a16:creationId xmlns:a16="http://schemas.microsoft.com/office/drawing/2014/main" id="{8E4D5F3C-8274-4EF6-9389-A9764363A5AC}"/>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2</a:t>
            </a:r>
            <a:endParaRPr lang="en-GB" sz="1200" dirty="0">
              <a:solidFill>
                <a:schemeClr val="bg1"/>
              </a:solidFill>
            </a:endParaRPr>
          </a:p>
        </p:txBody>
      </p:sp>
    </p:spTree>
    <p:extLst>
      <p:ext uri="{BB962C8B-B14F-4D97-AF65-F5344CB8AC3E}">
        <p14:creationId xmlns:p14="http://schemas.microsoft.com/office/powerpoint/2010/main" val="881395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410547" y="363894"/>
            <a:ext cx="7091265" cy="769441"/>
          </a:xfrm>
          <a:prstGeom prst="rect">
            <a:avLst/>
          </a:prstGeom>
          <a:noFill/>
        </p:spPr>
        <p:txBody>
          <a:bodyPr wrap="square" rtlCol="0">
            <a:spAutoFit/>
          </a:bodyPr>
          <a:lstStyle/>
          <a:p>
            <a:r>
              <a:rPr lang="en-US" sz="4400" dirty="0">
                <a:solidFill>
                  <a:schemeClr val="bg1">
                    <a:lumMod val="50000"/>
                  </a:schemeClr>
                </a:solidFill>
              </a:rPr>
              <a:t>Timeline</a:t>
            </a:r>
            <a:endParaRPr lang="en-GB" sz="4400" dirty="0">
              <a:solidFill>
                <a:schemeClr val="bg1">
                  <a:lumMod val="50000"/>
                </a:schemeClr>
              </a:solidFill>
            </a:endParaRPr>
          </a:p>
        </p:txBody>
      </p:sp>
      <p:sp>
        <p:nvSpPr>
          <p:cNvPr id="5" name="Segnaposto testo 2">
            <a:extLst>
              <a:ext uri="{FF2B5EF4-FFF2-40B4-BE49-F238E27FC236}">
                <a16:creationId xmlns:a16="http://schemas.microsoft.com/office/drawing/2014/main" id="{0625676D-4F3E-4A87-B960-B4D67B407A94}"/>
              </a:ext>
            </a:extLst>
          </p:cNvPr>
          <p:cNvSpPr>
            <a:spLocks noGrp="1"/>
          </p:cNvSpPr>
          <p:nvPr>
            <p:ph idx="1"/>
          </p:nvPr>
        </p:nvSpPr>
        <p:spPr>
          <a:xfrm>
            <a:off x="838200" y="1433740"/>
            <a:ext cx="10893552" cy="4484557"/>
          </a:xfrm>
          <a:prstGeom prst="rect">
            <a:avLst/>
          </a:prstGeom>
        </p:spPr>
        <p:txBody>
          <a:bodyPr vert="horz" lIns="91440" tIns="45720" rIns="91440" bIns="45720" rtlCol="0">
            <a:normAutofit fontScale="77500" lnSpcReduction="20000"/>
          </a:bodyPr>
          <a:lstStyle/>
          <a:p>
            <a:pPr lvl="0">
              <a:lnSpc>
                <a:spcPct val="120000"/>
              </a:lnSpc>
              <a:buFont typeface="Wingdings" panose="05000000000000000000" pitchFamily="2" charset="2"/>
              <a:buChar char="Ø"/>
            </a:pPr>
            <a:r>
              <a:rPr lang="it-IT" sz="3200" u="sng" dirty="0">
                <a:solidFill>
                  <a:schemeClr val="bg1">
                    <a:lumMod val="50000"/>
                  </a:schemeClr>
                </a:solidFill>
              </a:rPr>
              <a:t>Ongoing -&gt; Q4 2021</a:t>
            </a:r>
            <a:r>
              <a:rPr lang="it-IT" sz="3200" dirty="0">
                <a:solidFill>
                  <a:schemeClr val="bg1">
                    <a:lumMod val="50000"/>
                  </a:schemeClr>
                </a:solidFill>
              </a:rPr>
              <a:t>: Adaptation of the general guidance to the domestic environment </a:t>
            </a:r>
            <a:r>
              <a:rPr lang="it-IT" sz="3200" b="1" dirty="0">
                <a:solidFill>
                  <a:schemeClr val="bg1">
                    <a:lumMod val="50000"/>
                  </a:schemeClr>
                </a:solidFill>
              </a:rPr>
              <a:t>(EBA + LTPs)</a:t>
            </a:r>
          </a:p>
          <a:p>
            <a:pPr>
              <a:lnSpc>
                <a:spcPct val="120000"/>
              </a:lnSpc>
              <a:buFont typeface="Wingdings" panose="05000000000000000000" pitchFamily="2" charset="2"/>
              <a:buChar char="Ø"/>
            </a:pPr>
            <a:r>
              <a:rPr lang="it-IT" sz="3200" u="sng" dirty="0">
                <a:solidFill>
                  <a:schemeClr val="bg1">
                    <a:lumMod val="50000"/>
                  </a:schemeClr>
                </a:solidFill>
              </a:rPr>
              <a:t>Q4 2021 (by December)</a:t>
            </a:r>
            <a:r>
              <a:rPr lang="it-IT" sz="3200" dirty="0">
                <a:solidFill>
                  <a:schemeClr val="bg1">
                    <a:lumMod val="50000"/>
                  </a:schemeClr>
                </a:solidFill>
              </a:rPr>
              <a:t>: Presentation &amp; discussion of the draft country tailored guidance at the third participatory WS for consolidation </a:t>
            </a:r>
            <a:r>
              <a:rPr lang="it-IT" sz="3200" b="1" dirty="0">
                <a:solidFill>
                  <a:schemeClr val="bg1">
                    <a:lumMod val="50000"/>
                  </a:schemeClr>
                </a:solidFill>
              </a:rPr>
              <a:t>(Partners and LTPs)</a:t>
            </a:r>
          </a:p>
          <a:p>
            <a:pPr>
              <a:lnSpc>
                <a:spcPct val="120000"/>
              </a:lnSpc>
              <a:buFont typeface="Wingdings" panose="05000000000000000000" pitchFamily="2" charset="2"/>
              <a:buChar char="Ø"/>
            </a:pPr>
            <a:r>
              <a:rPr lang="it-IT" sz="3200" u="sng" dirty="0">
                <a:solidFill>
                  <a:schemeClr val="bg1">
                    <a:lumMod val="50000"/>
                  </a:schemeClr>
                </a:solidFill>
              </a:rPr>
              <a:t>Q1 2022 (by March)</a:t>
            </a:r>
            <a:r>
              <a:rPr lang="it-IT" sz="3200" dirty="0">
                <a:solidFill>
                  <a:schemeClr val="bg1">
                    <a:lumMod val="50000"/>
                  </a:schemeClr>
                </a:solidFill>
              </a:rPr>
              <a:t>: feasibility studies </a:t>
            </a:r>
            <a:r>
              <a:rPr lang="it-IT" sz="3200" b="1" dirty="0">
                <a:solidFill>
                  <a:schemeClr val="bg1">
                    <a:lumMod val="50000"/>
                  </a:schemeClr>
                </a:solidFill>
              </a:rPr>
              <a:t>(in BE, CZ, ES, IE, IT, and PL)</a:t>
            </a:r>
          </a:p>
          <a:p>
            <a:pPr>
              <a:lnSpc>
                <a:spcPct val="120000"/>
              </a:lnSpc>
              <a:buFont typeface="Wingdings" panose="05000000000000000000" pitchFamily="2" charset="2"/>
              <a:buChar char="Ø"/>
            </a:pPr>
            <a:r>
              <a:rPr lang="it-IT" sz="3200" u="sng" dirty="0">
                <a:solidFill>
                  <a:schemeClr val="bg1">
                    <a:lumMod val="50000"/>
                  </a:schemeClr>
                </a:solidFill>
              </a:rPr>
              <a:t>Q2 2022 (by May)</a:t>
            </a:r>
            <a:r>
              <a:rPr lang="it-IT" sz="3200" dirty="0">
                <a:solidFill>
                  <a:schemeClr val="bg1">
                    <a:lumMod val="50000"/>
                  </a:schemeClr>
                </a:solidFill>
              </a:rPr>
              <a:t>: Final country tailored guidance ready </a:t>
            </a:r>
            <a:r>
              <a:rPr lang="it-IT" sz="3200" b="1" dirty="0">
                <a:solidFill>
                  <a:schemeClr val="bg1">
                    <a:lumMod val="50000"/>
                  </a:schemeClr>
                </a:solidFill>
              </a:rPr>
              <a:t>(EBA + Partners + LTPs)</a:t>
            </a:r>
          </a:p>
          <a:p>
            <a:pPr>
              <a:lnSpc>
                <a:spcPct val="120000"/>
              </a:lnSpc>
              <a:buFont typeface="Wingdings" panose="05000000000000000000" pitchFamily="2" charset="2"/>
              <a:buChar char="Ø"/>
            </a:pPr>
            <a:r>
              <a:rPr lang="it-IT" sz="3200" u="sng" dirty="0">
                <a:solidFill>
                  <a:schemeClr val="bg1">
                    <a:lumMod val="50000"/>
                  </a:schemeClr>
                </a:solidFill>
              </a:rPr>
              <a:t>Q2 2022 (by May)</a:t>
            </a:r>
            <a:r>
              <a:rPr lang="it-IT" sz="3200" dirty="0">
                <a:solidFill>
                  <a:schemeClr val="bg1">
                    <a:lumMod val="50000"/>
                  </a:schemeClr>
                </a:solidFill>
              </a:rPr>
              <a:t>: Final presentation of the consolidated country tailored guidances at the fourth participatory WS </a:t>
            </a:r>
            <a:r>
              <a:rPr lang="it-IT" sz="3200" b="1" dirty="0">
                <a:solidFill>
                  <a:schemeClr val="bg1">
                    <a:lumMod val="50000"/>
                  </a:schemeClr>
                </a:solidFill>
              </a:rPr>
              <a:t>(Partners and LTPs)</a:t>
            </a:r>
          </a:p>
          <a:p>
            <a:pPr>
              <a:lnSpc>
                <a:spcPct val="120000"/>
              </a:lnSpc>
              <a:buFont typeface="Wingdings" panose="05000000000000000000" pitchFamily="2" charset="2"/>
              <a:buChar char="Ø"/>
            </a:pPr>
            <a:r>
              <a:rPr lang="it-IT" sz="3600" u="sng" dirty="0">
                <a:solidFill>
                  <a:schemeClr val="bg1">
                    <a:lumMod val="50000"/>
                  </a:schemeClr>
                </a:solidFill>
              </a:rPr>
              <a:t>September 2022</a:t>
            </a:r>
            <a:r>
              <a:rPr lang="it-IT" sz="3600" dirty="0">
                <a:solidFill>
                  <a:schemeClr val="bg1">
                    <a:lumMod val="50000"/>
                  </a:schemeClr>
                </a:solidFill>
              </a:rPr>
              <a:t>: </a:t>
            </a:r>
            <a:r>
              <a:rPr lang="it-IT" sz="3600" b="1" dirty="0">
                <a:solidFill>
                  <a:schemeClr val="bg1">
                    <a:lumMod val="50000"/>
                  </a:schemeClr>
                </a:solidFill>
              </a:rPr>
              <a:t>D6.4 submitted (EBA)</a:t>
            </a:r>
          </a:p>
          <a:p>
            <a:pPr lvl="0">
              <a:lnSpc>
                <a:spcPct val="120000"/>
              </a:lnSpc>
              <a:buFont typeface="Wingdings" panose="05000000000000000000" pitchFamily="2" charset="2"/>
              <a:buChar char="Ø"/>
            </a:pPr>
            <a:endParaRPr lang="it-IT" dirty="0">
              <a:solidFill>
                <a:schemeClr val="bg1">
                  <a:lumMod val="50000"/>
                </a:schemeClr>
              </a:solidFill>
            </a:endParaRPr>
          </a:p>
          <a:p>
            <a:pPr>
              <a:buFont typeface="Wingdings" panose="05000000000000000000" pitchFamily="2" charset="2"/>
              <a:buChar char="ü"/>
            </a:pPr>
            <a:endParaRPr lang="it-IT" dirty="0">
              <a:solidFill>
                <a:schemeClr val="bg1">
                  <a:lumMod val="50000"/>
                </a:schemeClr>
              </a:solidFill>
            </a:endParaRPr>
          </a:p>
        </p:txBody>
      </p:sp>
      <p:pic>
        <p:nvPicPr>
          <p:cNvPr id="7" name="Picture 6">
            <a:extLst>
              <a:ext uri="{FF2B5EF4-FFF2-40B4-BE49-F238E27FC236}">
                <a16:creationId xmlns:a16="http://schemas.microsoft.com/office/drawing/2014/main" id="{942BD316-1EA4-4BD1-BE1C-C9490BC86F58}"/>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9" name="TextBox 8">
            <a:extLst>
              <a:ext uri="{FF2B5EF4-FFF2-40B4-BE49-F238E27FC236}">
                <a16:creationId xmlns:a16="http://schemas.microsoft.com/office/drawing/2014/main" id="{D725E2E4-0243-44BD-A8FE-DC7ED7138647}"/>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17</a:t>
            </a:r>
            <a:endParaRPr lang="en-GB" sz="1200" dirty="0">
              <a:solidFill>
                <a:schemeClr val="bg1"/>
              </a:solidFill>
            </a:endParaRPr>
          </a:p>
        </p:txBody>
      </p:sp>
    </p:spTree>
    <p:extLst>
      <p:ext uri="{BB962C8B-B14F-4D97-AF65-F5344CB8AC3E}">
        <p14:creationId xmlns:p14="http://schemas.microsoft.com/office/powerpoint/2010/main" val="1697318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AB78F5C-BA3F-49E9-BE8A-DC0FB3D8D44D}"/>
              </a:ext>
            </a:extLst>
          </p:cNvPr>
          <p:cNvSpPr txBox="1"/>
          <p:nvPr/>
        </p:nvSpPr>
        <p:spPr>
          <a:xfrm>
            <a:off x="7323171" y="2070474"/>
            <a:ext cx="4634859" cy="584775"/>
          </a:xfrm>
          <a:prstGeom prst="rect">
            <a:avLst/>
          </a:prstGeom>
          <a:noFill/>
        </p:spPr>
        <p:txBody>
          <a:bodyPr wrap="none" rtlCol="0">
            <a:spAutoFit/>
          </a:bodyPr>
          <a:lstStyle/>
          <a:p>
            <a:r>
              <a:rPr lang="en-US" sz="3200" dirty="0">
                <a:solidFill>
                  <a:schemeClr val="bg1">
                    <a:lumMod val="50000"/>
                  </a:schemeClr>
                </a:solidFill>
              </a:rPr>
              <a:t>Thanks for your attention! </a:t>
            </a:r>
            <a:endParaRPr lang="en-GB" sz="3200" dirty="0">
              <a:solidFill>
                <a:schemeClr val="bg1">
                  <a:lumMod val="50000"/>
                </a:schemeClr>
              </a:solidFill>
            </a:endParaRPr>
          </a:p>
        </p:txBody>
      </p:sp>
      <p:sp>
        <p:nvSpPr>
          <p:cNvPr id="7" name="TextBox 6">
            <a:extLst>
              <a:ext uri="{FF2B5EF4-FFF2-40B4-BE49-F238E27FC236}">
                <a16:creationId xmlns:a16="http://schemas.microsoft.com/office/drawing/2014/main" id="{F0880CFC-6C55-4C22-AFC0-6C08C802A4BC}"/>
              </a:ext>
            </a:extLst>
          </p:cNvPr>
          <p:cNvSpPr txBox="1"/>
          <p:nvPr/>
        </p:nvSpPr>
        <p:spPr>
          <a:xfrm>
            <a:off x="7515451" y="3110369"/>
            <a:ext cx="3503850" cy="1200329"/>
          </a:xfrm>
          <a:prstGeom prst="rect">
            <a:avLst/>
          </a:prstGeom>
          <a:noFill/>
        </p:spPr>
        <p:txBody>
          <a:bodyPr wrap="square" rtlCol="0">
            <a:spAutoFit/>
          </a:bodyPr>
          <a:lstStyle/>
          <a:p>
            <a:pPr algn="ctr"/>
            <a:r>
              <a:rPr lang="en-US" dirty="0">
                <a:solidFill>
                  <a:schemeClr val="bg1">
                    <a:lumMod val="50000"/>
                  </a:schemeClr>
                </a:solidFill>
              </a:rPr>
              <a:t>Mieke Decorte  </a:t>
            </a:r>
          </a:p>
          <a:p>
            <a:pPr algn="ctr"/>
            <a:r>
              <a:rPr lang="en-US" dirty="0">
                <a:solidFill>
                  <a:schemeClr val="bg1">
                    <a:lumMod val="50000"/>
                  </a:schemeClr>
                </a:solidFill>
              </a:rPr>
              <a:t>European Biogas Association (EBA)</a:t>
            </a:r>
          </a:p>
          <a:p>
            <a:pPr algn="ctr"/>
            <a:r>
              <a:rPr lang="en-US" dirty="0">
                <a:solidFill>
                  <a:schemeClr val="bg1">
                    <a:lumMod val="50000"/>
                  </a:schemeClr>
                </a:solidFill>
              </a:rPr>
              <a:t>Decorte@europeanbiogas.eu</a:t>
            </a:r>
          </a:p>
          <a:p>
            <a:pPr algn="ctr"/>
            <a:r>
              <a:rPr lang="en-US" dirty="0">
                <a:solidFill>
                  <a:schemeClr val="bg1">
                    <a:lumMod val="50000"/>
                  </a:schemeClr>
                </a:solidFill>
                <a:hlinkClick r:id="rId2"/>
              </a:rPr>
              <a:t>www.europeanbiogas.eu</a:t>
            </a:r>
            <a:endParaRPr lang="en-US" dirty="0">
              <a:solidFill>
                <a:schemeClr val="bg1">
                  <a:lumMod val="50000"/>
                </a:schemeClr>
              </a:solidFill>
            </a:endParaRPr>
          </a:p>
        </p:txBody>
      </p:sp>
      <p:cxnSp>
        <p:nvCxnSpPr>
          <p:cNvPr id="8" name="Straight Connector 7">
            <a:extLst>
              <a:ext uri="{FF2B5EF4-FFF2-40B4-BE49-F238E27FC236}">
                <a16:creationId xmlns:a16="http://schemas.microsoft.com/office/drawing/2014/main" id="{E9AA4D44-EAB3-4A5D-B003-133D32181447}"/>
              </a:ext>
            </a:extLst>
          </p:cNvPr>
          <p:cNvCxnSpPr>
            <a:cxnSpLocks/>
          </p:cNvCxnSpPr>
          <p:nvPr/>
        </p:nvCxnSpPr>
        <p:spPr>
          <a:xfrm>
            <a:off x="7156580" y="2655249"/>
            <a:ext cx="4709606"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2AA90BC-7563-495B-8333-59CD4424AA38}"/>
              </a:ext>
            </a:extLst>
          </p:cNvPr>
          <p:cNvCxnSpPr>
            <a:cxnSpLocks/>
          </p:cNvCxnSpPr>
          <p:nvPr/>
        </p:nvCxnSpPr>
        <p:spPr>
          <a:xfrm>
            <a:off x="6744673" y="2807511"/>
            <a:ext cx="4790869" cy="0"/>
          </a:xfrm>
          <a:prstGeom prst="line">
            <a:avLst/>
          </a:prstGeom>
          <a:ln w="38100" cap="rnd" cmpd="thinThick">
            <a:solidFill>
              <a:srgbClr val="1D2C73"/>
            </a:solidFill>
          </a:ln>
        </p:spPr>
        <p:style>
          <a:lnRef idx="1">
            <a:schemeClr val="accent1"/>
          </a:lnRef>
          <a:fillRef idx="0">
            <a:schemeClr val="accent1"/>
          </a:fillRef>
          <a:effectRef idx="0">
            <a:schemeClr val="accent1"/>
          </a:effectRef>
          <a:fontRef idx="minor">
            <a:schemeClr val="tx1"/>
          </a:fontRef>
        </p:style>
      </p:cxnSp>
      <p:sp>
        <p:nvSpPr>
          <p:cNvPr id="32" name="Rectangle: Rounded Corners 31">
            <a:extLst>
              <a:ext uri="{FF2B5EF4-FFF2-40B4-BE49-F238E27FC236}">
                <a16:creationId xmlns:a16="http://schemas.microsoft.com/office/drawing/2014/main" id="{1890328C-E03E-4BC8-8859-8CAFE8A5F1D7}"/>
              </a:ext>
            </a:extLst>
          </p:cNvPr>
          <p:cNvSpPr/>
          <p:nvPr/>
        </p:nvSpPr>
        <p:spPr>
          <a:xfrm>
            <a:off x="673410" y="1779363"/>
            <a:ext cx="5657183" cy="3197943"/>
          </a:xfrm>
          <a:prstGeom prst="roundRect">
            <a:avLst/>
          </a:prstGeom>
          <a:noFill/>
          <a:ln w="381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TextBox 33">
            <a:extLst>
              <a:ext uri="{FF2B5EF4-FFF2-40B4-BE49-F238E27FC236}">
                <a16:creationId xmlns:a16="http://schemas.microsoft.com/office/drawing/2014/main" id="{E8606C7D-CC87-4A38-8242-5FC69CE3693B}"/>
              </a:ext>
            </a:extLst>
          </p:cNvPr>
          <p:cNvSpPr txBox="1"/>
          <p:nvPr/>
        </p:nvSpPr>
        <p:spPr>
          <a:xfrm>
            <a:off x="923191" y="6581001"/>
            <a:ext cx="11268809" cy="276999"/>
          </a:xfrm>
          <a:prstGeom prst="rect">
            <a:avLst/>
          </a:prstGeom>
          <a:solidFill>
            <a:srgbClr val="1D2C73"/>
          </a:solidFill>
        </p:spPr>
        <p:txBody>
          <a:bodyPr wrap="square" rtlCol="0">
            <a:spAutoFit/>
          </a:bodyPr>
          <a:lstStyle/>
          <a:p>
            <a:r>
              <a:rPr lang="en-US" sz="1200" dirty="0">
                <a:solidFill>
                  <a:schemeClr val="bg1"/>
                </a:solidFill>
              </a:rPr>
              <a:t>     </a:t>
            </a:r>
            <a:endParaRPr lang="en-GB" sz="1200" dirty="0">
              <a:solidFill>
                <a:schemeClr val="bg1"/>
              </a:solidFill>
            </a:endParaRPr>
          </a:p>
        </p:txBody>
      </p:sp>
      <p:pic>
        <p:nvPicPr>
          <p:cNvPr id="35" name="Picture 34">
            <a:extLst>
              <a:ext uri="{FF2B5EF4-FFF2-40B4-BE49-F238E27FC236}">
                <a16:creationId xmlns:a16="http://schemas.microsoft.com/office/drawing/2014/main" id="{A393F377-0EC7-4B07-B337-F0DFD6A8769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045" y="6376524"/>
            <a:ext cx="784927" cy="481476"/>
          </a:xfrm>
          <a:prstGeom prst="rect">
            <a:avLst/>
          </a:prstGeom>
        </p:spPr>
      </p:pic>
      <p:sp>
        <p:nvSpPr>
          <p:cNvPr id="36" name="Rectangle 35">
            <a:extLst>
              <a:ext uri="{FF2B5EF4-FFF2-40B4-BE49-F238E27FC236}">
                <a16:creationId xmlns:a16="http://schemas.microsoft.com/office/drawing/2014/main" id="{8806F753-B758-4A7F-9770-4BEB4A3AC2B3}"/>
              </a:ext>
            </a:extLst>
          </p:cNvPr>
          <p:cNvSpPr/>
          <p:nvPr/>
        </p:nvSpPr>
        <p:spPr>
          <a:xfrm>
            <a:off x="857755" y="6590449"/>
            <a:ext cx="8840551" cy="246221"/>
          </a:xfrm>
          <a:prstGeom prst="rect">
            <a:avLst/>
          </a:prstGeom>
        </p:spPr>
        <p:txBody>
          <a:bodyPr wrap="square">
            <a:spAutoFit/>
          </a:bodyPr>
          <a:lstStyle/>
          <a:p>
            <a:r>
              <a:rPr lang="en-GB" sz="1000" dirty="0">
                <a:solidFill>
                  <a:schemeClr val="bg1"/>
                </a:solidFill>
              </a:rPr>
              <a:t>       This project receives funding from the European Union’s Horizon 2020 Framework Programme Research and Innovation under Grant Agreement no. 857796 </a:t>
            </a:r>
          </a:p>
        </p:txBody>
      </p:sp>
      <p:pic>
        <p:nvPicPr>
          <p:cNvPr id="10" name="Picture 9">
            <a:extLst>
              <a:ext uri="{FF2B5EF4-FFF2-40B4-BE49-F238E27FC236}">
                <a16:creationId xmlns:a16="http://schemas.microsoft.com/office/drawing/2014/main" id="{9842EF5A-6FA2-4872-A17F-39413AB4DC95}"/>
              </a:ext>
            </a:extLst>
          </p:cNvPr>
          <p:cNvPicPr>
            <a:picLocks noChangeAspect="1"/>
          </p:cNvPicPr>
          <p:nvPr/>
        </p:nvPicPr>
        <p:blipFill rotWithShape="1">
          <a:blip r:embed="rId4"/>
          <a:srcRect l="1268" t="2214" r="1249" b="2631"/>
          <a:stretch/>
        </p:blipFill>
        <p:spPr>
          <a:xfrm>
            <a:off x="840844" y="2103814"/>
            <a:ext cx="5322313" cy="2549039"/>
          </a:xfrm>
          <a:prstGeom prst="rect">
            <a:avLst/>
          </a:prstGeom>
        </p:spPr>
      </p:pic>
    </p:spTree>
    <p:extLst>
      <p:ext uri="{BB962C8B-B14F-4D97-AF65-F5344CB8AC3E}">
        <p14:creationId xmlns:p14="http://schemas.microsoft.com/office/powerpoint/2010/main" val="4046308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410547" y="363894"/>
            <a:ext cx="8403939" cy="769441"/>
          </a:xfrm>
          <a:prstGeom prst="rect">
            <a:avLst/>
          </a:prstGeom>
          <a:noFill/>
        </p:spPr>
        <p:txBody>
          <a:bodyPr wrap="square" rtlCol="0">
            <a:spAutoFit/>
          </a:bodyPr>
          <a:lstStyle/>
          <a:p>
            <a:r>
              <a:rPr lang="en-US" sz="4400" dirty="0">
                <a:solidFill>
                  <a:schemeClr val="bg1">
                    <a:lumMod val="50000"/>
                  </a:schemeClr>
                </a:solidFill>
              </a:rPr>
              <a:t>Objective</a:t>
            </a:r>
            <a:endParaRPr lang="en-GB" sz="4400" dirty="0">
              <a:solidFill>
                <a:schemeClr val="bg1">
                  <a:lumMod val="50000"/>
                </a:schemeClr>
              </a:solidFill>
            </a:endParaRPr>
          </a:p>
        </p:txBody>
      </p:sp>
      <p:sp>
        <p:nvSpPr>
          <p:cNvPr id="6" name="TextBox 5">
            <a:extLst>
              <a:ext uri="{FF2B5EF4-FFF2-40B4-BE49-F238E27FC236}">
                <a16:creationId xmlns:a16="http://schemas.microsoft.com/office/drawing/2014/main" id="{7DB6EF4E-7C4D-431C-8415-0437455D1C5E}"/>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1</a:t>
            </a:r>
            <a:endParaRPr lang="en-GB" sz="1200" dirty="0">
              <a:solidFill>
                <a:schemeClr val="bg1"/>
              </a:solidFill>
            </a:endParaRP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8" name="Segnaposto testo 2">
            <a:extLst>
              <a:ext uri="{FF2B5EF4-FFF2-40B4-BE49-F238E27FC236}">
                <a16:creationId xmlns:a16="http://schemas.microsoft.com/office/drawing/2014/main" id="{6E26F9C7-9AA6-4B00-931B-D601E6712F7C}"/>
              </a:ext>
            </a:extLst>
          </p:cNvPr>
          <p:cNvSpPr txBox="1">
            <a:spLocks/>
          </p:cNvSpPr>
          <p:nvPr/>
        </p:nvSpPr>
        <p:spPr>
          <a:xfrm>
            <a:off x="4281055" y="1465774"/>
            <a:ext cx="7335890" cy="4697950"/>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b="1" dirty="0">
                <a:solidFill>
                  <a:schemeClr val="bg1">
                    <a:lumMod val="50000"/>
                  </a:schemeClr>
                </a:solidFill>
              </a:rPr>
              <a:t>Producing country tailored guidance on feasibility analysis</a:t>
            </a:r>
          </a:p>
          <a:p>
            <a:r>
              <a:rPr lang="it-IT" dirty="0">
                <a:solidFill>
                  <a:schemeClr val="bg1">
                    <a:lumMod val="50000"/>
                  </a:schemeClr>
                </a:solidFill>
              </a:rPr>
              <a:t>Based on a general guidance on European level</a:t>
            </a:r>
          </a:p>
          <a:p>
            <a:r>
              <a:rPr lang="it-IT" dirty="0">
                <a:solidFill>
                  <a:schemeClr val="bg1">
                    <a:lumMod val="50000"/>
                  </a:schemeClr>
                </a:solidFill>
              </a:rPr>
              <a:t>Through a participatory process</a:t>
            </a:r>
          </a:p>
          <a:p>
            <a:pPr marL="0" indent="0">
              <a:buNone/>
            </a:pPr>
            <a:endParaRPr lang="it-IT" b="1" dirty="0">
              <a:solidFill>
                <a:schemeClr val="bg1">
                  <a:lumMod val="50000"/>
                </a:schemeClr>
              </a:solidFill>
            </a:endParaRPr>
          </a:p>
          <a:p>
            <a:pPr marL="0" indent="0">
              <a:buNone/>
            </a:pPr>
            <a:r>
              <a:rPr lang="it-IT" b="1" dirty="0">
                <a:solidFill>
                  <a:schemeClr val="bg1">
                    <a:lumMod val="50000"/>
                  </a:schemeClr>
                </a:solidFill>
              </a:rPr>
              <a:t>The guidance for feasibility analysis is designed to assist project developers in realising biomethane investment projects based on political, economical, technical, environmental, route to market, optimal scale and financial factors influencing the feasibility of the biomethane investment projects.</a:t>
            </a:r>
          </a:p>
        </p:txBody>
      </p:sp>
      <p:pic>
        <p:nvPicPr>
          <p:cNvPr id="9" name="Picture 8">
            <a:extLst>
              <a:ext uri="{FF2B5EF4-FFF2-40B4-BE49-F238E27FC236}">
                <a16:creationId xmlns:a16="http://schemas.microsoft.com/office/drawing/2014/main" id="{FB797733-05C6-4449-B2BF-331F77993AF9}"/>
              </a:ext>
            </a:extLst>
          </p:cNvPr>
          <p:cNvPicPr>
            <a:picLocks noChangeAspect="1"/>
          </p:cNvPicPr>
          <p:nvPr/>
        </p:nvPicPr>
        <p:blipFill>
          <a:blip r:embed="rId3"/>
          <a:stretch>
            <a:fillRect/>
          </a:stretch>
        </p:blipFill>
        <p:spPr>
          <a:xfrm>
            <a:off x="575055" y="1346134"/>
            <a:ext cx="3387854" cy="48175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998986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410547" y="363894"/>
            <a:ext cx="8403939" cy="769441"/>
          </a:xfrm>
          <a:prstGeom prst="rect">
            <a:avLst/>
          </a:prstGeom>
          <a:noFill/>
        </p:spPr>
        <p:txBody>
          <a:bodyPr wrap="square" rtlCol="0">
            <a:spAutoFit/>
          </a:bodyPr>
          <a:lstStyle/>
          <a:p>
            <a:r>
              <a:rPr lang="en-US" sz="4400" dirty="0">
                <a:solidFill>
                  <a:schemeClr val="bg1">
                    <a:lumMod val="50000"/>
                  </a:schemeClr>
                </a:solidFill>
              </a:rPr>
              <a:t>Country tailored</a:t>
            </a:r>
            <a:endParaRPr lang="en-GB" sz="4400" dirty="0">
              <a:solidFill>
                <a:schemeClr val="bg1">
                  <a:lumMod val="50000"/>
                </a:schemeClr>
              </a:solidFill>
            </a:endParaRPr>
          </a:p>
        </p:txBody>
      </p:sp>
      <p:sp>
        <p:nvSpPr>
          <p:cNvPr id="6" name="TextBox 5">
            <a:extLst>
              <a:ext uri="{FF2B5EF4-FFF2-40B4-BE49-F238E27FC236}">
                <a16:creationId xmlns:a16="http://schemas.microsoft.com/office/drawing/2014/main" id="{7DB6EF4E-7C4D-431C-8415-0437455D1C5E}"/>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1</a:t>
            </a:r>
            <a:endParaRPr lang="en-GB" sz="1200" dirty="0">
              <a:solidFill>
                <a:schemeClr val="bg1"/>
              </a:solidFill>
            </a:endParaRP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8" name="Segnaposto testo 2">
            <a:extLst>
              <a:ext uri="{FF2B5EF4-FFF2-40B4-BE49-F238E27FC236}">
                <a16:creationId xmlns:a16="http://schemas.microsoft.com/office/drawing/2014/main" id="{6E26F9C7-9AA6-4B00-931B-D601E6712F7C}"/>
              </a:ext>
            </a:extLst>
          </p:cNvPr>
          <p:cNvSpPr txBox="1">
            <a:spLocks/>
          </p:cNvSpPr>
          <p:nvPr/>
        </p:nvSpPr>
        <p:spPr>
          <a:xfrm>
            <a:off x="4378036" y="1427713"/>
            <a:ext cx="7221322" cy="469795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it-IT" b="1" dirty="0">
                <a:solidFill>
                  <a:schemeClr val="bg1">
                    <a:lumMod val="50000"/>
                  </a:schemeClr>
                </a:solidFill>
              </a:rPr>
              <a:t>The general guidance on European level is tailored with country specific information by the national biogas associations.</a:t>
            </a:r>
          </a:p>
          <a:p>
            <a:r>
              <a:rPr lang="it-IT" dirty="0">
                <a:solidFill>
                  <a:schemeClr val="bg1">
                    <a:lumMod val="50000"/>
                  </a:schemeClr>
                </a:solidFill>
              </a:rPr>
              <a:t>In view of specific circumstances prevailing in the country.</a:t>
            </a:r>
          </a:p>
          <a:p>
            <a:r>
              <a:rPr lang="it-IT" dirty="0">
                <a:solidFill>
                  <a:schemeClr val="bg1">
                    <a:lumMod val="50000"/>
                  </a:schemeClr>
                </a:solidFill>
              </a:rPr>
              <a:t>Adapted to local circumstances for enabling direct usage by interested parties in the country.</a:t>
            </a:r>
          </a:p>
          <a:p>
            <a:r>
              <a:rPr lang="it-IT" dirty="0">
                <a:solidFill>
                  <a:schemeClr val="bg1">
                    <a:lumMod val="50000"/>
                  </a:schemeClr>
                </a:solidFill>
              </a:rPr>
              <a:t>The paper contain The Example of cash flow calculations for an imaginary biomethane plant with imaginary numbers.</a:t>
            </a:r>
          </a:p>
          <a:p>
            <a:endParaRPr lang="it-IT" dirty="0">
              <a:solidFill>
                <a:schemeClr val="bg1">
                  <a:lumMod val="50000"/>
                </a:schemeClr>
              </a:solidFill>
            </a:endParaRPr>
          </a:p>
          <a:p>
            <a:pPr marL="0" indent="0">
              <a:buNone/>
            </a:pPr>
            <a:r>
              <a:rPr lang="it-IT" u="sng" dirty="0">
                <a:solidFill>
                  <a:schemeClr val="bg1">
                    <a:lumMod val="50000"/>
                  </a:schemeClr>
                </a:solidFill>
              </a:rPr>
              <a:t>Third participatory workshop</a:t>
            </a:r>
            <a:r>
              <a:rPr lang="it-IT" dirty="0">
                <a:solidFill>
                  <a:schemeClr val="bg1">
                    <a:lumMod val="50000"/>
                  </a:schemeClr>
                </a:solidFill>
              </a:rPr>
              <a:t>: presentation of the draft results</a:t>
            </a:r>
            <a:br>
              <a:rPr lang="it-IT" dirty="0">
                <a:solidFill>
                  <a:schemeClr val="bg1">
                    <a:lumMod val="50000"/>
                  </a:schemeClr>
                </a:solidFill>
              </a:rPr>
            </a:br>
            <a:r>
              <a:rPr lang="it-IT" u="sng" dirty="0">
                <a:solidFill>
                  <a:schemeClr val="bg1">
                    <a:lumMod val="50000"/>
                  </a:schemeClr>
                </a:solidFill>
              </a:rPr>
              <a:t>Fourth participatory workshop</a:t>
            </a:r>
            <a:r>
              <a:rPr lang="it-IT" dirty="0">
                <a:solidFill>
                  <a:schemeClr val="bg1">
                    <a:lumMod val="50000"/>
                  </a:schemeClr>
                </a:solidFill>
              </a:rPr>
              <a:t>: presentation of consolidated guidance for feasibility analysis</a:t>
            </a:r>
          </a:p>
        </p:txBody>
      </p:sp>
      <p:pic>
        <p:nvPicPr>
          <p:cNvPr id="9" name="Picture 8">
            <a:extLst>
              <a:ext uri="{FF2B5EF4-FFF2-40B4-BE49-F238E27FC236}">
                <a16:creationId xmlns:a16="http://schemas.microsoft.com/office/drawing/2014/main" id="{7A246A4C-7A8C-4A41-9F55-9E52B48A58A8}"/>
              </a:ext>
            </a:extLst>
          </p:cNvPr>
          <p:cNvPicPr>
            <a:picLocks noChangeAspect="1"/>
          </p:cNvPicPr>
          <p:nvPr/>
        </p:nvPicPr>
        <p:blipFill>
          <a:blip r:embed="rId3"/>
          <a:stretch>
            <a:fillRect/>
          </a:stretch>
        </p:blipFill>
        <p:spPr>
          <a:xfrm>
            <a:off x="592642" y="1346134"/>
            <a:ext cx="3387854" cy="481759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867035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410547" y="363894"/>
            <a:ext cx="8403939" cy="769441"/>
          </a:xfrm>
          <a:prstGeom prst="rect">
            <a:avLst/>
          </a:prstGeom>
          <a:noFill/>
        </p:spPr>
        <p:txBody>
          <a:bodyPr wrap="square" rtlCol="0">
            <a:spAutoFit/>
          </a:bodyPr>
          <a:lstStyle/>
          <a:p>
            <a:r>
              <a:rPr lang="en-US" sz="4400" dirty="0">
                <a:solidFill>
                  <a:schemeClr val="bg1">
                    <a:lumMod val="50000"/>
                  </a:schemeClr>
                </a:solidFill>
              </a:rPr>
              <a:t>What is the feasibility study?</a:t>
            </a:r>
            <a:endParaRPr lang="en-GB" sz="4400" dirty="0">
              <a:solidFill>
                <a:schemeClr val="bg1">
                  <a:lumMod val="50000"/>
                </a:schemeClr>
              </a:solidFill>
            </a:endParaRPr>
          </a:p>
        </p:txBody>
      </p:sp>
      <p:sp>
        <p:nvSpPr>
          <p:cNvPr id="5" name="Segnaposto testo 2">
            <a:extLst>
              <a:ext uri="{FF2B5EF4-FFF2-40B4-BE49-F238E27FC236}">
                <a16:creationId xmlns:a16="http://schemas.microsoft.com/office/drawing/2014/main" id="{0625676D-4F3E-4A87-B960-B4D67B407A94}"/>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marL="0" indent="0">
              <a:buNone/>
            </a:pPr>
            <a:r>
              <a:rPr lang="it-IT" dirty="0">
                <a:solidFill>
                  <a:schemeClr val="bg1">
                    <a:lumMod val="50000"/>
                  </a:schemeClr>
                </a:solidFill>
              </a:rPr>
              <a:t>The feasibility analysis is used to </a:t>
            </a:r>
            <a:r>
              <a:rPr lang="it-IT" b="1" dirty="0">
                <a:solidFill>
                  <a:schemeClr val="bg1">
                    <a:lumMod val="50000"/>
                  </a:schemeClr>
                </a:solidFill>
              </a:rPr>
              <a:t>determine the viability </a:t>
            </a:r>
            <a:r>
              <a:rPr lang="it-IT" dirty="0">
                <a:solidFill>
                  <a:schemeClr val="bg1">
                    <a:lumMod val="50000"/>
                  </a:schemeClr>
                </a:solidFill>
              </a:rPr>
              <a:t>of a project idea, ensuring the project is legally and technically feasible as well as economicall justifiable.</a:t>
            </a:r>
          </a:p>
          <a:p>
            <a:pPr marL="0" indent="0">
              <a:buNone/>
            </a:pPr>
            <a:r>
              <a:rPr lang="it-IT" dirty="0">
                <a:solidFill>
                  <a:schemeClr val="bg1">
                    <a:lumMod val="50000"/>
                  </a:schemeClr>
                </a:solidFill>
              </a:rPr>
              <a:t>The feasibility study answers the basic question whether the project is </a:t>
            </a:r>
            <a:r>
              <a:rPr lang="it-IT" b="1" dirty="0">
                <a:solidFill>
                  <a:schemeClr val="bg1">
                    <a:lumMod val="50000"/>
                  </a:schemeClr>
                </a:solidFill>
              </a:rPr>
              <a:t>worth the investment</a:t>
            </a:r>
            <a:r>
              <a:rPr lang="it-IT" dirty="0">
                <a:solidFill>
                  <a:schemeClr val="bg1">
                    <a:lumMod val="50000"/>
                  </a:schemeClr>
                </a:solidFill>
              </a:rPr>
              <a:t>.</a:t>
            </a:r>
          </a:p>
          <a:p>
            <a:pPr marL="0" indent="0">
              <a:buNone/>
            </a:pPr>
            <a:r>
              <a:rPr lang="it-IT" dirty="0">
                <a:solidFill>
                  <a:schemeClr val="bg1">
                    <a:lumMod val="50000"/>
                  </a:schemeClr>
                </a:solidFill>
              </a:rPr>
              <a:t>A feasibility analysis evaluates the project’s </a:t>
            </a:r>
            <a:r>
              <a:rPr lang="it-IT" b="1" dirty="0">
                <a:solidFill>
                  <a:schemeClr val="bg1">
                    <a:lumMod val="50000"/>
                  </a:schemeClr>
                </a:solidFill>
              </a:rPr>
              <a:t>potential for succes</a:t>
            </a:r>
            <a:r>
              <a:rPr lang="it-IT" dirty="0">
                <a:solidFill>
                  <a:schemeClr val="bg1">
                    <a:lumMod val="50000"/>
                  </a:schemeClr>
                </a:solidFill>
              </a:rPr>
              <a:t>. Its perceived objectivity is an essential factor for the credibility of the study both for potential investors and lending institutions.</a:t>
            </a:r>
          </a:p>
          <a:p>
            <a:pPr marL="0" indent="0">
              <a:buNone/>
            </a:pPr>
            <a:r>
              <a:rPr lang="it-IT" b="1" i="1" dirty="0">
                <a:solidFill>
                  <a:schemeClr val="bg1">
                    <a:lumMod val="50000"/>
                  </a:schemeClr>
                </a:solidFill>
              </a:rPr>
              <a:t>Should we proceed with the specific investment project?</a:t>
            </a: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12" name="TextBox 11">
            <a:extLst>
              <a:ext uri="{FF2B5EF4-FFF2-40B4-BE49-F238E27FC236}">
                <a16:creationId xmlns:a16="http://schemas.microsoft.com/office/drawing/2014/main" id="{8E4D5F3C-8274-4EF6-9389-A9764363A5AC}"/>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2</a:t>
            </a:r>
            <a:endParaRPr lang="en-GB" sz="1200" dirty="0">
              <a:solidFill>
                <a:schemeClr val="bg1"/>
              </a:solidFill>
            </a:endParaRPr>
          </a:p>
        </p:txBody>
      </p:sp>
    </p:spTree>
    <p:extLst>
      <p:ext uri="{BB962C8B-B14F-4D97-AF65-F5344CB8AC3E}">
        <p14:creationId xmlns:p14="http://schemas.microsoft.com/office/powerpoint/2010/main" val="2418287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410547" y="317613"/>
            <a:ext cx="8403939" cy="1446550"/>
          </a:xfrm>
          <a:prstGeom prst="rect">
            <a:avLst/>
          </a:prstGeom>
          <a:noFill/>
        </p:spPr>
        <p:txBody>
          <a:bodyPr wrap="square" rtlCol="0">
            <a:spAutoFit/>
          </a:bodyPr>
          <a:lstStyle/>
          <a:p>
            <a:r>
              <a:rPr lang="en-US" sz="4400" dirty="0">
                <a:solidFill>
                  <a:schemeClr val="bg1">
                    <a:lumMod val="50000"/>
                  </a:schemeClr>
                </a:solidFill>
              </a:rPr>
              <a:t>Where can de Feasibility study be used for?</a:t>
            </a:r>
            <a:endParaRPr lang="en-GB" sz="4400" dirty="0">
              <a:solidFill>
                <a:schemeClr val="bg1">
                  <a:lumMod val="50000"/>
                </a:schemeClr>
              </a:solidFill>
            </a:endParaRP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12" name="TextBox 11">
            <a:extLst>
              <a:ext uri="{FF2B5EF4-FFF2-40B4-BE49-F238E27FC236}">
                <a16:creationId xmlns:a16="http://schemas.microsoft.com/office/drawing/2014/main" id="{8E4D5F3C-8274-4EF6-9389-A9764363A5AC}"/>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2</a:t>
            </a:r>
            <a:endParaRPr lang="en-GB" sz="1200" dirty="0">
              <a:solidFill>
                <a:schemeClr val="bg1"/>
              </a:solidFill>
            </a:endParaRPr>
          </a:p>
        </p:txBody>
      </p:sp>
      <p:sp>
        <p:nvSpPr>
          <p:cNvPr id="11" name="Segnaposto testo 2">
            <a:extLst>
              <a:ext uri="{FF2B5EF4-FFF2-40B4-BE49-F238E27FC236}">
                <a16:creationId xmlns:a16="http://schemas.microsoft.com/office/drawing/2014/main" id="{33D137C8-DB7A-4411-98F6-1307085A7E3B}"/>
              </a:ext>
            </a:extLst>
          </p:cNvPr>
          <p:cNvSpPr txBox="1">
            <a:spLocks/>
          </p:cNvSpPr>
          <p:nvPr/>
        </p:nvSpPr>
        <p:spPr>
          <a:xfrm>
            <a:off x="784927" y="1894674"/>
            <a:ext cx="10936018"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t-IT" b="1" dirty="0">
                <a:solidFill>
                  <a:schemeClr val="bg1">
                    <a:lumMod val="50000"/>
                  </a:schemeClr>
                </a:solidFill>
              </a:rPr>
              <a:t>Two types of invesments are covered.</a:t>
            </a:r>
          </a:p>
          <a:p>
            <a:pPr>
              <a:buFont typeface="Wingdings" panose="05000000000000000000" pitchFamily="2" charset="2"/>
              <a:buChar char="ü"/>
            </a:pPr>
            <a:r>
              <a:rPr lang="it-IT" dirty="0">
                <a:solidFill>
                  <a:schemeClr val="bg1">
                    <a:lumMod val="50000"/>
                  </a:schemeClr>
                </a:solidFill>
              </a:rPr>
              <a:t> The guidance focuses on the feasibilty of a </a:t>
            </a:r>
            <a:r>
              <a:rPr lang="it-IT" b="1" dirty="0">
                <a:solidFill>
                  <a:schemeClr val="bg1">
                    <a:lumMod val="50000"/>
                  </a:schemeClr>
                </a:solidFill>
              </a:rPr>
              <a:t>«green-field» biomethane investment project</a:t>
            </a:r>
          </a:p>
          <a:p>
            <a:pPr>
              <a:buFont typeface="Wingdings" panose="05000000000000000000" pitchFamily="2" charset="2"/>
              <a:buChar char="ü"/>
            </a:pPr>
            <a:r>
              <a:rPr lang="it-IT" dirty="0">
                <a:solidFill>
                  <a:schemeClr val="bg1">
                    <a:lumMod val="50000"/>
                  </a:schemeClr>
                </a:solidFill>
              </a:rPr>
              <a:t>Nevertheless, it can be used as well to </a:t>
            </a:r>
            <a:r>
              <a:rPr lang="it-IT" b="1" dirty="0">
                <a:solidFill>
                  <a:schemeClr val="bg1">
                    <a:lumMod val="50000"/>
                  </a:schemeClr>
                </a:solidFill>
              </a:rPr>
              <a:t>convert an electricity generating AD plant to a biomethane producer</a:t>
            </a:r>
          </a:p>
          <a:p>
            <a:pPr>
              <a:buFont typeface="Wingdings" panose="05000000000000000000" pitchFamily="2" charset="2"/>
              <a:buChar char="ü"/>
            </a:pPr>
            <a:endParaRPr lang="it-IT" b="1" dirty="0">
              <a:solidFill>
                <a:schemeClr val="bg1">
                  <a:lumMod val="50000"/>
                </a:schemeClr>
              </a:solidFill>
            </a:endParaRPr>
          </a:p>
          <a:p>
            <a:pPr marL="0" indent="0">
              <a:buNone/>
            </a:pPr>
            <a:r>
              <a:rPr lang="it-IT" b="1" dirty="0">
                <a:solidFill>
                  <a:schemeClr val="bg1">
                    <a:lumMod val="50000"/>
                  </a:schemeClr>
                </a:solidFill>
              </a:rPr>
              <a:t>Based upon the analysis, the project developers can approach potential investors and financing institutions.</a:t>
            </a:r>
          </a:p>
          <a:p>
            <a:pPr marL="0" indent="0">
              <a:buNone/>
            </a:pPr>
            <a:r>
              <a:rPr lang="it-IT" b="1" dirty="0">
                <a:solidFill>
                  <a:schemeClr val="bg1">
                    <a:lumMod val="50000"/>
                  </a:schemeClr>
                </a:solidFill>
              </a:rPr>
              <a:t>The study will also assist the project developers in their communication with the respective authorities and politicians in securing their support for the project.</a:t>
            </a:r>
          </a:p>
        </p:txBody>
      </p:sp>
    </p:spTree>
    <p:extLst>
      <p:ext uri="{BB962C8B-B14F-4D97-AF65-F5344CB8AC3E}">
        <p14:creationId xmlns:p14="http://schemas.microsoft.com/office/powerpoint/2010/main" val="244592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167952" y="296316"/>
            <a:ext cx="8816580" cy="769441"/>
          </a:xfrm>
          <a:prstGeom prst="rect">
            <a:avLst/>
          </a:prstGeom>
          <a:noFill/>
        </p:spPr>
        <p:txBody>
          <a:bodyPr wrap="square" rtlCol="0">
            <a:spAutoFit/>
          </a:bodyPr>
          <a:lstStyle/>
          <a:p>
            <a:r>
              <a:rPr lang="en-US" sz="4400" dirty="0">
                <a:solidFill>
                  <a:schemeClr val="bg1">
                    <a:lumMod val="50000"/>
                  </a:schemeClr>
                </a:solidFill>
              </a:rPr>
              <a:t>Core elements of the Feasibility study</a:t>
            </a:r>
            <a:endParaRPr lang="en-GB" sz="4400" dirty="0">
              <a:solidFill>
                <a:schemeClr val="bg1">
                  <a:lumMod val="50000"/>
                </a:schemeClr>
              </a:solidFill>
            </a:endParaRPr>
          </a:p>
        </p:txBody>
      </p:sp>
      <p:sp>
        <p:nvSpPr>
          <p:cNvPr id="5" name="Segnaposto testo 2">
            <a:extLst>
              <a:ext uri="{FF2B5EF4-FFF2-40B4-BE49-F238E27FC236}">
                <a16:creationId xmlns:a16="http://schemas.microsoft.com/office/drawing/2014/main" id="{0625676D-4F3E-4A87-B960-B4D67B407A94}"/>
              </a:ext>
            </a:extLst>
          </p:cNvPr>
          <p:cNvSpPr>
            <a:spLocks noGrp="1"/>
          </p:cNvSpPr>
          <p:nvPr>
            <p:ph idx="1"/>
          </p:nvPr>
        </p:nvSpPr>
        <p:spPr>
          <a:xfrm>
            <a:off x="838200" y="1330036"/>
            <a:ext cx="10515600" cy="4846927"/>
          </a:xfrm>
          <a:prstGeom prst="rect">
            <a:avLst/>
          </a:prstGeom>
        </p:spPr>
        <p:txBody>
          <a:bodyPr vert="horz" lIns="91440" tIns="45720" rIns="91440" bIns="45720" rtlCol="0">
            <a:normAutofit fontScale="77500" lnSpcReduction="20000"/>
          </a:bodyPr>
          <a:lstStyle/>
          <a:p>
            <a:pPr marL="0" indent="0">
              <a:buNone/>
            </a:pPr>
            <a:r>
              <a:rPr lang="it-IT" sz="3600" b="1" dirty="0">
                <a:solidFill>
                  <a:schemeClr val="bg1">
                    <a:lumMod val="50000"/>
                  </a:schemeClr>
                </a:solidFill>
              </a:rPr>
              <a:t>TECHNICAL FEASIBILITY</a:t>
            </a:r>
            <a:br>
              <a:rPr lang="it-IT" sz="3600" b="1" dirty="0">
                <a:solidFill>
                  <a:schemeClr val="bg1">
                    <a:lumMod val="50000"/>
                  </a:schemeClr>
                </a:solidFill>
              </a:rPr>
            </a:br>
            <a:endParaRPr lang="it-IT" sz="3600" b="1" dirty="0">
              <a:solidFill>
                <a:schemeClr val="bg1">
                  <a:lumMod val="50000"/>
                </a:schemeClr>
              </a:solidFill>
            </a:endParaRPr>
          </a:p>
          <a:p>
            <a:pPr marL="108000" algn="just">
              <a:lnSpc>
                <a:spcPct val="80000"/>
              </a:lnSpc>
              <a:spcBef>
                <a:spcPts val="600"/>
              </a:spcBef>
              <a:spcAft>
                <a:spcPts val="800"/>
              </a:spcAft>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raw materials (substrates) are available at what conditions for the anaerobic digestion unit?</a:t>
            </a:r>
          </a:p>
          <a:p>
            <a:pPr marL="108000" algn="just">
              <a:lnSpc>
                <a:spcPct val="80000"/>
              </a:lnSpc>
              <a:spcBef>
                <a:spcPts val="600"/>
              </a:spcBef>
              <a:spcAft>
                <a:spcPts val="800"/>
              </a:spcAft>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Sustainability of </a:t>
            </a:r>
            <a:r>
              <a:rPr lang="en-GB" i="1" dirty="0" err="1">
                <a:effectLst/>
                <a:latin typeface="Calibri Light" panose="020F0302020204030204" pitchFamily="34" charset="0"/>
                <a:ea typeface="Times New Roman" panose="02020603050405020304" pitchFamily="18" charset="0"/>
                <a:cs typeface="Calibri Light" panose="020F0302020204030204" pitchFamily="34" charset="0"/>
              </a:rPr>
              <a:t>agri</a:t>
            </a: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 feedstock substrate? </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108000" algn="just">
              <a:lnSpc>
                <a:spcPct val="80000"/>
              </a:lnSpc>
              <a:spcBef>
                <a:spcPts val="600"/>
              </a:spcBef>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is the most appropriate technology to process the raw materials (yields, material balances, etc.)?</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108000" algn="just">
              <a:lnSpc>
                <a:spcPct val="80000"/>
              </a:lnSpc>
              <a:spcBef>
                <a:spcPts val="600"/>
              </a:spcBef>
              <a:spcAft>
                <a:spcPts val="800"/>
              </a:spcAft>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will be the volumes and characteristics of the main product (biomethane) and the by-products (digestate, carbon dioxide, etc)?</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108000" algn="just">
              <a:lnSpc>
                <a:spcPct val="80000"/>
              </a:lnSpc>
              <a:spcBef>
                <a:spcPts val="600"/>
              </a:spcBef>
              <a:spcAft>
                <a:spcPts val="800"/>
              </a:spcAft>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regulatory standards surrounding the main product, the by-products, and their use?</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108000" algn="just">
              <a:lnSpc>
                <a:spcPct val="80000"/>
              </a:lnSpc>
              <a:spcBef>
                <a:spcPts val="600"/>
              </a:spcBef>
              <a:spcAft>
                <a:spcPts val="800"/>
              </a:spcAft>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investments are needed for realising the production?</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108000" algn="just">
              <a:lnSpc>
                <a:spcPct val="80000"/>
              </a:lnSpc>
              <a:spcBef>
                <a:spcPts val="600"/>
              </a:spcBef>
              <a:spcAft>
                <a:spcPts val="800"/>
              </a:spcAft>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How will the energy consumption of the facility be covered (energy balances, etc.)?</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108000" algn="just">
              <a:lnSpc>
                <a:spcPct val="80000"/>
              </a:lnSpc>
              <a:spcBef>
                <a:spcPts val="600"/>
              </a:spcBef>
              <a:spcAft>
                <a:spcPts val="800"/>
              </a:spcAft>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technical conditions for grid connection?</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108000" algn="just">
              <a:lnSpc>
                <a:spcPct val="80000"/>
              </a:lnSpc>
              <a:spcBef>
                <a:spcPts val="600"/>
              </a:spcBef>
              <a:spcAft>
                <a:spcPts val="800"/>
              </a:spcAft>
              <a:buSzPts val="1000"/>
              <a:buFont typeface="Wingdings" panose="05000000000000000000" pitchFamily="2" charset="2"/>
              <a:buChar char="ü"/>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considerations and conditions for the site selection?</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12" name="TextBox 11">
            <a:extLst>
              <a:ext uri="{FF2B5EF4-FFF2-40B4-BE49-F238E27FC236}">
                <a16:creationId xmlns:a16="http://schemas.microsoft.com/office/drawing/2014/main" id="{8E4D5F3C-8274-4EF6-9389-A9764363A5AC}"/>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2</a:t>
            </a:r>
            <a:endParaRPr lang="en-GB" sz="1200" dirty="0">
              <a:solidFill>
                <a:schemeClr val="bg1"/>
              </a:solidFill>
            </a:endParaRPr>
          </a:p>
        </p:txBody>
      </p:sp>
    </p:spTree>
    <p:extLst>
      <p:ext uri="{BB962C8B-B14F-4D97-AF65-F5344CB8AC3E}">
        <p14:creationId xmlns:p14="http://schemas.microsoft.com/office/powerpoint/2010/main" val="4266740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167952" y="296316"/>
            <a:ext cx="8816580" cy="769441"/>
          </a:xfrm>
          <a:prstGeom prst="rect">
            <a:avLst/>
          </a:prstGeom>
          <a:noFill/>
        </p:spPr>
        <p:txBody>
          <a:bodyPr wrap="square" rtlCol="0">
            <a:spAutoFit/>
          </a:bodyPr>
          <a:lstStyle/>
          <a:p>
            <a:r>
              <a:rPr lang="en-US" sz="4400" dirty="0">
                <a:solidFill>
                  <a:schemeClr val="bg1">
                    <a:lumMod val="50000"/>
                  </a:schemeClr>
                </a:solidFill>
              </a:rPr>
              <a:t>Core elements of the Feasibility study</a:t>
            </a:r>
            <a:endParaRPr lang="en-GB" sz="4400" dirty="0">
              <a:solidFill>
                <a:schemeClr val="bg1">
                  <a:lumMod val="50000"/>
                </a:schemeClr>
              </a:solidFill>
            </a:endParaRPr>
          </a:p>
        </p:txBody>
      </p:sp>
      <p:sp>
        <p:nvSpPr>
          <p:cNvPr id="5" name="Segnaposto testo 2">
            <a:extLst>
              <a:ext uri="{FF2B5EF4-FFF2-40B4-BE49-F238E27FC236}">
                <a16:creationId xmlns:a16="http://schemas.microsoft.com/office/drawing/2014/main" id="{0625676D-4F3E-4A87-B960-B4D67B407A94}"/>
              </a:ext>
            </a:extLst>
          </p:cNvPr>
          <p:cNvSpPr>
            <a:spLocks noGrp="1"/>
          </p:cNvSpPr>
          <p:nvPr>
            <p:ph idx="1"/>
          </p:nvPr>
        </p:nvSpPr>
        <p:spPr>
          <a:xfrm>
            <a:off x="838200" y="1330036"/>
            <a:ext cx="10515600" cy="4846927"/>
          </a:xfrm>
          <a:prstGeom prst="rect">
            <a:avLst/>
          </a:prstGeom>
        </p:spPr>
        <p:txBody>
          <a:bodyPr vert="horz" lIns="91440" tIns="45720" rIns="91440" bIns="45720" rtlCol="0">
            <a:normAutofit lnSpcReduction="10000"/>
          </a:bodyPr>
          <a:lstStyle/>
          <a:p>
            <a:pPr marL="0" indent="0">
              <a:buNone/>
            </a:pPr>
            <a:r>
              <a:rPr lang="it-IT" b="1" dirty="0">
                <a:solidFill>
                  <a:schemeClr val="bg1">
                    <a:lumMod val="50000"/>
                  </a:schemeClr>
                </a:solidFill>
              </a:rPr>
              <a:t>MARKET FEASIBILITY</a:t>
            </a:r>
            <a:br>
              <a:rPr lang="it-IT" b="1" dirty="0">
                <a:solidFill>
                  <a:schemeClr val="bg1">
                    <a:lumMod val="50000"/>
                  </a:schemeClr>
                </a:solidFill>
              </a:rPr>
            </a:br>
            <a:endParaRPr lang="it-IT" b="1" dirty="0">
              <a:solidFill>
                <a:schemeClr val="bg1">
                  <a:lumMod val="50000"/>
                </a:schemeClr>
              </a:solidFill>
            </a:endParaRPr>
          </a:p>
          <a:p>
            <a:pPr marL="342900" lvl="0" indent="-342900">
              <a:lnSpc>
                <a:spcPct val="8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market segments targeted (transport fuel, heating, industry)?</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8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Who are the potential customers and how many of them are there?</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8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How will biomethane and the by-products be sold? </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8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available support schemes and what are the conditions for participating? </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8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Are there realistic export possibilities? </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8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prices and conditions for external energy supplies?</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8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costs of raw material supplies, is there a competition for raw materials? </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12" name="TextBox 11">
            <a:extLst>
              <a:ext uri="{FF2B5EF4-FFF2-40B4-BE49-F238E27FC236}">
                <a16:creationId xmlns:a16="http://schemas.microsoft.com/office/drawing/2014/main" id="{8E4D5F3C-8274-4EF6-9389-A9764363A5AC}"/>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2</a:t>
            </a:r>
            <a:endParaRPr lang="en-GB" sz="1200" dirty="0">
              <a:solidFill>
                <a:schemeClr val="bg1"/>
              </a:solidFill>
            </a:endParaRPr>
          </a:p>
        </p:txBody>
      </p:sp>
    </p:spTree>
    <p:extLst>
      <p:ext uri="{BB962C8B-B14F-4D97-AF65-F5344CB8AC3E}">
        <p14:creationId xmlns:p14="http://schemas.microsoft.com/office/powerpoint/2010/main" val="349028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167952" y="296316"/>
            <a:ext cx="8816580" cy="769441"/>
          </a:xfrm>
          <a:prstGeom prst="rect">
            <a:avLst/>
          </a:prstGeom>
          <a:noFill/>
        </p:spPr>
        <p:txBody>
          <a:bodyPr wrap="square" rtlCol="0">
            <a:spAutoFit/>
          </a:bodyPr>
          <a:lstStyle/>
          <a:p>
            <a:r>
              <a:rPr lang="en-US" sz="4400" dirty="0">
                <a:solidFill>
                  <a:schemeClr val="bg1">
                    <a:lumMod val="50000"/>
                  </a:schemeClr>
                </a:solidFill>
              </a:rPr>
              <a:t>Core elements of the Feasibility study</a:t>
            </a:r>
            <a:endParaRPr lang="en-GB" sz="4400" dirty="0">
              <a:solidFill>
                <a:schemeClr val="bg1">
                  <a:lumMod val="50000"/>
                </a:schemeClr>
              </a:solidFill>
            </a:endParaRPr>
          </a:p>
        </p:txBody>
      </p:sp>
      <p:sp>
        <p:nvSpPr>
          <p:cNvPr id="5" name="Segnaposto testo 2">
            <a:extLst>
              <a:ext uri="{FF2B5EF4-FFF2-40B4-BE49-F238E27FC236}">
                <a16:creationId xmlns:a16="http://schemas.microsoft.com/office/drawing/2014/main" id="{0625676D-4F3E-4A87-B960-B4D67B407A94}"/>
              </a:ext>
            </a:extLst>
          </p:cNvPr>
          <p:cNvSpPr>
            <a:spLocks noGrp="1"/>
          </p:cNvSpPr>
          <p:nvPr>
            <p:ph idx="1"/>
          </p:nvPr>
        </p:nvSpPr>
        <p:spPr>
          <a:xfrm>
            <a:off x="838200" y="1330036"/>
            <a:ext cx="10515600" cy="4846927"/>
          </a:xfrm>
          <a:prstGeom prst="rect">
            <a:avLst/>
          </a:prstGeom>
        </p:spPr>
        <p:txBody>
          <a:bodyPr vert="horz" lIns="91440" tIns="45720" rIns="91440" bIns="45720" rtlCol="0">
            <a:normAutofit/>
          </a:bodyPr>
          <a:lstStyle/>
          <a:p>
            <a:pPr marL="0" indent="0">
              <a:buNone/>
            </a:pPr>
            <a:r>
              <a:rPr lang="it-IT" b="1" dirty="0">
                <a:solidFill>
                  <a:schemeClr val="bg1">
                    <a:lumMod val="50000"/>
                  </a:schemeClr>
                </a:solidFill>
              </a:rPr>
              <a:t>COMMERCIAL FEASIBILITY</a:t>
            </a:r>
            <a:br>
              <a:rPr lang="it-IT" b="1" dirty="0">
                <a:solidFill>
                  <a:schemeClr val="bg1">
                    <a:lumMod val="50000"/>
                  </a:schemeClr>
                </a:solidFill>
              </a:rPr>
            </a:br>
            <a:endParaRPr lang="it-IT" b="1" dirty="0">
              <a:solidFill>
                <a:schemeClr val="bg1">
                  <a:lumMod val="50000"/>
                </a:schemeClr>
              </a:solidFill>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potential sales volumes in different segments?</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is the pricing structure applicable on the market?</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How far is the feasibility dependent on state aid (financial support)? </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sensitivity points for the business in terms of revenues?</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expected financial indicators of the investment project (IRR, NPV, PI, DSCR)?</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How much own funds are required to realise the investment and start operating?</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conditions for securing external finance?</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12" name="TextBox 11">
            <a:extLst>
              <a:ext uri="{FF2B5EF4-FFF2-40B4-BE49-F238E27FC236}">
                <a16:creationId xmlns:a16="http://schemas.microsoft.com/office/drawing/2014/main" id="{8E4D5F3C-8274-4EF6-9389-A9764363A5AC}"/>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2</a:t>
            </a:r>
            <a:endParaRPr lang="en-GB" sz="1200" dirty="0">
              <a:solidFill>
                <a:schemeClr val="bg1"/>
              </a:solidFill>
            </a:endParaRPr>
          </a:p>
        </p:txBody>
      </p:sp>
    </p:spTree>
    <p:extLst>
      <p:ext uri="{BB962C8B-B14F-4D97-AF65-F5344CB8AC3E}">
        <p14:creationId xmlns:p14="http://schemas.microsoft.com/office/powerpoint/2010/main" val="3959848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C454E37-282C-422C-AF8B-05B63C43ED5C}"/>
              </a:ext>
            </a:extLst>
          </p:cNvPr>
          <p:cNvCxnSpPr>
            <a:cxnSpLocks/>
          </p:cNvCxnSpPr>
          <p:nvPr/>
        </p:nvCxnSpPr>
        <p:spPr>
          <a:xfrm>
            <a:off x="167952" y="1040888"/>
            <a:ext cx="7819053" cy="0"/>
          </a:xfrm>
          <a:prstGeom prst="line">
            <a:avLst/>
          </a:prstGeom>
          <a:ln w="38100" cap="rnd" cmpd="thinThick">
            <a:solidFill>
              <a:srgbClr val="A3C96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DBD610D-B7D3-47C2-8F50-E6379EFA7910}"/>
              </a:ext>
            </a:extLst>
          </p:cNvPr>
          <p:cNvSpPr txBox="1"/>
          <p:nvPr/>
        </p:nvSpPr>
        <p:spPr>
          <a:xfrm>
            <a:off x="167952" y="296316"/>
            <a:ext cx="8816580" cy="769441"/>
          </a:xfrm>
          <a:prstGeom prst="rect">
            <a:avLst/>
          </a:prstGeom>
          <a:noFill/>
        </p:spPr>
        <p:txBody>
          <a:bodyPr wrap="square" rtlCol="0">
            <a:spAutoFit/>
          </a:bodyPr>
          <a:lstStyle/>
          <a:p>
            <a:r>
              <a:rPr lang="en-US" sz="4400" dirty="0">
                <a:solidFill>
                  <a:schemeClr val="bg1">
                    <a:lumMod val="50000"/>
                  </a:schemeClr>
                </a:solidFill>
              </a:rPr>
              <a:t>Core elements of the Feasibility study</a:t>
            </a:r>
            <a:endParaRPr lang="en-GB" sz="4400" dirty="0">
              <a:solidFill>
                <a:schemeClr val="bg1">
                  <a:lumMod val="50000"/>
                </a:schemeClr>
              </a:solidFill>
            </a:endParaRPr>
          </a:p>
        </p:txBody>
      </p:sp>
      <p:sp>
        <p:nvSpPr>
          <p:cNvPr id="5" name="Segnaposto testo 2">
            <a:extLst>
              <a:ext uri="{FF2B5EF4-FFF2-40B4-BE49-F238E27FC236}">
                <a16:creationId xmlns:a16="http://schemas.microsoft.com/office/drawing/2014/main" id="{0625676D-4F3E-4A87-B960-B4D67B407A94}"/>
              </a:ext>
            </a:extLst>
          </p:cNvPr>
          <p:cNvSpPr>
            <a:spLocks noGrp="1"/>
          </p:cNvSpPr>
          <p:nvPr>
            <p:ph idx="1"/>
          </p:nvPr>
        </p:nvSpPr>
        <p:spPr>
          <a:xfrm>
            <a:off x="838200" y="1330036"/>
            <a:ext cx="10515600" cy="4846927"/>
          </a:xfrm>
          <a:prstGeom prst="rect">
            <a:avLst/>
          </a:prstGeom>
        </p:spPr>
        <p:txBody>
          <a:bodyPr vert="horz" lIns="91440" tIns="45720" rIns="91440" bIns="45720" rtlCol="0">
            <a:normAutofit/>
          </a:bodyPr>
          <a:lstStyle/>
          <a:p>
            <a:pPr marL="0" indent="0">
              <a:buNone/>
            </a:pPr>
            <a:r>
              <a:rPr lang="it-IT" b="1" dirty="0">
                <a:solidFill>
                  <a:schemeClr val="bg1">
                    <a:lumMod val="50000"/>
                  </a:schemeClr>
                </a:solidFill>
              </a:rPr>
              <a:t>OVERALL RISK ASSESMENT</a:t>
            </a:r>
            <a:br>
              <a:rPr lang="it-IT" b="1" dirty="0">
                <a:solidFill>
                  <a:schemeClr val="bg1">
                    <a:lumMod val="50000"/>
                  </a:schemeClr>
                </a:solidFill>
              </a:rPr>
            </a:br>
            <a:endParaRPr lang="it-IT" b="1" dirty="0">
              <a:solidFill>
                <a:schemeClr val="bg1">
                  <a:lumMod val="50000"/>
                </a:schemeClr>
              </a:solidFill>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major risks associated with the operation?</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is the survival outlook for each of the risks?</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How sensitive are the profits?</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a:p>
            <a:pPr marL="342900" lvl="0" indent="-342900">
              <a:lnSpc>
                <a:spcPct val="70000"/>
              </a:lnSpc>
              <a:spcBef>
                <a:spcPts val="600"/>
              </a:spcBef>
              <a:spcAft>
                <a:spcPts val="600"/>
              </a:spcAft>
              <a:buSzPts val="1000"/>
              <a:buFont typeface="Symbol" panose="05050102010706020507" pitchFamily="18" charset="2"/>
              <a:buChar char=""/>
              <a:tabLst>
                <a:tab pos="457200" algn="l"/>
              </a:tabLst>
            </a:pPr>
            <a:r>
              <a:rPr lang="en-GB" i="1" dirty="0">
                <a:effectLst/>
                <a:latin typeface="Calibri Light" panose="020F0302020204030204" pitchFamily="34" charset="0"/>
                <a:ea typeface="Times New Roman" panose="02020603050405020304" pitchFamily="18" charset="0"/>
                <a:cs typeface="Calibri Light" panose="020F0302020204030204" pitchFamily="34" charset="0"/>
              </a:rPr>
              <a:t>What are the best ways to minimize these risks?</a:t>
            </a:r>
            <a:endParaRPr lang="en-GB" dirty="0">
              <a:effectLst/>
              <a:latin typeface="Calibri Light" panose="020F03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42BD316-1EA4-4BD1-BE1C-C9490BC86F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6376524"/>
            <a:ext cx="784927" cy="481476"/>
          </a:xfrm>
          <a:prstGeom prst="rect">
            <a:avLst/>
          </a:prstGeom>
        </p:spPr>
      </p:pic>
      <p:sp>
        <p:nvSpPr>
          <p:cNvPr id="12" name="TextBox 11">
            <a:extLst>
              <a:ext uri="{FF2B5EF4-FFF2-40B4-BE49-F238E27FC236}">
                <a16:creationId xmlns:a16="http://schemas.microsoft.com/office/drawing/2014/main" id="{8E4D5F3C-8274-4EF6-9389-A9764363A5AC}"/>
              </a:ext>
            </a:extLst>
          </p:cNvPr>
          <p:cNvSpPr txBox="1"/>
          <p:nvPr/>
        </p:nvSpPr>
        <p:spPr>
          <a:xfrm>
            <a:off x="914400" y="6581001"/>
            <a:ext cx="11277600" cy="276999"/>
          </a:xfrm>
          <a:prstGeom prst="rect">
            <a:avLst/>
          </a:prstGeom>
          <a:solidFill>
            <a:srgbClr val="1D2C73"/>
          </a:solidFill>
        </p:spPr>
        <p:txBody>
          <a:bodyPr wrap="square" rtlCol="0">
            <a:spAutoFit/>
          </a:bodyPr>
          <a:lstStyle/>
          <a:p>
            <a:r>
              <a:rPr lang="en-US" sz="1200" dirty="0">
                <a:solidFill>
                  <a:schemeClr val="bg1"/>
                </a:solidFill>
              </a:rPr>
              <a:t>       Project meeting, Month 18, 2020, online meeting                                                                                Page 2</a:t>
            </a:r>
            <a:endParaRPr lang="en-GB" sz="1200" dirty="0">
              <a:solidFill>
                <a:schemeClr val="bg1"/>
              </a:solidFill>
            </a:endParaRPr>
          </a:p>
        </p:txBody>
      </p:sp>
    </p:spTree>
    <p:extLst>
      <p:ext uri="{BB962C8B-B14F-4D97-AF65-F5344CB8AC3E}">
        <p14:creationId xmlns:p14="http://schemas.microsoft.com/office/powerpoint/2010/main" val="2947640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093E4ED14F734884CF3B98048578EC" ma:contentTypeVersion="11" ma:contentTypeDescription="Crée un document." ma:contentTypeScope="" ma:versionID="8301f4787c3b6af644a2fe3555bdebb0">
  <xsd:schema xmlns:xsd="http://www.w3.org/2001/XMLSchema" xmlns:xs="http://www.w3.org/2001/XMLSchema" xmlns:p="http://schemas.microsoft.com/office/2006/metadata/properties" xmlns:ns2="3a774b45-e5c1-406b-8ee4-c68cfd1a56b6" targetNamespace="http://schemas.microsoft.com/office/2006/metadata/properties" ma:root="true" ma:fieldsID="f69f8a3ab45ca70db9ceff044b5ea428" ns2:_="">
    <xsd:import namespace="3a774b45-e5c1-406b-8ee4-c68cfd1a56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774b45-e5c1-406b-8ee4-c68cfd1a56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3F30AC-FFDE-47D8-B770-87005C0542B5}">
  <ds:schemaRefs>
    <ds:schemaRef ds:uri="http://schemas.microsoft.com/sharepoint/v3/contenttype/forms"/>
  </ds:schemaRefs>
</ds:datastoreItem>
</file>

<file path=customXml/itemProps2.xml><?xml version="1.0" encoding="utf-8"?>
<ds:datastoreItem xmlns:ds="http://schemas.openxmlformats.org/officeDocument/2006/customXml" ds:itemID="{6E8D5E4B-7230-4BB4-AA04-3517D643E5FE}">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3a774b45-e5c1-406b-8ee4-c68cfd1a56b6"/>
    <ds:schemaRef ds:uri="http://www.w3.org/XML/1998/namespace"/>
  </ds:schemaRefs>
</ds:datastoreItem>
</file>

<file path=customXml/itemProps3.xml><?xml version="1.0" encoding="utf-8"?>
<ds:datastoreItem xmlns:ds="http://schemas.openxmlformats.org/officeDocument/2006/customXml" ds:itemID="{DA1465AC-6357-4B8D-90A6-EFDD1007C4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774b45-e5c1-406b-8ee4-c68cfd1a56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1415</TotalTime>
  <Words>1107</Words>
  <Application>Microsoft Office PowerPoint</Application>
  <PresentationFormat>Widescreen</PresentationFormat>
  <Paragraphs>98</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Margherita Genua</dc:creator>
  <cp:lastModifiedBy>Mieke Decorte</cp:lastModifiedBy>
  <cp:revision>73</cp:revision>
  <dcterms:created xsi:type="dcterms:W3CDTF">2019-07-10T15:24:55Z</dcterms:created>
  <dcterms:modified xsi:type="dcterms:W3CDTF">2021-12-15T22:42:33Z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0x010100B1093E4ED14F734884CF3B98048578EC</vt:lpwstr>
  </property>
</Properties>
</file>