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74" r:id="rId6"/>
    <p:sldMasterId id="2147483683" r:id="rId7"/>
  </p:sldMasterIdLst>
  <p:notesMasterIdLst>
    <p:notesMasterId r:id="rId24"/>
  </p:notesMasterIdLst>
  <p:sldIdLst>
    <p:sldId id="335" r:id="rId8"/>
    <p:sldId id="2147375461" r:id="rId9"/>
    <p:sldId id="2147375462" r:id="rId10"/>
    <p:sldId id="375" r:id="rId11"/>
    <p:sldId id="310" r:id="rId12"/>
    <p:sldId id="384" r:id="rId13"/>
    <p:sldId id="323" r:id="rId14"/>
    <p:sldId id="311" r:id="rId15"/>
    <p:sldId id="379" r:id="rId16"/>
    <p:sldId id="2147375465" r:id="rId17"/>
    <p:sldId id="2147375460" r:id="rId18"/>
    <p:sldId id="2147375463" r:id="rId19"/>
    <p:sldId id="2147375464" r:id="rId20"/>
    <p:sldId id="377" r:id="rId21"/>
    <p:sldId id="372" r:id="rId22"/>
    <p:sldId id="373" r:id="rId23"/>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Pflüger" initials="SP" lastIdx="3" clrIdx="0">
    <p:extLst>
      <p:ext uri="{19B8F6BF-5375-455C-9EA6-DF929625EA0E}">
        <p15:presenceInfo xmlns:p15="http://schemas.microsoft.com/office/powerpoint/2012/main" userId="S::pfluger@europeanbiogas.eu::4fa86fa6-2fa3-4fc1-b398-ce2035d433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91"/>
    <a:srgbClr val="575756"/>
    <a:srgbClr val="40B172"/>
    <a:srgbClr val="99CC00"/>
    <a:srgbClr val="F5F9F1"/>
    <a:srgbClr val="E0ECD4"/>
    <a:srgbClr val="F0DF1D"/>
    <a:srgbClr val="85BF5C"/>
    <a:srgbClr val="00627C"/>
    <a:srgbClr val="3BB0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C419E4-6418-4687-B2B8-6179B738B113}" v="21" dt="2022-05-24T21:02:04.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05" y="45"/>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Colonne2</c:v>
                </c:pt>
              </c:strCache>
            </c:strRef>
          </c:tx>
          <c:spPr>
            <a:solidFill>
              <a:srgbClr val="B2B2B2"/>
            </a:solidFill>
            <a:ln>
              <a:noFill/>
            </a:ln>
          </c:spPr>
          <c:dPt>
            <c:idx val="0"/>
            <c:bubble3D val="0"/>
            <c:spPr>
              <a:solidFill>
                <a:srgbClr val="B2B2B2"/>
              </a:solidFill>
              <a:ln w="19050">
                <a:noFill/>
              </a:ln>
              <a:effectLst/>
            </c:spPr>
            <c:extLst>
              <c:ext xmlns:c16="http://schemas.microsoft.com/office/drawing/2014/chart" uri="{C3380CC4-5D6E-409C-BE32-E72D297353CC}">
                <c16:uniqueId val="{00000001-93B3-44D8-9488-95F716435395}"/>
              </c:ext>
            </c:extLst>
          </c:dPt>
          <c:dPt>
            <c:idx val="1"/>
            <c:bubble3D val="0"/>
            <c:spPr>
              <a:solidFill>
                <a:srgbClr val="85BF5C"/>
              </a:solidFill>
              <a:ln w="19050">
                <a:noFill/>
              </a:ln>
              <a:effectLst/>
            </c:spPr>
            <c:extLst>
              <c:ext xmlns:c16="http://schemas.microsoft.com/office/drawing/2014/chart" uri="{C3380CC4-5D6E-409C-BE32-E72D297353CC}">
                <c16:uniqueId val="{00000003-93B3-44D8-9488-95F716435395}"/>
              </c:ext>
            </c:extLst>
          </c:dPt>
          <c:dPt>
            <c:idx val="2"/>
            <c:bubble3D val="0"/>
            <c:spPr>
              <a:solidFill>
                <a:srgbClr val="B2B2B2"/>
              </a:solidFill>
              <a:ln w="19050">
                <a:noFill/>
              </a:ln>
              <a:effectLst/>
            </c:spPr>
            <c:extLst>
              <c:ext xmlns:c16="http://schemas.microsoft.com/office/drawing/2014/chart" uri="{C3380CC4-5D6E-409C-BE32-E72D297353CC}">
                <c16:uniqueId val="{00000005-CF74-4DFB-B39E-055B3194B1A4}"/>
              </c:ext>
            </c:extLst>
          </c:dPt>
          <c:cat>
            <c:strRef>
              <c:f>Feuil1!$A$2:$A$4</c:f>
              <c:strCache>
                <c:ptCount val="2"/>
                <c:pt idx="0">
                  <c:v>gas demand</c:v>
                </c:pt>
                <c:pt idx="1">
                  <c:v>biogas/biomethane</c:v>
                </c:pt>
              </c:strCache>
            </c:strRef>
          </c:cat>
          <c:val>
            <c:numRef>
              <c:f>Feuil1!$B$2:$B$4</c:f>
              <c:numCache>
                <c:formatCode>General</c:formatCode>
                <c:ptCount val="3"/>
                <c:pt idx="0">
                  <c:v>80</c:v>
                </c:pt>
                <c:pt idx="1">
                  <c:v>25</c:v>
                </c:pt>
              </c:numCache>
            </c:numRef>
          </c:val>
          <c:extLst>
            <c:ext xmlns:c16="http://schemas.microsoft.com/office/drawing/2014/chart" uri="{C3380CC4-5D6E-409C-BE32-E72D297353CC}">
              <c16:uniqueId val="{00000004-93B3-44D8-9488-95F716435395}"/>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25000"/>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Colonne2</c:v>
                </c:pt>
              </c:strCache>
            </c:strRef>
          </c:tx>
          <c:spPr>
            <a:solidFill>
              <a:srgbClr val="B2B2B2"/>
            </a:solidFill>
            <a:ln>
              <a:noFill/>
            </a:ln>
          </c:spPr>
          <c:dPt>
            <c:idx val="0"/>
            <c:bubble3D val="0"/>
            <c:spPr>
              <a:solidFill>
                <a:srgbClr val="B2B2B2"/>
              </a:solidFill>
              <a:ln w="19050">
                <a:noFill/>
              </a:ln>
              <a:effectLst/>
            </c:spPr>
            <c:extLst>
              <c:ext xmlns:c16="http://schemas.microsoft.com/office/drawing/2014/chart" uri="{C3380CC4-5D6E-409C-BE32-E72D297353CC}">
                <c16:uniqueId val="{00000001-CBB4-408D-BF4F-04679D5E7ECB}"/>
              </c:ext>
            </c:extLst>
          </c:dPt>
          <c:dPt>
            <c:idx val="1"/>
            <c:bubble3D val="0"/>
            <c:spPr>
              <a:solidFill>
                <a:srgbClr val="85BF5C"/>
              </a:solidFill>
              <a:ln w="19050">
                <a:noFill/>
              </a:ln>
              <a:effectLst/>
            </c:spPr>
            <c:extLst>
              <c:ext xmlns:c16="http://schemas.microsoft.com/office/drawing/2014/chart" uri="{C3380CC4-5D6E-409C-BE32-E72D297353CC}">
                <c16:uniqueId val="{00000003-CBB4-408D-BF4F-04679D5E7ECB}"/>
              </c:ext>
            </c:extLst>
          </c:dPt>
          <c:cat>
            <c:strRef>
              <c:f>Feuil1!$A$2:$A$3</c:f>
              <c:strCache>
                <c:ptCount val="2"/>
                <c:pt idx="0">
                  <c:v>gas demand</c:v>
                </c:pt>
                <c:pt idx="1">
                  <c:v>biogas/biomethane</c:v>
                </c:pt>
              </c:strCache>
            </c:strRef>
          </c:cat>
          <c:val>
            <c:numRef>
              <c:f>Feuil1!$B$2:$B$3</c:f>
              <c:numCache>
                <c:formatCode>General</c:formatCode>
                <c:ptCount val="2"/>
                <c:pt idx="0">
                  <c:v>88</c:v>
                </c:pt>
                <c:pt idx="1">
                  <c:v>12</c:v>
                </c:pt>
              </c:numCache>
            </c:numRef>
          </c:val>
          <c:extLst>
            <c:ext xmlns:c16="http://schemas.microsoft.com/office/drawing/2014/chart" uri="{C3380CC4-5D6E-409C-BE32-E72D297353CC}">
              <c16:uniqueId val="{00000004-CBB4-408D-BF4F-04679D5E7EC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Série 1</c:v>
                </c:pt>
              </c:strCache>
            </c:strRef>
          </c:tx>
          <c:spPr>
            <a:solidFill>
              <a:srgbClr val="00A091"/>
            </a:solidFill>
            <a:ln>
              <a:noFill/>
            </a:ln>
            <a:effectLst/>
          </c:spPr>
          <c:invertIfNegative val="0"/>
          <c:cat>
            <c:strRef>
              <c:f>Feuil1!$A$2</c:f>
              <c:strCache>
                <c:ptCount val="1"/>
                <c:pt idx="0">
                  <c:v>Catégorie 1</c:v>
                </c:pt>
              </c:strCache>
            </c:strRef>
          </c:cat>
          <c:val>
            <c:numRef>
              <c:f>Feuil1!$B$2</c:f>
              <c:numCache>
                <c:formatCode>General</c:formatCode>
                <c:ptCount val="1"/>
                <c:pt idx="0">
                  <c:v>4</c:v>
                </c:pt>
              </c:numCache>
            </c:numRef>
          </c:val>
          <c:extLst>
            <c:ext xmlns:c16="http://schemas.microsoft.com/office/drawing/2014/chart" uri="{C3380CC4-5D6E-409C-BE32-E72D297353CC}">
              <c16:uniqueId val="{00000000-53A0-440B-805E-745E0F16903F}"/>
            </c:ext>
          </c:extLst>
        </c:ser>
        <c:ser>
          <c:idx val="1"/>
          <c:order val="1"/>
          <c:tx>
            <c:strRef>
              <c:f>Feuil1!$C$1</c:f>
              <c:strCache>
                <c:ptCount val="1"/>
                <c:pt idx="0">
                  <c:v>Série 2</c:v>
                </c:pt>
              </c:strCache>
            </c:strRef>
          </c:tx>
          <c:spPr>
            <a:solidFill>
              <a:schemeClr val="accent2"/>
            </a:solidFill>
            <a:ln>
              <a:noFill/>
            </a:ln>
            <a:effectLst/>
          </c:spPr>
          <c:invertIfNegative val="0"/>
          <c:dPt>
            <c:idx val="0"/>
            <c:invertIfNegative val="0"/>
            <c:bubble3D val="0"/>
            <c:spPr>
              <a:solidFill>
                <a:srgbClr val="53B568"/>
              </a:solidFill>
              <a:ln>
                <a:noFill/>
              </a:ln>
              <a:effectLst/>
            </c:spPr>
            <c:extLst>
              <c:ext xmlns:c16="http://schemas.microsoft.com/office/drawing/2014/chart" uri="{C3380CC4-5D6E-409C-BE32-E72D297353CC}">
                <c16:uniqueId val="{00000006-53A0-440B-805E-745E0F16903F}"/>
              </c:ext>
            </c:extLst>
          </c:dPt>
          <c:cat>
            <c:strRef>
              <c:f>Feuil1!$A$2</c:f>
              <c:strCache>
                <c:ptCount val="1"/>
                <c:pt idx="0">
                  <c:v>Catégorie 1</c:v>
                </c:pt>
              </c:strCache>
            </c:strRef>
          </c:cat>
          <c:val>
            <c:numRef>
              <c:f>Feuil1!$C$2</c:f>
              <c:numCache>
                <c:formatCode>General</c:formatCode>
                <c:ptCount val="1"/>
                <c:pt idx="0">
                  <c:v>10</c:v>
                </c:pt>
              </c:numCache>
            </c:numRef>
          </c:val>
          <c:extLst>
            <c:ext xmlns:c16="http://schemas.microsoft.com/office/drawing/2014/chart" uri="{C3380CC4-5D6E-409C-BE32-E72D297353CC}">
              <c16:uniqueId val="{00000001-53A0-440B-805E-745E0F16903F}"/>
            </c:ext>
          </c:extLst>
        </c:ser>
        <c:ser>
          <c:idx val="2"/>
          <c:order val="2"/>
          <c:tx>
            <c:strRef>
              <c:f>Feuil1!$D$1</c:f>
              <c:strCache>
                <c:ptCount val="1"/>
                <c:pt idx="0">
                  <c:v>Série 3</c:v>
                </c:pt>
              </c:strCache>
            </c:strRef>
          </c:tx>
          <c:spPr>
            <a:solidFill>
              <a:srgbClr val="89C34F"/>
            </a:solidFill>
            <a:ln>
              <a:noFill/>
            </a:ln>
            <a:effectLst/>
          </c:spPr>
          <c:invertIfNegative val="0"/>
          <c:cat>
            <c:strRef>
              <c:f>Feuil1!$A$2</c:f>
              <c:strCache>
                <c:ptCount val="1"/>
                <c:pt idx="0">
                  <c:v>Catégorie 1</c:v>
                </c:pt>
              </c:strCache>
            </c:strRef>
          </c:cat>
          <c:val>
            <c:numRef>
              <c:f>Feuil1!$D$2</c:f>
              <c:numCache>
                <c:formatCode>General</c:formatCode>
                <c:ptCount val="1"/>
                <c:pt idx="0">
                  <c:v>2</c:v>
                </c:pt>
              </c:numCache>
            </c:numRef>
          </c:val>
          <c:extLst>
            <c:ext xmlns:c16="http://schemas.microsoft.com/office/drawing/2014/chart" uri="{C3380CC4-5D6E-409C-BE32-E72D297353CC}">
              <c16:uniqueId val="{00000002-53A0-440B-805E-745E0F16903F}"/>
            </c:ext>
          </c:extLst>
        </c:ser>
        <c:ser>
          <c:idx val="3"/>
          <c:order val="3"/>
          <c:tx>
            <c:strRef>
              <c:f>Feuil1!$E$1</c:f>
              <c:strCache>
                <c:ptCount val="1"/>
                <c:pt idx="0">
                  <c:v>Série 4</c:v>
                </c:pt>
              </c:strCache>
            </c:strRef>
          </c:tx>
          <c:spPr>
            <a:solidFill>
              <a:srgbClr val="BCD136"/>
            </a:solidFill>
            <a:ln>
              <a:noFill/>
            </a:ln>
            <a:effectLst/>
          </c:spPr>
          <c:invertIfNegative val="0"/>
          <c:cat>
            <c:strRef>
              <c:f>Feuil1!$A$2</c:f>
              <c:strCache>
                <c:ptCount val="1"/>
                <c:pt idx="0">
                  <c:v>Catégorie 1</c:v>
                </c:pt>
              </c:strCache>
            </c:strRef>
          </c:cat>
          <c:val>
            <c:numRef>
              <c:f>Feuil1!$E$2</c:f>
              <c:numCache>
                <c:formatCode>General</c:formatCode>
                <c:ptCount val="1"/>
                <c:pt idx="0">
                  <c:v>16</c:v>
                </c:pt>
              </c:numCache>
            </c:numRef>
          </c:val>
          <c:extLst>
            <c:ext xmlns:c16="http://schemas.microsoft.com/office/drawing/2014/chart" uri="{C3380CC4-5D6E-409C-BE32-E72D297353CC}">
              <c16:uniqueId val="{00000004-53A0-440B-805E-745E0F16903F}"/>
            </c:ext>
          </c:extLst>
        </c:ser>
        <c:ser>
          <c:idx val="4"/>
          <c:order val="4"/>
          <c:tx>
            <c:strRef>
              <c:f>Feuil1!$F$1</c:f>
              <c:strCache>
                <c:ptCount val="1"/>
                <c:pt idx="0">
                  <c:v>Série 5</c:v>
                </c:pt>
              </c:strCache>
            </c:strRef>
          </c:tx>
          <c:spPr>
            <a:solidFill>
              <a:srgbClr val="EADD20"/>
            </a:solidFill>
            <a:ln>
              <a:noFill/>
            </a:ln>
            <a:effectLst/>
          </c:spPr>
          <c:invertIfNegative val="0"/>
          <c:cat>
            <c:strRef>
              <c:f>Feuil1!$A$2</c:f>
              <c:strCache>
                <c:ptCount val="1"/>
                <c:pt idx="0">
                  <c:v>Catégorie 1</c:v>
                </c:pt>
              </c:strCache>
            </c:strRef>
          </c:cat>
          <c:val>
            <c:numRef>
              <c:f>Feuil1!$F$2</c:f>
              <c:numCache>
                <c:formatCode>General</c:formatCode>
                <c:ptCount val="1"/>
                <c:pt idx="0">
                  <c:v>3</c:v>
                </c:pt>
              </c:numCache>
            </c:numRef>
          </c:val>
          <c:extLst>
            <c:ext xmlns:c16="http://schemas.microsoft.com/office/drawing/2014/chart" uri="{C3380CC4-5D6E-409C-BE32-E72D297353CC}">
              <c16:uniqueId val="{00000005-53A0-440B-805E-745E0F16903F}"/>
            </c:ext>
          </c:extLst>
        </c:ser>
        <c:dLbls>
          <c:showLegendKey val="0"/>
          <c:showVal val="0"/>
          <c:showCatName val="0"/>
          <c:showSerName val="0"/>
          <c:showPercent val="0"/>
          <c:showBubbleSize val="0"/>
        </c:dLbls>
        <c:gapWidth val="150"/>
        <c:overlap val="100"/>
        <c:axId val="379097983"/>
        <c:axId val="379097567"/>
      </c:barChart>
      <c:catAx>
        <c:axId val="379097983"/>
        <c:scaling>
          <c:orientation val="minMax"/>
        </c:scaling>
        <c:delete val="1"/>
        <c:axPos val="b"/>
        <c:numFmt formatCode="General" sourceLinked="1"/>
        <c:majorTickMark val="none"/>
        <c:minorTickMark val="none"/>
        <c:tickLblPos val="nextTo"/>
        <c:crossAx val="379097567"/>
        <c:crosses val="autoZero"/>
        <c:auto val="1"/>
        <c:lblAlgn val="ctr"/>
        <c:lblOffset val="100"/>
        <c:noMultiLvlLbl val="0"/>
      </c:catAx>
      <c:valAx>
        <c:axId val="379097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NL"/>
          </a:p>
        </c:txPr>
        <c:crossAx val="37909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CE198-A10E-482A-8E61-28066219EBB6}" type="datetimeFigureOut">
              <a:rPr lang="en-BE" smtClean="0"/>
              <a:t>05/30/2022</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B487E-FC41-420C-BA8D-98A80E8A2613}" type="slidenum">
              <a:rPr lang="en-BE" smtClean="0"/>
              <a:t>‹#›</a:t>
            </a:fld>
            <a:endParaRPr lang="en-BE"/>
          </a:p>
        </p:txBody>
      </p:sp>
    </p:spTree>
    <p:extLst>
      <p:ext uri="{BB962C8B-B14F-4D97-AF65-F5344CB8AC3E}">
        <p14:creationId xmlns:p14="http://schemas.microsoft.com/office/powerpoint/2010/main" val="64459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fontAlgn="ctr">
              <a:buFont typeface="+mj-lt"/>
              <a:buNone/>
              <a:tabLst>
                <a:tab pos="457200" algn="l"/>
              </a:tabLst>
            </a:pPr>
            <a:r>
              <a:rPr lang="en-US" sz="1200">
                <a:effectLst/>
                <a:latin typeface="Calibri" panose="020F0502020204030204" pitchFamily="34" charset="0"/>
                <a:ea typeface="Times New Roman" panose="02020603050405020304" pitchFamily="18" charset="0"/>
              </a:rPr>
              <a:t>[Set the scene] </a:t>
            </a:r>
            <a:r>
              <a:rPr lang="en-US" sz="1200" b="1">
                <a:effectLst/>
                <a:latin typeface="Calibri" panose="020F0502020204030204" pitchFamily="34" charset="0"/>
                <a:ea typeface="Times New Roman" panose="02020603050405020304" pitchFamily="18" charset="0"/>
              </a:rPr>
              <a:t>Biomethane production can contribute to energy security and autonomy by replacing 10% of today's EU gas demand by 2030</a:t>
            </a:r>
            <a:endParaRPr lang="fr-FR" sz="1100">
              <a:effectLst/>
              <a:latin typeface="Calibri" panose="020F0502020204030204" pitchFamily="34" charset="0"/>
              <a:ea typeface="Calibri" panose="020F0502020204030204" pitchFamily="34" charset="0"/>
            </a:endParaRPr>
          </a:p>
          <a:p>
            <a:pPr marL="742950" lvl="1" indent="-285750" fontAlgn="ctr">
              <a:buFont typeface="+mj-lt"/>
              <a:buAutoNum type="alphaLcPeriod"/>
              <a:tabLst>
                <a:tab pos="914400" algn="l"/>
              </a:tabLst>
            </a:pPr>
            <a:r>
              <a:rPr lang="en-US" sz="1200">
                <a:effectLst/>
                <a:latin typeface="Calibri" panose="020F0502020204030204" pitchFamily="34" charset="0"/>
                <a:ea typeface="Times New Roman" panose="02020603050405020304" pitchFamily="18" charset="0"/>
              </a:rPr>
              <a:t>The potential is solidly assessed: Figures of EU production potential in 2030. This is equivalent to 20% of import of Russian gas</a:t>
            </a:r>
            <a:endParaRPr lang="fr-FR" sz="1100">
              <a:effectLst/>
              <a:latin typeface="Calibri" panose="020F0502020204030204" pitchFamily="34" charset="0"/>
              <a:ea typeface="Calibri" panose="020F0502020204030204" pitchFamily="34" charset="0"/>
            </a:endParaRPr>
          </a:p>
          <a:p>
            <a:pPr marL="742950" lvl="1" indent="-285750" fontAlgn="ctr">
              <a:buFont typeface="+mj-lt"/>
              <a:buAutoNum type="alphaLcPeriod"/>
              <a:tabLst>
                <a:tab pos="914400" algn="l"/>
              </a:tabLst>
            </a:pPr>
            <a:r>
              <a:rPr lang="en-US" sz="1200">
                <a:effectLst/>
                <a:latin typeface="Calibri" panose="020F0502020204030204" pitchFamily="34" charset="0"/>
                <a:ea typeface="Times New Roman" panose="02020603050405020304" pitchFamily="18" charset="0"/>
              </a:rPr>
              <a:t>This can be done sustainably: Breakdown per feedstocks</a:t>
            </a:r>
            <a:endParaRPr lang="fr-FR" sz="1100">
              <a:effectLst/>
              <a:latin typeface="Calibri" panose="020F0502020204030204" pitchFamily="34" charset="0"/>
              <a:ea typeface="Calibri" panose="020F0502020204030204" pitchFamily="34" charset="0"/>
            </a:endParaRPr>
          </a:p>
          <a:p>
            <a:pPr marL="742950" lvl="1" indent="-285750" fontAlgn="ctr">
              <a:buFont typeface="+mj-lt"/>
              <a:buAutoNum type="alphaLcPeriod"/>
              <a:tabLst>
                <a:tab pos="914400" algn="l"/>
              </a:tabLst>
            </a:pPr>
            <a:r>
              <a:rPr lang="en-US" sz="1200">
                <a:effectLst/>
                <a:latin typeface="Calibri" panose="020F0502020204030204" pitchFamily="34" charset="0"/>
                <a:ea typeface="Times New Roman" panose="02020603050405020304" pitchFamily="18" charset="0"/>
              </a:rPr>
              <a:t>Our EU industry can deliver: mature, world leader, innovative.</a:t>
            </a:r>
            <a:endParaRPr lang="fr-FR" sz="1100">
              <a:effectLst/>
              <a:latin typeface="Calibri" panose="020F0502020204030204" pitchFamily="34" charset="0"/>
              <a:ea typeface="Calibri" panose="020F0502020204030204" pitchFamily="34" charset="0"/>
            </a:endParaRPr>
          </a:p>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B487E-FC41-420C-BA8D-98A80E8A2613}"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70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EB487E-FC41-420C-BA8D-98A80E8A2613}" type="slidenum">
              <a:rPr lang="en-BE" smtClean="0"/>
              <a:t>7</a:t>
            </a:fld>
            <a:endParaRPr lang="en-BE"/>
          </a:p>
        </p:txBody>
      </p:sp>
    </p:spTree>
    <p:extLst>
      <p:ext uri="{BB962C8B-B14F-4D97-AF65-F5344CB8AC3E}">
        <p14:creationId xmlns:p14="http://schemas.microsoft.com/office/powerpoint/2010/main" val="3894611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EB487E-FC41-420C-BA8D-98A80E8A2613}" type="slidenum">
              <a:rPr lang="en-BE" smtClean="0"/>
              <a:t>8</a:t>
            </a:fld>
            <a:endParaRPr lang="en-BE"/>
          </a:p>
        </p:txBody>
      </p:sp>
    </p:spTree>
    <p:extLst>
      <p:ext uri="{BB962C8B-B14F-4D97-AF65-F5344CB8AC3E}">
        <p14:creationId xmlns:p14="http://schemas.microsoft.com/office/powerpoint/2010/main" val="75061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5"/>
          </p:nvPr>
        </p:nvSpPr>
        <p:spPr/>
        <p:txBody>
          <a:bodyPr/>
          <a:lstStyle/>
          <a:p>
            <a:fld id="{6AEB487E-FC41-420C-BA8D-98A80E8A2613}" type="slidenum">
              <a:rPr lang="en-BE" smtClean="0"/>
              <a:t>10</a:t>
            </a:fld>
            <a:endParaRPr lang="en-BE"/>
          </a:p>
        </p:txBody>
      </p:sp>
    </p:spTree>
    <p:extLst>
      <p:ext uri="{BB962C8B-B14F-4D97-AF65-F5344CB8AC3E}">
        <p14:creationId xmlns:p14="http://schemas.microsoft.com/office/powerpoint/2010/main" val="187788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5"/>
          </p:nvPr>
        </p:nvSpPr>
        <p:spPr/>
        <p:txBody>
          <a:bodyPr/>
          <a:lstStyle/>
          <a:p>
            <a:fld id="{6AEB487E-FC41-420C-BA8D-98A80E8A2613}" type="slidenum">
              <a:rPr lang="en-BE" smtClean="0"/>
              <a:t>11</a:t>
            </a:fld>
            <a:endParaRPr lang="en-BE"/>
          </a:p>
        </p:txBody>
      </p:sp>
    </p:spTree>
    <p:extLst>
      <p:ext uri="{BB962C8B-B14F-4D97-AF65-F5344CB8AC3E}">
        <p14:creationId xmlns:p14="http://schemas.microsoft.com/office/powerpoint/2010/main" val="283454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5"/>
          </p:nvPr>
        </p:nvSpPr>
        <p:spPr/>
        <p:txBody>
          <a:bodyPr/>
          <a:lstStyle/>
          <a:p>
            <a:fld id="{6AEB487E-FC41-420C-BA8D-98A80E8A2613}" type="slidenum">
              <a:rPr lang="en-BE" smtClean="0"/>
              <a:t>12</a:t>
            </a:fld>
            <a:endParaRPr lang="en-BE"/>
          </a:p>
        </p:txBody>
      </p:sp>
    </p:spTree>
    <p:extLst>
      <p:ext uri="{BB962C8B-B14F-4D97-AF65-F5344CB8AC3E}">
        <p14:creationId xmlns:p14="http://schemas.microsoft.com/office/powerpoint/2010/main" val="118876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5"/>
          </p:nvPr>
        </p:nvSpPr>
        <p:spPr/>
        <p:txBody>
          <a:bodyPr/>
          <a:lstStyle/>
          <a:p>
            <a:fld id="{6AEB487E-FC41-420C-BA8D-98A80E8A2613}" type="slidenum">
              <a:rPr lang="en-BE" smtClean="0"/>
              <a:t>13</a:t>
            </a:fld>
            <a:endParaRPr lang="en-BE"/>
          </a:p>
        </p:txBody>
      </p:sp>
    </p:spTree>
    <p:extLst>
      <p:ext uri="{BB962C8B-B14F-4D97-AF65-F5344CB8AC3E}">
        <p14:creationId xmlns:p14="http://schemas.microsoft.com/office/powerpoint/2010/main" val="139841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AEB487E-FC41-420C-BA8D-98A80E8A2613}" type="slidenum">
              <a:rPr lang="en-BE" smtClean="0"/>
              <a:t>16</a:t>
            </a:fld>
            <a:endParaRPr lang="en-BE"/>
          </a:p>
        </p:txBody>
      </p:sp>
    </p:spTree>
    <p:extLst>
      <p:ext uri="{BB962C8B-B14F-4D97-AF65-F5344CB8AC3E}">
        <p14:creationId xmlns:p14="http://schemas.microsoft.com/office/powerpoint/2010/main" val="2830463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54224D38-CA73-3046-A784-B5B994A591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68"/>
            <a:ext cx="12282616" cy="6850864"/>
          </a:xfrm>
          <a:prstGeom prst="rect">
            <a:avLst/>
          </a:prstGeom>
        </p:spPr>
      </p:pic>
      <p:sp>
        <p:nvSpPr>
          <p:cNvPr id="7" name="TextBox 6">
            <a:extLst>
              <a:ext uri="{FF2B5EF4-FFF2-40B4-BE49-F238E27FC236}">
                <a16:creationId xmlns:a16="http://schemas.microsoft.com/office/drawing/2014/main" id="{959CE9AB-09A6-084E-8BB6-BF3336037B5A}"/>
              </a:ext>
            </a:extLst>
          </p:cNvPr>
          <p:cNvSpPr txBox="1"/>
          <p:nvPr userDrawn="1"/>
        </p:nvSpPr>
        <p:spPr>
          <a:xfrm>
            <a:off x="667907" y="5650871"/>
            <a:ext cx="7201715" cy="584775"/>
          </a:xfrm>
          <a:prstGeom prst="rect">
            <a:avLst/>
          </a:prstGeom>
          <a:noFill/>
        </p:spPr>
        <p:txBody>
          <a:bodyPr wrap="none" rtlCol="0">
            <a:spAutoFit/>
          </a:bodyPr>
          <a:lstStyle/>
          <a:p>
            <a:r>
              <a:rPr lang="en-US" sz="3200" baseline="0">
                <a:solidFill>
                  <a:schemeClr val="bg1"/>
                </a:solidFill>
                <a:latin typeface="Runda Normal" panose="02000000000000000000" pitchFamily="2" charset="77"/>
              </a:rPr>
              <a:t>The voice of renewable gas in Europe</a:t>
            </a:r>
          </a:p>
        </p:txBody>
      </p:sp>
      <p:pic>
        <p:nvPicPr>
          <p:cNvPr id="5" name="Picture 4" descr="Logo&#10;&#10;Description automatically generated">
            <a:extLst>
              <a:ext uri="{FF2B5EF4-FFF2-40B4-BE49-F238E27FC236}">
                <a16:creationId xmlns:a16="http://schemas.microsoft.com/office/drawing/2014/main" id="{2079463E-D424-3C49-812A-364958DA58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086" y="588395"/>
            <a:ext cx="2515385" cy="1104730"/>
          </a:xfrm>
          <a:prstGeom prst="rect">
            <a:avLst/>
          </a:prstGeom>
        </p:spPr>
      </p:pic>
    </p:spTree>
    <p:extLst>
      <p:ext uri="{BB962C8B-B14F-4D97-AF65-F5344CB8AC3E}">
        <p14:creationId xmlns:p14="http://schemas.microsoft.com/office/powerpoint/2010/main" val="158328091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Plain slide with text">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5E1C13C7-8C29-4643-A829-DAFE013D7C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pic>
        <p:nvPicPr>
          <p:cNvPr id="7" name="Picture 6" descr="Background pattern&#10;&#10;Description automatically generated">
            <a:extLst>
              <a:ext uri="{FF2B5EF4-FFF2-40B4-BE49-F238E27FC236}">
                <a16:creationId xmlns:a16="http://schemas.microsoft.com/office/drawing/2014/main" id="{8A370456-30FF-B54C-920F-4AAE6AB002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34390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Slide with watermark and tex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B39856-C01B-7B48-9A5F-EF17FD3C0E6A}"/>
              </a:ext>
            </a:extLst>
          </p:cNvPr>
          <p:cNvPicPr>
            <a:picLocks noChangeAspect="1"/>
          </p:cNvPicPr>
          <p:nvPr userDrawn="1"/>
        </p:nvPicPr>
        <p:blipFill>
          <a:blip r:embed="rId2">
            <a:alphaModFix amt="5000"/>
          </a:blip>
          <a:stretch>
            <a:fillRect/>
          </a:stretch>
        </p:blipFill>
        <p:spPr>
          <a:xfrm>
            <a:off x="7891528" y="377234"/>
            <a:ext cx="5223777" cy="6683362"/>
          </a:xfrm>
          <a:prstGeom prst="rect">
            <a:avLst/>
          </a:prstGeom>
        </p:spPr>
      </p:pic>
      <p:sp>
        <p:nvSpPr>
          <p:cNvPr id="16" name="TextBox 15">
            <a:extLst>
              <a:ext uri="{FF2B5EF4-FFF2-40B4-BE49-F238E27FC236}">
                <a16:creationId xmlns:a16="http://schemas.microsoft.com/office/drawing/2014/main" id="{8001F013-86C5-FD4A-AE64-CE2DBC054B63}"/>
              </a:ext>
            </a:extLst>
          </p:cNvPr>
          <p:cNvSpPr txBox="1"/>
          <p:nvPr userDrawn="1"/>
        </p:nvSpPr>
        <p:spPr>
          <a:xfrm>
            <a:off x="9196365" y="6350489"/>
            <a:ext cx="2388795" cy="246221"/>
          </a:xfrm>
          <a:prstGeom prst="rect">
            <a:avLst/>
          </a:prstGeom>
          <a:noFill/>
        </p:spPr>
        <p:txBody>
          <a:bodyPr wrap="none" rtlCol="0">
            <a:spAutoFit/>
          </a:bodyPr>
          <a:lstStyle/>
          <a:p>
            <a:pPr algn="r"/>
            <a:r>
              <a:rPr lang="en-US" sz="1000" baseline="0">
                <a:solidFill>
                  <a:srgbClr val="00A091"/>
                </a:solidFill>
                <a:latin typeface="Runda Normal" panose="02000000000000000000" pitchFamily="2" charset="77"/>
              </a:rPr>
              <a:t>The voice of renewable gas in Europe</a:t>
            </a:r>
          </a:p>
        </p:txBody>
      </p:sp>
      <p:pic>
        <p:nvPicPr>
          <p:cNvPr id="7" name="Picture 6" descr="Logo&#10;&#10;Description automatically generated">
            <a:extLst>
              <a:ext uri="{FF2B5EF4-FFF2-40B4-BE49-F238E27FC236}">
                <a16:creationId xmlns:a16="http://schemas.microsoft.com/office/drawing/2014/main" id="{90AF528A-AAC2-9B49-A65A-040F3D7D0A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pic>
        <p:nvPicPr>
          <p:cNvPr id="9" name="Picture 8" descr="Background pattern&#10;&#10;Description automatically generated">
            <a:extLst>
              <a:ext uri="{FF2B5EF4-FFF2-40B4-BE49-F238E27FC236}">
                <a16:creationId xmlns:a16="http://schemas.microsoft.com/office/drawing/2014/main" id="{F033141E-2DC2-4F43-BE4B-8C2B727D2C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335802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Plain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CE44FE-8965-C841-BC7C-4A749D4F6FB9}"/>
              </a:ext>
            </a:extLst>
          </p:cNvPr>
          <p:cNvSpPr txBox="1"/>
          <p:nvPr userDrawn="1"/>
        </p:nvSpPr>
        <p:spPr>
          <a:xfrm>
            <a:off x="403747" y="280649"/>
            <a:ext cx="2384820" cy="492443"/>
          </a:xfrm>
          <a:prstGeom prst="rect">
            <a:avLst/>
          </a:prstGeom>
          <a:noFill/>
        </p:spPr>
        <p:txBody>
          <a:bodyPr wrap="none" rtlCol="0">
            <a:spAutoFit/>
          </a:bodyPr>
          <a:lstStyle/>
          <a:p>
            <a:r>
              <a:rPr lang="en-US" sz="2600" baseline="0">
                <a:solidFill>
                  <a:srgbClr val="00A091"/>
                </a:solidFill>
                <a:latin typeface="Runda Normal" panose="02000000000000000000" pitchFamily="2" charset="77"/>
              </a:rPr>
              <a:t>Slide title here</a:t>
            </a:r>
          </a:p>
        </p:txBody>
      </p:sp>
      <p:pic>
        <p:nvPicPr>
          <p:cNvPr id="9" name="Picture 8">
            <a:extLst>
              <a:ext uri="{FF2B5EF4-FFF2-40B4-BE49-F238E27FC236}">
                <a16:creationId xmlns:a16="http://schemas.microsoft.com/office/drawing/2014/main" id="{D5BE8829-4DA7-294E-86ED-711D5EB236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3068" y="305371"/>
            <a:ext cx="951816" cy="417169"/>
          </a:xfrm>
          <a:prstGeom prst="rect">
            <a:avLst/>
          </a:prstGeom>
        </p:spPr>
      </p:pic>
      <p:cxnSp>
        <p:nvCxnSpPr>
          <p:cNvPr id="10" name="Straight Connector 9">
            <a:extLst>
              <a:ext uri="{FF2B5EF4-FFF2-40B4-BE49-F238E27FC236}">
                <a16:creationId xmlns:a16="http://schemas.microsoft.com/office/drawing/2014/main" id="{357BD0FD-7C87-1747-B031-134027E0BEF1}"/>
              </a:ext>
            </a:extLst>
          </p:cNvPr>
          <p:cNvCxnSpPr>
            <a:cxnSpLocks/>
          </p:cNvCxnSpPr>
          <p:nvPr userDrawn="1"/>
        </p:nvCxnSpPr>
        <p:spPr>
          <a:xfrm>
            <a:off x="0" y="6253615"/>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2099DDA-0674-2240-A8AE-885B5AD4E8EC}"/>
              </a:ext>
            </a:extLst>
          </p:cNvPr>
          <p:cNvSpPr txBox="1"/>
          <p:nvPr userDrawn="1"/>
        </p:nvSpPr>
        <p:spPr>
          <a:xfrm>
            <a:off x="11618520" y="642094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cxnSp>
        <p:nvCxnSpPr>
          <p:cNvPr id="13" name="Straight Connector 12">
            <a:extLst>
              <a:ext uri="{FF2B5EF4-FFF2-40B4-BE49-F238E27FC236}">
                <a16:creationId xmlns:a16="http://schemas.microsoft.com/office/drawing/2014/main" id="{0B7733D9-428C-D64F-B708-29AF927C9808}"/>
              </a:ext>
            </a:extLst>
          </p:cNvPr>
          <p:cNvCxnSpPr>
            <a:cxnSpLocks/>
          </p:cNvCxnSpPr>
          <p:nvPr userDrawn="1"/>
        </p:nvCxnSpPr>
        <p:spPr>
          <a:xfrm>
            <a:off x="0" y="981902"/>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CE48C27-575E-B94E-851D-F595438503B1}"/>
              </a:ext>
            </a:extLst>
          </p:cNvPr>
          <p:cNvSpPr txBox="1"/>
          <p:nvPr userDrawn="1"/>
        </p:nvSpPr>
        <p:spPr>
          <a:xfrm>
            <a:off x="9919319" y="6422608"/>
            <a:ext cx="1665841" cy="246221"/>
          </a:xfrm>
          <a:prstGeom prst="rect">
            <a:avLst/>
          </a:prstGeom>
          <a:noFill/>
        </p:spPr>
        <p:txBody>
          <a:bodyPr wrap="none" rtlCol="0">
            <a:spAutoFit/>
          </a:bodyPr>
          <a:lstStyle/>
          <a:p>
            <a:pPr algn="r"/>
            <a:r>
              <a:rPr lang="en-US" sz="1000" b="1" baseline="0" err="1">
                <a:solidFill>
                  <a:srgbClr val="00A091"/>
                </a:solidFill>
                <a:latin typeface="Runda Normal" panose="02000000000000000000" pitchFamily="2" charset="77"/>
              </a:rPr>
              <a:t>www.europeanbiogas.eu</a:t>
            </a:r>
            <a:endParaRPr lang="en-US" sz="1000" b="1" baseline="0">
              <a:solidFill>
                <a:srgbClr val="00A091"/>
              </a:solidFill>
              <a:latin typeface="Runda Normal" panose="02000000000000000000" pitchFamily="2" charset="77"/>
            </a:endParaRPr>
          </a:p>
        </p:txBody>
      </p:sp>
      <p:sp>
        <p:nvSpPr>
          <p:cNvPr id="20" name="TextBox 19">
            <a:extLst>
              <a:ext uri="{FF2B5EF4-FFF2-40B4-BE49-F238E27FC236}">
                <a16:creationId xmlns:a16="http://schemas.microsoft.com/office/drawing/2014/main" id="{80856CB0-2B59-CC42-A304-C60FEA2D00B1}"/>
              </a:ext>
            </a:extLst>
          </p:cNvPr>
          <p:cNvSpPr txBox="1"/>
          <p:nvPr userDrawn="1"/>
        </p:nvSpPr>
        <p:spPr>
          <a:xfrm>
            <a:off x="388871" y="6413692"/>
            <a:ext cx="2388795" cy="246221"/>
          </a:xfrm>
          <a:prstGeom prst="rect">
            <a:avLst/>
          </a:prstGeom>
          <a:noFill/>
        </p:spPr>
        <p:txBody>
          <a:bodyPr wrap="none" rtlCol="0">
            <a:spAutoFit/>
          </a:bodyPr>
          <a:lstStyle/>
          <a:p>
            <a:r>
              <a:rPr lang="en-US" sz="1000" baseline="0">
                <a:solidFill>
                  <a:srgbClr val="00A09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1009020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Slide with watermar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F7A8B-2623-F544-B0E9-D84AF0D906A0}"/>
              </a:ext>
            </a:extLst>
          </p:cNvPr>
          <p:cNvPicPr>
            <a:picLocks noChangeAspect="1"/>
          </p:cNvPicPr>
          <p:nvPr userDrawn="1"/>
        </p:nvPicPr>
        <p:blipFill>
          <a:blip r:embed="rId2">
            <a:alphaModFix amt="5000"/>
          </a:blip>
          <a:stretch>
            <a:fillRect/>
          </a:stretch>
        </p:blipFill>
        <p:spPr>
          <a:xfrm>
            <a:off x="7433104" y="377234"/>
            <a:ext cx="5223777" cy="6683362"/>
          </a:xfrm>
          <a:prstGeom prst="rect">
            <a:avLst/>
          </a:prstGeom>
        </p:spPr>
      </p:pic>
      <p:sp>
        <p:nvSpPr>
          <p:cNvPr id="11" name="TextBox 10">
            <a:extLst>
              <a:ext uri="{FF2B5EF4-FFF2-40B4-BE49-F238E27FC236}">
                <a16:creationId xmlns:a16="http://schemas.microsoft.com/office/drawing/2014/main" id="{1C9BD9B1-5029-924E-A34D-EE0329905350}"/>
              </a:ext>
            </a:extLst>
          </p:cNvPr>
          <p:cNvSpPr txBox="1"/>
          <p:nvPr userDrawn="1"/>
        </p:nvSpPr>
        <p:spPr>
          <a:xfrm>
            <a:off x="403747" y="280649"/>
            <a:ext cx="2384820" cy="492443"/>
          </a:xfrm>
          <a:prstGeom prst="rect">
            <a:avLst/>
          </a:prstGeom>
          <a:noFill/>
        </p:spPr>
        <p:txBody>
          <a:bodyPr wrap="none" rtlCol="0">
            <a:spAutoFit/>
          </a:bodyPr>
          <a:lstStyle/>
          <a:p>
            <a:r>
              <a:rPr lang="en-US" sz="2600" baseline="0">
                <a:solidFill>
                  <a:srgbClr val="00A091"/>
                </a:solidFill>
                <a:latin typeface="Runda Normal" panose="02000000000000000000" pitchFamily="2" charset="77"/>
              </a:rPr>
              <a:t>Slide title here</a:t>
            </a:r>
          </a:p>
        </p:txBody>
      </p:sp>
      <p:cxnSp>
        <p:nvCxnSpPr>
          <p:cNvPr id="15" name="Straight Connector 14">
            <a:extLst>
              <a:ext uri="{FF2B5EF4-FFF2-40B4-BE49-F238E27FC236}">
                <a16:creationId xmlns:a16="http://schemas.microsoft.com/office/drawing/2014/main" id="{90553A1C-F9F9-B348-ADD7-0FEB2C8C00F7}"/>
              </a:ext>
            </a:extLst>
          </p:cNvPr>
          <p:cNvCxnSpPr>
            <a:cxnSpLocks/>
          </p:cNvCxnSpPr>
          <p:nvPr userDrawn="1"/>
        </p:nvCxnSpPr>
        <p:spPr>
          <a:xfrm>
            <a:off x="0" y="6253615"/>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43174F-3791-BA42-AAB7-61B42885A63D}"/>
              </a:ext>
            </a:extLst>
          </p:cNvPr>
          <p:cNvCxnSpPr>
            <a:cxnSpLocks/>
          </p:cNvCxnSpPr>
          <p:nvPr userDrawn="1"/>
        </p:nvCxnSpPr>
        <p:spPr>
          <a:xfrm>
            <a:off x="0" y="981902"/>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B4BB754-73CF-C146-A6BC-48A8EBDF0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63068" y="305371"/>
            <a:ext cx="951816" cy="417169"/>
          </a:xfrm>
          <a:prstGeom prst="rect">
            <a:avLst/>
          </a:prstGeom>
        </p:spPr>
      </p:pic>
      <p:sp>
        <p:nvSpPr>
          <p:cNvPr id="21" name="TextBox 20">
            <a:extLst>
              <a:ext uri="{FF2B5EF4-FFF2-40B4-BE49-F238E27FC236}">
                <a16:creationId xmlns:a16="http://schemas.microsoft.com/office/drawing/2014/main" id="{9F066E6D-0404-CE4F-BD89-E9838D5B33E5}"/>
              </a:ext>
            </a:extLst>
          </p:cNvPr>
          <p:cNvSpPr txBox="1"/>
          <p:nvPr userDrawn="1"/>
        </p:nvSpPr>
        <p:spPr>
          <a:xfrm>
            <a:off x="11618520" y="642094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22" name="TextBox 21">
            <a:extLst>
              <a:ext uri="{FF2B5EF4-FFF2-40B4-BE49-F238E27FC236}">
                <a16:creationId xmlns:a16="http://schemas.microsoft.com/office/drawing/2014/main" id="{4C2516AA-BDCC-6245-8A5D-972F645584EF}"/>
              </a:ext>
            </a:extLst>
          </p:cNvPr>
          <p:cNvSpPr txBox="1"/>
          <p:nvPr userDrawn="1"/>
        </p:nvSpPr>
        <p:spPr>
          <a:xfrm>
            <a:off x="9919319" y="6422608"/>
            <a:ext cx="1665841" cy="246221"/>
          </a:xfrm>
          <a:prstGeom prst="rect">
            <a:avLst/>
          </a:prstGeom>
          <a:noFill/>
        </p:spPr>
        <p:txBody>
          <a:bodyPr wrap="none" rtlCol="0">
            <a:spAutoFit/>
          </a:bodyPr>
          <a:lstStyle/>
          <a:p>
            <a:pPr algn="r"/>
            <a:r>
              <a:rPr lang="en-US" sz="1000" b="1" baseline="0" err="1">
                <a:solidFill>
                  <a:srgbClr val="00A091"/>
                </a:solidFill>
                <a:latin typeface="Runda Normal" panose="02000000000000000000" pitchFamily="2" charset="77"/>
              </a:rPr>
              <a:t>www.europeanbiogas.eu</a:t>
            </a:r>
            <a:endParaRPr lang="en-US" sz="1000" b="1" baseline="0">
              <a:solidFill>
                <a:srgbClr val="00A091"/>
              </a:solidFill>
              <a:latin typeface="Runda Normal" panose="02000000000000000000" pitchFamily="2" charset="77"/>
            </a:endParaRPr>
          </a:p>
        </p:txBody>
      </p:sp>
      <p:sp>
        <p:nvSpPr>
          <p:cNvPr id="23" name="TextBox 22">
            <a:extLst>
              <a:ext uri="{FF2B5EF4-FFF2-40B4-BE49-F238E27FC236}">
                <a16:creationId xmlns:a16="http://schemas.microsoft.com/office/drawing/2014/main" id="{70D26373-9A6A-2749-8DF4-F6A49F90A57F}"/>
              </a:ext>
            </a:extLst>
          </p:cNvPr>
          <p:cNvSpPr txBox="1"/>
          <p:nvPr userDrawn="1"/>
        </p:nvSpPr>
        <p:spPr>
          <a:xfrm>
            <a:off x="388871" y="6413692"/>
            <a:ext cx="2388795" cy="246221"/>
          </a:xfrm>
          <a:prstGeom prst="rect">
            <a:avLst/>
          </a:prstGeom>
          <a:noFill/>
        </p:spPr>
        <p:txBody>
          <a:bodyPr wrap="none" rtlCol="0">
            <a:spAutoFit/>
          </a:bodyPr>
          <a:lstStyle/>
          <a:p>
            <a:r>
              <a:rPr lang="en-US" sz="1000" baseline="0">
                <a:solidFill>
                  <a:srgbClr val="00A09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2837866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Plain slide with tex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2F42A7D-BD4A-1D4E-B66A-C0F052DB86B3}"/>
              </a:ext>
            </a:extLst>
          </p:cNvPr>
          <p:cNvSpPr txBox="1"/>
          <p:nvPr userDrawn="1"/>
        </p:nvSpPr>
        <p:spPr>
          <a:xfrm>
            <a:off x="453416" y="1507390"/>
            <a:ext cx="6637666" cy="4355038"/>
          </a:xfrm>
          <a:prstGeom prst="rect">
            <a:avLst/>
          </a:prstGeom>
          <a:noFill/>
        </p:spPr>
        <p:txBody>
          <a:bodyPr wrap="square" rtlCol="0">
            <a:spAutoFit/>
          </a:bodyPr>
          <a:lstStyle/>
          <a:p>
            <a:r>
              <a:rPr lang="en-GB" sz="2000" b="0" i="0">
                <a:solidFill>
                  <a:srgbClr val="85BF5C"/>
                </a:solidFill>
                <a:latin typeface="Runda Normal" panose="02000000000000000000" pitchFamily="2" charset="77"/>
              </a:rPr>
              <a:t>Lorem ipsum </a:t>
            </a:r>
            <a:r>
              <a:rPr lang="en-GB" sz="2000" b="0" i="0" err="1">
                <a:solidFill>
                  <a:srgbClr val="85BF5C"/>
                </a:solidFill>
                <a:latin typeface="Runda Normal" panose="02000000000000000000" pitchFamily="2" charset="77"/>
              </a:rPr>
              <a:t>dolor</a:t>
            </a:r>
            <a:r>
              <a:rPr lang="en-GB" sz="2000" b="0" i="0">
                <a:solidFill>
                  <a:srgbClr val="85BF5C"/>
                </a:solidFill>
                <a:latin typeface="Runda Normal" panose="02000000000000000000" pitchFamily="2" charset="77"/>
              </a:rPr>
              <a:t> sit </a:t>
            </a:r>
            <a:r>
              <a:rPr lang="en-GB" sz="2000" b="0" i="0" err="1">
                <a:solidFill>
                  <a:srgbClr val="85BF5C"/>
                </a:solidFill>
                <a:latin typeface="Runda Normal" panose="02000000000000000000" pitchFamily="2" charset="77"/>
              </a:rPr>
              <a:t>amet</a:t>
            </a:r>
            <a:r>
              <a:rPr lang="en-GB" sz="2000" b="0" i="0">
                <a:solidFill>
                  <a:srgbClr val="85BF5C"/>
                </a:solidFill>
                <a:latin typeface="Runda Normal" panose="02000000000000000000" pitchFamily="2" charset="77"/>
              </a:rPr>
              <a:t>, </a:t>
            </a:r>
            <a:r>
              <a:rPr lang="en-GB" sz="2000" b="0" i="0" err="1">
                <a:solidFill>
                  <a:srgbClr val="85BF5C"/>
                </a:solidFill>
                <a:latin typeface="Runda Normal" panose="02000000000000000000" pitchFamily="2" charset="77"/>
              </a:rPr>
              <a:t>consectetur</a:t>
            </a:r>
            <a:r>
              <a:rPr lang="en-GB" sz="2000" b="0" i="0">
                <a:solidFill>
                  <a:srgbClr val="85BF5C"/>
                </a:solidFill>
                <a:latin typeface="Runda Normal" panose="02000000000000000000" pitchFamily="2" charset="77"/>
              </a:rPr>
              <a:t> </a:t>
            </a:r>
            <a:r>
              <a:rPr lang="en-GB" sz="2000" b="0" i="0" err="1">
                <a:solidFill>
                  <a:srgbClr val="85BF5C"/>
                </a:solidFill>
                <a:latin typeface="Runda Normal" panose="02000000000000000000" pitchFamily="2" charset="77"/>
              </a:rPr>
              <a:t>adipiscing</a:t>
            </a:r>
            <a:r>
              <a:rPr lang="en-GB" sz="2000" b="0" i="0">
                <a:solidFill>
                  <a:srgbClr val="85BF5C"/>
                </a:solidFill>
                <a:latin typeface="Runda Normal" panose="02000000000000000000" pitchFamily="2" charset="77"/>
              </a:rPr>
              <a:t> </a:t>
            </a:r>
            <a:r>
              <a:rPr lang="en-GB" sz="2000" b="0" i="0" err="1">
                <a:solidFill>
                  <a:srgbClr val="85BF5C"/>
                </a:solidFill>
                <a:latin typeface="Runda Normal" panose="02000000000000000000" pitchFamily="2" charset="77"/>
              </a:rPr>
              <a:t>elit</a:t>
            </a:r>
            <a:r>
              <a:rPr lang="en-GB" sz="2000" b="0" i="0">
                <a:solidFill>
                  <a:srgbClr val="85BF5C"/>
                </a:solidFill>
                <a:latin typeface="Runda Normal" panose="02000000000000000000" pitchFamily="2" charset="77"/>
              </a:rPr>
              <a:t>.</a:t>
            </a:r>
          </a:p>
          <a:p>
            <a:endParaRPr lang="en-GB" b="0" i="0">
              <a:solidFill>
                <a:srgbClr val="575756"/>
              </a:solidFill>
              <a:latin typeface="Runda Normal" panose="02000000000000000000" pitchFamily="2" charset="77"/>
            </a:endParaRPr>
          </a:p>
          <a:p>
            <a:r>
              <a:rPr lang="en-GB" sz="1300" b="0" i="0">
                <a:solidFill>
                  <a:srgbClr val="575756"/>
                </a:solidFill>
                <a:latin typeface="Runda Normal" panose="02000000000000000000" pitchFamily="2" charset="77"/>
              </a:rPr>
              <a:t>Ut </a:t>
            </a:r>
            <a:r>
              <a:rPr lang="en-GB" sz="1300" b="0" i="0" err="1">
                <a:solidFill>
                  <a:srgbClr val="575756"/>
                </a:solidFill>
                <a:latin typeface="Runda Normal" panose="02000000000000000000" pitchFamily="2" charset="77"/>
              </a:rPr>
              <a:t>viverra</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massa</a:t>
            </a:r>
            <a:r>
              <a:rPr lang="en-GB" sz="1300" b="0" i="0">
                <a:solidFill>
                  <a:srgbClr val="575756"/>
                </a:solidFill>
                <a:latin typeface="Runda Normal" panose="02000000000000000000" pitchFamily="2" charset="77"/>
              </a:rPr>
              <a:t> id </a:t>
            </a:r>
            <a:r>
              <a:rPr lang="en-GB" sz="1300" b="0" i="0" err="1">
                <a:solidFill>
                  <a:srgbClr val="575756"/>
                </a:solidFill>
                <a:latin typeface="Runda Normal" panose="02000000000000000000" pitchFamily="2" charset="77"/>
              </a:rPr>
              <a:t>tortor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dapibus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pretium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Praesent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varius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scelerisque</a:t>
            </a:r>
            <a:r>
              <a:rPr lang="en-GB" sz="1300" b="0" i="0">
                <a:solidFill>
                  <a:srgbClr val="575756"/>
                </a:solidFill>
                <a:latin typeface="Runda Normal" panose="02000000000000000000" pitchFamily="2" charset="77"/>
              </a:rPr>
              <a:t> ipsum </a:t>
            </a:r>
            <a:br>
              <a:rPr lang="en-GB" sz="1300" b="0" i="0">
                <a:solidFill>
                  <a:srgbClr val="575756"/>
                </a:solidFill>
                <a:latin typeface="Runda Normal" panose="02000000000000000000" pitchFamily="2" charset="77"/>
              </a:rPr>
            </a:br>
            <a:r>
              <a:rPr lang="en-GB" sz="1300" b="0" i="0">
                <a:solidFill>
                  <a:srgbClr val="575756"/>
                </a:solidFill>
                <a:latin typeface="Runda Normal" panose="02000000000000000000" pitchFamily="2" charset="77"/>
              </a:rPr>
              <a:t>vitae </a:t>
            </a:r>
            <a:r>
              <a:rPr lang="en-GB" sz="1300" b="0" i="0" err="1">
                <a:solidFill>
                  <a:srgbClr val="575756"/>
                </a:solidFill>
                <a:latin typeface="Runda Normal" panose="02000000000000000000" pitchFamily="2" charset="77"/>
              </a:rPr>
              <a:t>dignissim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Praesent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mattis</a:t>
            </a:r>
            <a:r>
              <a:rPr lang="en-GB" sz="1300" b="0" i="0">
                <a:solidFill>
                  <a:srgbClr val="575756"/>
                </a:solidFill>
                <a:latin typeface="Runda Normal" panose="02000000000000000000" pitchFamily="2" charset="77"/>
              </a:rPr>
              <a:t> auctor </a:t>
            </a:r>
            <a:r>
              <a:rPr lang="en-GB" sz="1300" b="0" i="0" err="1">
                <a:solidFill>
                  <a:srgbClr val="575756"/>
                </a:solidFill>
                <a:latin typeface="Runda Normal" panose="02000000000000000000" pitchFamily="2" charset="77"/>
              </a:rPr>
              <a:t>consequat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Aliquam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vel</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pellentesque</a:t>
            </a:r>
            <a:r>
              <a:rPr lang="en-GB" sz="1300" b="0" i="0">
                <a:solidFill>
                  <a:srgbClr val="575756"/>
                </a:solidFill>
                <a:latin typeface="Runda Normal" panose="02000000000000000000" pitchFamily="2" charset="77"/>
              </a:rPr>
              <a:t> libero. </a:t>
            </a:r>
            <a:r>
              <a:rPr lang="en-GB" sz="1300" b="0" i="0" err="1">
                <a:solidFill>
                  <a:srgbClr val="575756"/>
                </a:solidFill>
                <a:latin typeface="Runda Normal" panose="02000000000000000000" pitchFamily="2" charset="77"/>
              </a:rPr>
              <a:t>Curabitur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odio</a:t>
            </a:r>
            <a:r>
              <a:rPr lang="en-GB" sz="1300" b="0" i="0">
                <a:solidFill>
                  <a:srgbClr val="575756"/>
                </a:solidFill>
                <a:latin typeface="Runda Normal" panose="02000000000000000000" pitchFamily="2" charset="77"/>
              </a:rPr>
              <a:t> in </a:t>
            </a:r>
            <a:r>
              <a:rPr lang="en-GB" sz="1300" b="0" i="0" err="1">
                <a:solidFill>
                  <a:srgbClr val="575756"/>
                </a:solidFill>
                <a:latin typeface="Runda Normal" panose="02000000000000000000" pitchFamily="2" charset="77"/>
              </a:rPr>
              <a:t>augue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tristique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dapibus</a:t>
            </a:r>
            <a:r>
              <a:rPr lang="en-GB" sz="1300" b="0" i="0">
                <a:solidFill>
                  <a:srgbClr val="575756"/>
                </a:solidFill>
                <a:latin typeface="Runda Normal" panose="02000000000000000000" pitchFamily="2" charset="77"/>
              </a:rPr>
              <a:t> in sit </a:t>
            </a:r>
            <a:r>
              <a:rPr lang="en-GB" sz="1300" b="0" i="0" err="1">
                <a:solidFill>
                  <a:srgbClr val="575756"/>
                </a:solidFill>
                <a:latin typeface="Runda Normal" panose="02000000000000000000" pitchFamily="2" charset="77"/>
              </a:rPr>
              <a:t>amet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odio</a:t>
            </a:r>
            <a:r>
              <a:rPr lang="en-GB" sz="1300" b="0" i="0">
                <a:solidFill>
                  <a:srgbClr val="575756"/>
                </a:solidFill>
                <a:latin typeface="Runda Normal" panose="02000000000000000000" pitchFamily="2" charset="77"/>
              </a:rPr>
              <a:t>. Vestibulum </a:t>
            </a:r>
            <a:r>
              <a:rPr lang="en-GB" sz="1300" b="0" i="0" err="1">
                <a:solidFill>
                  <a:srgbClr val="575756"/>
                </a:solidFill>
                <a:latin typeface="Runda Normal" panose="02000000000000000000" pitchFamily="2" charset="77"/>
              </a:rPr>
              <a:t>lacus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lacus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condimentum</a:t>
            </a:r>
            <a:r>
              <a:rPr lang="en-GB" sz="1300" b="0" i="0">
                <a:solidFill>
                  <a:srgbClr val="575756"/>
                </a:solidFill>
                <a:latin typeface="Runda Normal" panose="02000000000000000000" pitchFamily="2" charset="77"/>
              </a:rPr>
              <a:t> et </a:t>
            </a:r>
            <a:r>
              <a:rPr lang="en-GB" sz="1300" b="0" i="0" err="1">
                <a:solidFill>
                  <a:srgbClr val="575756"/>
                </a:solidFill>
                <a:latin typeface="Runda Normal" panose="02000000000000000000" pitchFamily="2" charset="77"/>
              </a:rPr>
              <a:t>augue</a:t>
            </a:r>
            <a:r>
              <a:rPr lang="en-GB" sz="1300" b="0" i="0">
                <a:solidFill>
                  <a:srgbClr val="575756"/>
                </a:solidFill>
                <a:latin typeface="Runda Normal" panose="02000000000000000000" pitchFamily="2" charset="77"/>
              </a:rPr>
              <a:t> non, </a:t>
            </a:r>
            <a:r>
              <a:rPr lang="en-GB" sz="1300" b="0" i="0" err="1">
                <a:solidFill>
                  <a:srgbClr val="575756"/>
                </a:solidFill>
                <a:latin typeface="Runda Normal" panose="02000000000000000000" pitchFamily="2" charset="77"/>
              </a:rPr>
              <a:t>aliquam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ultrices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felis</a:t>
            </a:r>
            <a:r>
              <a:rPr lang="en-GB" sz="1300" b="0" i="0">
                <a:solidFill>
                  <a:srgbClr val="575756"/>
                </a:solidFill>
                <a:latin typeface="Runda Normal" panose="02000000000000000000" pitchFamily="2" charset="77"/>
              </a:rPr>
              <a:t>. Nunc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pellentesque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nunc</a:t>
            </a:r>
            <a:r>
              <a:rPr lang="en-GB" sz="1300" b="0" i="0">
                <a:solidFill>
                  <a:srgbClr val="575756"/>
                </a:solidFill>
                <a:latin typeface="Runda Normal" panose="02000000000000000000" pitchFamily="2" charset="77"/>
              </a:rPr>
              <a:t>. </a:t>
            </a:r>
          </a:p>
          <a:p>
            <a:endParaRPr lang="en-GB" sz="1300" b="0" i="0">
              <a:solidFill>
                <a:srgbClr val="575756"/>
              </a:solidFill>
              <a:latin typeface="Runda Normal" panose="02000000000000000000" pitchFamily="2" charset="77"/>
            </a:endParaRPr>
          </a:p>
          <a:p>
            <a:r>
              <a:rPr lang="en-GB" sz="1300" b="0" i="0" err="1">
                <a:solidFill>
                  <a:srgbClr val="575756"/>
                </a:solidFill>
                <a:latin typeface="Runda Normal" panose="02000000000000000000" pitchFamily="2" charset="77"/>
              </a:rPr>
              <a:t>Mauris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dapibus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tempus maximus, </a:t>
            </a:r>
            <a:r>
              <a:rPr lang="en-GB" sz="1300" b="0" i="0" err="1">
                <a:solidFill>
                  <a:srgbClr val="575756"/>
                </a:solidFill>
                <a:latin typeface="Runda Normal" panose="02000000000000000000" pitchFamily="2" charset="77"/>
              </a:rPr>
              <a:t>mauris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elit</a:t>
            </a:r>
            <a:r>
              <a:rPr lang="en-GB" sz="1300" b="0" i="0">
                <a:solidFill>
                  <a:srgbClr val="575756"/>
                </a:solidFill>
                <a:latin typeface="Runda Normal" panose="02000000000000000000" pitchFamily="2" charset="77"/>
              </a:rPr>
              <a:t> auctor </a:t>
            </a:r>
            <a:r>
              <a:rPr lang="en-GB" sz="1300" b="0" i="0" err="1">
                <a:solidFill>
                  <a:srgbClr val="575756"/>
                </a:solidFill>
                <a:latin typeface="Runda Normal" panose="02000000000000000000" pitchFamily="2" charset="77"/>
              </a:rPr>
              <a:t>tellus</a:t>
            </a:r>
            <a:r>
              <a:rPr lang="en-GB" sz="1300" b="0" i="0">
                <a:solidFill>
                  <a:srgbClr val="575756"/>
                </a:solidFill>
                <a:latin typeface="Runda Normal" panose="02000000000000000000" pitchFamily="2" charset="77"/>
              </a:rPr>
              <a:t>, in </a:t>
            </a:r>
            <a:r>
              <a:rPr lang="en-GB" sz="1300" b="0" i="0" err="1">
                <a:solidFill>
                  <a:srgbClr val="575756"/>
                </a:solidFill>
                <a:latin typeface="Runda Normal" panose="02000000000000000000" pitchFamily="2" charset="77"/>
              </a:rPr>
              <a:t>scelerisque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orci</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diam</a:t>
            </a:r>
            <a:r>
              <a:rPr lang="en-GB" sz="1300" b="0" i="0">
                <a:solidFill>
                  <a:srgbClr val="575756"/>
                </a:solidFill>
                <a:latin typeface="Runda Normal" panose="02000000000000000000" pitchFamily="2" charset="77"/>
              </a:rPr>
              <a:t> ac </a:t>
            </a:r>
            <a:r>
              <a:rPr lang="en-GB" sz="1300" b="0" i="0" err="1">
                <a:solidFill>
                  <a:srgbClr val="575756"/>
                </a:solidFill>
                <a:latin typeface="Runda Normal" panose="02000000000000000000" pitchFamily="2" charset="77"/>
              </a:rPr>
              <a:t>quam</a:t>
            </a:r>
            <a:r>
              <a:rPr lang="en-GB" sz="1300" b="0" i="0">
                <a:solidFill>
                  <a:srgbClr val="575756"/>
                </a:solidFill>
                <a:latin typeface="Runda Normal" panose="02000000000000000000" pitchFamily="2" charset="77"/>
              </a:rPr>
              <a:t>. Proin sit </a:t>
            </a:r>
            <a:r>
              <a:rPr lang="en-GB" sz="1300" b="0" i="0" err="1">
                <a:solidFill>
                  <a:srgbClr val="575756"/>
                </a:solidFill>
                <a:latin typeface="Runda Normal" panose="02000000000000000000" pitchFamily="2" charset="77"/>
              </a:rPr>
              <a:t>amet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dignissim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enim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Etiam</a:t>
            </a:r>
            <a:r>
              <a:rPr lang="en-GB" sz="1300" b="0" i="0">
                <a:solidFill>
                  <a:srgbClr val="575756"/>
                </a:solidFill>
                <a:latin typeface="Runda Normal" panose="02000000000000000000" pitchFamily="2" charset="77"/>
              </a:rPr>
              <a:t> mi </a:t>
            </a:r>
            <a:r>
              <a:rPr lang="en-GB" sz="1300" b="0" i="0" err="1">
                <a:solidFill>
                  <a:srgbClr val="575756"/>
                </a:solidFill>
                <a:latin typeface="Runda Normal" panose="02000000000000000000" pitchFamily="2" charset="77"/>
              </a:rPr>
              <a:t>lectus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rutrum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quis</a:t>
            </a:r>
            <a:r>
              <a:rPr lang="en-GB" sz="1300" b="0" i="0">
                <a:solidFill>
                  <a:srgbClr val="575756"/>
                </a:solidFill>
                <a:latin typeface="Runda Normal" panose="02000000000000000000" pitchFamily="2" charset="77"/>
              </a:rPr>
              <a:t> </a:t>
            </a:r>
            <a:br>
              <a:rPr lang="en-GB" sz="1300" b="0" i="0">
                <a:solidFill>
                  <a:srgbClr val="575756"/>
                </a:solidFill>
                <a:latin typeface="Runda Normal" panose="02000000000000000000" pitchFamily="2" charset="77"/>
              </a:rPr>
            </a:br>
            <a:r>
              <a:rPr lang="en-GB" sz="1300" b="0" i="0" err="1">
                <a:solidFill>
                  <a:srgbClr val="575756"/>
                </a:solidFill>
                <a:latin typeface="Runda Normal" panose="02000000000000000000" pitchFamily="2" charset="77"/>
              </a:rPr>
              <a:t>dolor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vel</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bibendum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dignissim</a:t>
            </a:r>
            <a:r>
              <a:rPr lang="en-GB" sz="1300" b="0" i="0">
                <a:solidFill>
                  <a:srgbClr val="575756"/>
                </a:solidFill>
                <a:latin typeface="Runda Normal" panose="02000000000000000000" pitchFamily="2" charset="77"/>
              </a:rPr>
              <a:t> eros. Vestibulum ac </a:t>
            </a:r>
            <a:r>
              <a:rPr lang="en-GB" sz="1300" b="0" i="0" err="1">
                <a:solidFill>
                  <a:srgbClr val="575756"/>
                </a:solidFill>
                <a:latin typeface="Runda Normal" panose="02000000000000000000" pitchFamily="2" charset="77"/>
              </a:rPr>
              <a:t>feugiat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enim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Nulla</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facilisi</a:t>
            </a:r>
            <a:r>
              <a:rPr lang="en-GB" sz="1300" b="0" i="0">
                <a:solidFill>
                  <a:srgbClr val="575756"/>
                </a:solidFill>
                <a:latin typeface="Runda Normal" panose="02000000000000000000" pitchFamily="2" charset="77"/>
              </a:rPr>
              <a:t>.</a:t>
            </a:r>
          </a:p>
          <a:p>
            <a:endParaRPr lang="en-GB" sz="1300" b="0" i="0">
              <a:solidFill>
                <a:srgbClr val="575756"/>
              </a:solidFill>
              <a:latin typeface="Runda Normal" panose="02000000000000000000" pitchFamily="2" charset="77"/>
            </a:endParaRPr>
          </a:p>
          <a:p>
            <a:r>
              <a:rPr lang="en-GB" sz="1300" b="0" i="0" err="1">
                <a:solidFill>
                  <a:srgbClr val="575756"/>
                </a:solidFill>
                <a:latin typeface="Runda Normal" panose="02000000000000000000" pitchFamily="2" charset="77"/>
              </a:rPr>
              <a:t>Etiam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consectetur</a:t>
            </a:r>
            <a:r>
              <a:rPr lang="en-GB" sz="1300" b="0" i="0">
                <a:solidFill>
                  <a:srgbClr val="575756"/>
                </a:solidFill>
                <a:latin typeface="Runda Normal" panose="02000000000000000000" pitchFamily="2" charset="77"/>
              </a:rPr>
              <a:t> libero a </a:t>
            </a:r>
            <a:r>
              <a:rPr lang="en-GB" sz="1300" b="0" i="0" err="1">
                <a:solidFill>
                  <a:srgbClr val="575756"/>
                </a:solidFill>
                <a:latin typeface="Runda Normal" panose="02000000000000000000" pitchFamily="2" charset="77"/>
              </a:rPr>
              <a:t>lectus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accumsan</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eleifend</a:t>
            </a:r>
            <a:r>
              <a:rPr lang="en-GB" sz="1300" b="0" i="0">
                <a:solidFill>
                  <a:srgbClr val="575756"/>
                </a:solidFill>
                <a:latin typeface="Runda Normal" panose="02000000000000000000" pitchFamily="2" charset="77"/>
              </a:rPr>
              <a:t>. Ut ac ipsum </a:t>
            </a:r>
            <a:r>
              <a:rPr lang="en-GB" sz="1300" b="0" i="0" err="1">
                <a:solidFill>
                  <a:srgbClr val="575756"/>
                </a:solidFill>
                <a:latin typeface="Runda Normal" panose="02000000000000000000" pitchFamily="2" charset="77"/>
              </a:rPr>
              <a:t>quam</a:t>
            </a:r>
            <a:r>
              <a:rPr lang="en-GB" sz="1300" b="0" i="0">
                <a:solidFill>
                  <a:srgbClr val="575756"/>
                </a:solidFill>
                <a:latin typeface="Runda Normal" panose="02000000000000000000" pitchFamily="2" charset="77"/>
              </a:rPr>
              <a:t>. Integer et </a:t>
            </a:r>
            <a:r>
              <a:rPr lang="en-GB" sz="1300" b="0" i="0" err="1">
                <a:solidFill>
                  <a:srgbClr val="575756"/>
                </a:solidFill>
                <a:latin typeface="Runda Normal" panose="02000000000000000000" pitchFamily="2" charset="77"/>
              </a:rPr>
              <a:t>suscipit</a:t>
            </a:r>
            <a:r>
              <a:rPr lang="en-GB" sz="1300" b="0" i="0">
                <a:solidFill>
                  <a:srgbClr val="575756"/>
                </a:solidFill>
                <a:latin typeface="Runda Normal" panose="02000000000000000000" pitchFamily="2" charset="77"/>
              </a:rPr>
              <a:t> auctor nisi at lacinia. </a:t>
            </a:r>
            <a:r>
              <a:rPr lang="en-GB" sz="1300" b="0" i="0" err="1">
                <a:solidFill>
                  <a:srgbClr val="575756"/>
                </a:solidFill>
                <a:latin typeface="Runda Normal" panose="02000000000000000000" pitchFamily="2" charset="77"/>
              </a:rPr>
              <a:t>Fusce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placerat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arcu</a:t>
            </a:r>
            <a:r>
              <a:rPr lang="en-GB" sz="1300" b="0" i="0">
                <a:solidFill>
                  <a:srgbClr val="575756"/>
                </a:solidFill>
                <a:latin typeface="Runda Normal" panose="02000000000000000000" pitchFamily="2" charset="77"/>
              </a:rPr>
              <a:t> vitae </a:t>
            </a:r>
            <a:r>
              <a:rPr lang="en-GB" sz="1300" b="0" i="0" err="1">
                <a:solidFill>
                  <a:srgbClr val="575756"/>
                </a:solidFill>
                <a:latin typeface="Runda Normal" panose="02000000000000000000" pitchFamily="2" charset="77"/>
              </a:rPr>
              <a:t>nibh</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luctus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consectetur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odio</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finibus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Aliquam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velit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quam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rhoncus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quis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lacus</a:t>
            </a:r>
            <a:r>
              <a:rPr lang="en-GB" sz="1300" b="0" i="0">
                <a:solidFill>
                  <a:srgbClr val="575756"/>
                </a:solidFill>
                <a:latin typeface="Runda Normal" panose="02000000000000000000" pitchFamily="2" charset="77"/>
              </a:rPr>
              <a:t> sit </a:t>
            </a:r>
            <a:r>
              <a:rPr lang="en-GB" sz="1300" b="0" i="0" err="1">
                <a:solidFill>
                  <a:srgbClr val="575756"/>
                </a:solidFill>
                <a:latin typeface="Runda Normal" panose="02000000000000000000" pitchFamily="2" charset="77"/>
              </a:rPr>
              <a:t>amet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volutpat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rhoncus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erat</a:t>
            </a:r>
            <a:r>
              <a:rPr lang="en-GB" sz="1300" b="0" i="0">
                <a:solidFill>
                  <a:srgbClr val="575756"/>
                </a:solidFill>
                <a:latin typeface="Runda Normal" panose="02000000000000000000" pitchFamily="2" charset="77"/>
              </a:rPr>
              <a:t>. Aenean </a:t>
            </a:r>
            <a:r>
              <a:rPr lang="en-GB" sz="1300" b="0" i="0" err="1">
                <a:solidFill>
                  <a:srgbClr val="575756"/>
                </a:solidFill>
                <a:latin typeface="Runda Normal" panose="02000000000000000000" pitchFamily="2" charset="77"/>
              </a:rPr>
              <a:t>pretium</a:t>
            </a:r>
            <a:r>
              <a:rPr lang="en-GB" sz="1300" b="0" i="0">
                <a:solidFill>
                  <a:srgbClr val="575756"/>
                </a:solidFill>
                <a:latin typeface="Runda Normal" panose="02000000000000000000" pitchFamily="2" charset="77"/>
              </a:rPr>
              <a:t> cursus </a:t>
            </a:r>
            <a:r>
              <a:rPr lang="en-GB" sz="1300" b="0" i="0" err="1">
                <a:solidFill>
                  <a:srgbClr val="575756"/>
                </a:solidFill>
                <a:latin typeface="Runda Normal" panose="02000000000000000000" pitchFamily="2" charset="77"/>
              </a:rPr>
              <a:t>enim</a:t>
            </a:r>
            <a:r>
              <a:rPr lang="en-GB" sz="1300" b="0" i="0">
                <a:solidFill>
                  <a:srgbClr val="575756"/>
                </a:solidFill>
                <a:latin typeface="Runda Normal" panose="02000000000000000000" pitchFamily="2" charset="77"/>
              </a:rPr>
              <a:t>, ac </a:t>
            </a:r>
            <a:r>
              <a:rPr lang="en-GB" sz="1300" b="0" i="0" err="1">
                <a:solidFill>
                  <a:srgbClr val="575756"/>
                </a:solidFill>
                <a:latin typeface="Runda Normal" panose="02000000000000000000" pitchFamily="2" charset="77"/>
              </a:rPr>
              <a:t>euismod</a:t>
            </a:r>
            <a:r>
              <a:rPr lang="en-GB" sz="1300" b="0" i="0">
                <a:solidFill>
                  <a:srgbClr val="575756"/>
                </a:solidFill>
                <a:latin typeface="Runda Normal" panose="02000000000000000000" pitchFamily="2" charset="77"/>
              </a:rPr>
              <a:t> mi </a:t>
            </a:r>
            <a:r>
              <a:rPr lang="en-GB" sz="1300" b="0" i="0" err="1">
                <a:solidFill>
                  <a:srgbClr val="575756"/>
                </a:solidFill>
                <a:latin typeface="Runda Normal" panose="02000000000000000000" pitchFamily="2" charset="77"/>
              </a:rPr>
              <a:t>venenatis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eget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Nullam</a:t>
            </a:r>
            <a:r>
              <a:rPr lang="en-GB" sz="1300" b="0" i="0">
                <a:solidFill>
                  <a:srgbClr val="575756"/>
                </a:solidFill>
                <a:latin typeface="Runda Normal" panose="02000000000000000000" pitchFamily="2" charset="77"/>
              </a:rPr>
              <a:t> non eros </a:t>
            </a:r>
            <a:r>
              <a:rPr lang="en-GB" sz="1300" b="0" i="0" err="1">
                <a:solidFill>
                  <a:srgbClr val="575756"/>
                </a:solidFill>
                <a:latin typeface="Runda Normal" panose="02000000000000000000" pitchFamily="2" charset="77"/>
              </a:rPr>
              <a:t>tellus</a:t>
            </a:r>
            <a:r>
              <a:rPr lang="en-GB" sz="1300" b="0" i="0">
                <a:solidFill>
                  <a:srgbClr val="575756"/>
                </a:solidFill>
                <a:latin typeface="Runda Normal" panose="02000000000000000000" pitchFamily="2" charset="77"/>
              </a:rPr>
              <a:t>. </a:t>
            </a:r>
          </a:p>
          <a:p>
            <a:endParaRPr lang="en-GB" sz="1300" b="0" i="0">
              <a:solidFill>
                <a:srgbClr val="575756"/>
              </a:solidFill>
              <a:latin typeface="Runda Normal" panose="02000000000000000000" pitchFamily="2" charset="77"/>
            </a:endParaRPr>
          </a:p>
          <a:p>
            <a:r>
              <a:rPr lang="en-GB" sz="1300" b="0" i="0">
                <a:solidFill>
                  <a:srgbClr val="575756"/>
                </a:solidFill>
                <a:latin typeface="Runda Normal" panose="02000000000000000000" pitchFamily="2" charset="77"/>
              </a:rPr>
              <a:t>In </a:t>
            </a:r>
            <a:r>
              <a:rPr lang="en-GB" sz="1300" b="0" i="0" err="1">
                <a:solidFill>
                  <a:srgbClr val="575756"/>
                </a:solidFill>
                <a:latin typeface="Runda Normal" panose="02000000000000000000" pitchFamily="2" charset="77"/>
              </a:rPr>
              <a:t>felis</a:t>
            </a:r>
            <a:r>
              <a:rPr lang="en-GB" sz="1300" b="0" i="0">
                <a:solidFill>
                  <a:srgbClr val="575756"/>
                </a:solidFill>
                <a:latin typeface="Runda Normal" panose="02000000000000000000" pitchFamily="2" charset="77"/>
              </a:rPr>
              <a:t> ante, </a:t>
            </a:r>
            <a:r>
              <a:rPr lang="en-GB" sz="1300" b="0" i="0" err="1">
                <a:solidFill>
                  <a:srgbClr val="575756"/>
                </a:solidFill>
                <a:latin typeface="Runda Normal" panose="02000000000000000000" pitchFamily="2" charset="77"/>
              </a:rPr>
              <a:t>ornare</a:t>
            </a:r>
            <a:r>
              <a:rPr lang="en-GB" sz="1300" b="0" i="0">
                <a:solidFill>
                  <a:srgbClr val="575756"/>
                </a:solidFill>
                <a:latin typeface="Runda Normal" panose="02000000000000000000" pitchFamily="2" charset="77"/>
              </a:rPr>
              <a:t> et </a:t>
            </a:r>
            <a:r>
              <a:rPr lang="en-GB" sz="1300" b="0" i="0" err="1">
                <a:solidFill>
                  <a:srgbClr val="575756"/>
                </a:solidFill>
                <a:latin typeface="Runda Normal" panose="02000000000000000000" pitchFamily="2" charset="77"/>
              </a:rPr>
              <a:t>massa</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semper </a:t>
            </a:r>
            <a:r>
              <a:rPr lang="en-GB" sz="1300" b="0" i="0" err="1">
                <a:solidFill>
                  <a:srgbClr val="575756"/>
                </a:solidFill>
                <a:latin typeface="Runda Normal" panose="02000000000000000000" pitchFamily="2" charset="77"/>
              </a:rPr>
              <a:t>tempor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purus</a:t>
            </a:r>
            <a:r>
              <a:rPr lang="en-GB" sz="1300" b="0" i="0">
                <a:solidFill>
                  <a:srgbClr val="575756"/>
                </a:solidFill>
                <a:latin typeface="Runda Normal" panose="02000000000000000000" pitchFamily="2" charset="77"/>
              </a:rPr>
              <a:t>. Morbi et </a:t>
            </a:r>
            <a:r>
              <a:rPr lang="en-GB" sz="1300" b="0" i="0" err="1">
                <a:solidFill>
                  <a:srgbClr val="575756"/>
                </a:solidFill>
                <a:latin typeface="Runda Normal" panose="02000000000000000000" pitchFamily="2" charset="77"/>
              </a:rPr>
              <a:t>sapien</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hendrerit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sagittis</a:t>
            </a:r>
            <a:r>
              <a:rPr lang="en-GB" sz="1300" b="0" i="0">
                <a:solidFill>
                  <a:srgbClr val="575756"/>
                </a:solidFill>
                <a:latin typeface="Runda Normal" panose="02000000000000000000" pitchFamily="2" charset="77"/>
              </a:rPr>
              <a:t> ante a, </a:t>
            </a:r>
            <a:r>
              <a:rPr lang="en-GB" sz="1300" b="0" i="0" err="1">
                <a:solidFill>
                  <a:srgbClr val="575756"/>
                </a:solidFill>
                <a:latin typeface="Runda Normal" panose="02000000000000000000" pitchFamily="2" charset="77"/>
              </a:rPr>
              <a:t>commodo</a:t>
            </a:r>
            <a:r>
              <a:rPr lang="en-GB" sz="1300" b="0" i="0">
                <a:solidFill>
                  <a:srgbClr val="575756"/>
                </a:solidFill>
                <a:latin typeface="Runda Normal" panose="02000000000000000000" pitchFamily="2" charset="77"/>
              </a:rPr>
              <a:t> libero. </a:t>
            </a:r>
            <a:r>
              <a:rPr lang="en-GB" sz="1300" b="0" i="0" err="1">
                <a:solidFill>
                  <a:srgbClr val="575756"/>
                </a:solidFill>
                <a:latin typeface="Runda Normal" panose="02000000000000000000" pitchFamily="2" charset="77"/>
              </a:rPr>
              <a:t>Curabitur</a:t>
            </a:r>
            <a:r>
              <a:rPr lang="en-GB" sz="1300" b="0" i="0">
                <a:solidFill>
                  <a:srgbClr val="575756"/>
                </a:solidFill>
                <a:latin typeface="Runda Normal" panose="02000000000000000000" pitchFamily="2" charset="77"/>
              </a:rPr>
              <a:t> non ante </a:t>
            </a:r>
            <a:r>
              <a:rPr lang="en-GB" sz="1300" b="0" i="0" err="1">
                <a:solidFill>
                  <a:srgbClr val="575756"/>
                </a:solidFill>
                <a:latin typeface="Runda Normal" panose="02000000000000000000" pitchFamily="2" charset="77"/>
              </a:rPr>
              <a:t>pellentesque</a:t>
            </a:r>
            <a:r>
              <a:rPr lang="en-GB" sz="1300" b="0" i="0">
                <a:solidFill>
                  <a:srgbClr val="575756"/>
                </a:solidFill>
                <a:latin typeface="Runda Normal" panose="02000000000000000000" pitchFamily="2" charset="77"/>
              </a:rPr>
              <a:t> libero </a:t>
            </a:r>
            <a:r>
              <a:rPr lang="en-GB" sz="1300" b="0" i="0" err="1">
                <a:solidFill>
                  <a:srgbClr val="575756"/>
                </a:solidFill>
                <a:latin typeface="Runda Normal" panose="02000000000000000000" pitchFamily="2" charset="77"/>
              </a:rPr>
              <a:t>euismod</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pellentesque</a:t>
            </a:r>
            <a:r>
              <a:rPr lang="en-GB" sz="1300" b="0" i="0">
                <a:solidFill>
                  <a:srgbClr val="575756"/>
                </a:solidFill>
                <a:latin typeface="Runda Normal" panose="02000000000000000000" pitchFamily="2" charset="77"/>
              </a:rPr>
              <a:t> et a </a:t>
            </a:r>
            <a:r>
              <a:rPr lang="en-GB" sz="1300" b="0" i="0" err="1">
                <a:solidFill>
                  <a:srgbClr val="575756"/>
                </a:solidFill>
                <a:latin typeface="Runda Normal" panose="02000000000000000000" pitchFamily="2" charset="77"/>
              </a:rPr>
              <a:t>elit</a:t>
            </a:r>
            <a:r>
              <a:rPr lang="en-GB" sz="1300" b="0" i="0">
                <a:solidFill>
                  <a:srgbClr val="575756"/>
                </a:solidFill>
                <a:latin typeface="Runda Normal" panose="02000000000000000000" pitchFamily="2" charset="77"/>
              </a:rPr>
              <a:t>. Vestibulum </a:t>
            </a:r>
            <a:r>
              <a:rPr lang="en-GB" sz="1300" b="0" i="0" err="1">
                <a:solidFill>
                  <a:srgbClr val="575756"/>
                </a:solidFill>
                <a:latin typeface="Runda Normal" panose="02000000000000000000" pitchFamily="2" charset="77"/>
              </a:rPr>
              <a:t>tortor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orci</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placerat</a:t>
            </a:r>
            <a:r>
              <a:rPr lang="en-GB" sz="1300" b="0" i="0">
                <a:solidFill>
                  <a:srgbClr val="575756"/>
                </a:solidFill>
                <a:latin typeface="Runda Normal" panose="02000000000000000000" pitchFamily="2" charset="77"/>
              </a:rPr>
              <a:t> et </a:t>
            </a:r>
            <a:r>
              <a:rPr lang="en-GB" sz="1300" b="0" i="0" err="1">
                <a:solidFill>
                  <a:srgbClr val="575756"/>
                </a:solidFill>
                <a:latin typeface="Runda Normal" panose="02000000000000000000" pitchFamily="2" charset="77"/>
              </a:rPr>
              <a:t>luctus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eu</a:t>
            </a:r>
            <a:r>
              <a:rPr lang="en-GB" sz="1300" b="0" i="0">
                <a:solidFill>
                  <a:srgbClr val="575756"/>
                </a:solidFill>
                <a:latin typeface="Runda Normal" panose="02000000000000000000" pitchFamily="2" charset="77"/>
              </a:rPr>
              <a:t>, semper et </a:t>
            </a:r>
            <a:r>
              <a:rPr lang="en-GB" sz="1300" b="0" i="0" err="1">
                <a:solidFill>
                  <a:srgbClr val="575756"/>
                </a:solidFill>
                <a:latin typeface="Runda Normal" panose="02000000000000000000" pitchFamily="2" charset="77"/>
              </a:rPr>
              <a:t>velit</a:t>
            </a:r>
            <a:r>
              <a:rPr lang="en-GB" sz="1300" b="0" i="0">
                <a:solidFill>
                  <a:srgbClr val="575756"/>
                </a:solidFill>
                <a:latin typeface="Runda Normal" panose="02000000000000000000" pitchFamily="2" charset="77"/>
              </a:rPr>
              <a:t>.</a:t>
            </a:r>
          </a:p>
          <a:p>
            <a:endParaRPr lang="en-US" b="0" i="0">
              <a:latin typeface="Runda Normal" panose="02000000000000000000" pitchFamily="2" charset="77"/>
            </a:endParaRPr>
          </a:p>
        </p:txBody>
      </p:sp>
      <p:pic>
        <p:nvPicPr>
          <p:cNvPr id="3" name="Picture 2" descr="A picture containing sky, grass, outdoor, green&#10;&#10;Description automatically generated">
            <a:extLst>
              <a:ext uri="{FF2B5EF4-FFF2-40B4-BE49-F238E27FC236}">
                <a16:creationId xmlns:a16="http://schemas.microsoft.com/office/drawing/2014/main" id="{E17E71B8-1C42-D14D-9E1C-23E1C7F819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9957" y="2164885"/>
            <a:ext cx="4064795" cy="2731034"/>
          </a:xfrm>
          <a:prstGeom prst="rect">
            <a:avLst/>
          </a:prstGeom>
        </p:spPr>
      </p:pic>
      <p:sp>
        <p:nvSpPr>
          <p:cNvPr id="10" name="TextBox 9">
            <a:extLst>
              <a:ext uri="{FF2B5EF4-FFF2-40B4-BE49-F238E27FC236}">
                <a16:creationId xmlns:a16="http://schemas.microsoft.com/office/drawing/2014/main" id="{EAFFC866-7E28-8B46-A098-58E86CD4BE99}"/>
              </a:ext>
            </a:extLst>
          </p:cNvPr>
          <p:cNvSpPr txBox="1"/>
          <p:nvPr userDrawn="1"/>
        </p:nvSpPr>
        <p:spPr>
          <a:xfrm>
            <a:off x="403747" y="280649"/>
            <a:ext cx="2384820" cy="492443"/>
          </a:xfrm>
          <a:prstGeom prst="rect">
            <a:avLst/>
          </a:prstGeom>
          <a:noFill/>
        </p:spPr>
        <p:txBody>
          <a:bodyPr wrap="none" rtlCol="0">
            <a:spAutoFit/>
          </a:bodyPr>
          <a:lstStyle/>
          <a:p>
            <a:r>
              <a:rPr lang="en-US" sz="2600" baseline="0">
                <a:solidFill>
                  <a:srgbClr val="00A091"/>
                </a:solidFill>
                <a:latin typeface="Runda Normal" panose="02000000000000000000" pitchFamily="2" charset="77"/>
              </a:rPr>
              <a:t>Slide title here</a:t>
            </a:r>
          </a:p>
        </p:txBody>
      </p:sp>
      <p:cxnSp>
        <p:nvCxnSpPr>
          <p:cNvPr id="13" name="Straight Connector 12">
            <a:extLst>
              <a:ext uri="{FF2B5EF4-FFF2-40B4-BE49-F238E27FC236}">
                <a16:creationId xmlns:a16="http://schemas.microsoft.com/office/drawing/2014/main" id="{B6F201C1-7AB5-884D-BD07-2D384F5ECC53}"/>
              </a:ext>
            </a:extLst>
          </p:cNvPr>
          <p:cNvCxnSpPr>
            <a:cxnSpLocks/>
          </p:cNvCxnSpPr>
          <p:nvPr userDrawn="1"/>
        </p:nvCxnSpPr>
        <p:spPr>
          <a:xfrm>
            <a:off x="0" y="6253615"/>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D0E2FCB-CD73-2E4F-BB82-44110AB8F73C}"/>
              </a:ext>
            </a:extLst>
          </p:cNvPr>
          <p:cNvCxnSpPr>
            <a:cxnSpLocks/>
          </p:cNvCxnSpPr>
          <p:nvPr userDrawn="1"/>
        </p:nvCxnSpPr>
        <p:spPr>
          <a:xfrm>
            <a:off x="0" y="981902"/>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C7C33BAC-FA5F-324C-A373-F065E1EDC2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63068" y="305371"/>
            <a:ext cx="951816" cy="417169"/>
          </a:xfrm>
          <a:prstGeom prst="rect">
            <a:avLst/>
          </a:prstGeom>
        </p:spPr>
      </p:pic>
      <p:sp>
        <p:nvSpPr>
          <p:cNvPr id="24" name="TextBox 23">
            <a:extLst>
              <a:ext uri="{FF2B5EF4-FFF2-40B4-BE49-F238E27FC236}">
                <a16:creationId xmlns:a16="http://schemas.microsoft.com/office/drawing/2014/main" id="{14744BF7-1C7E-A64C-801F-599B77BF1E07}"/>
              </a:ext>
            </a:extLst>
          </p:cNvPr>
          <p:cNvSpPr txBox="1"/>
          <p:nvPr userDrawn="1"/>
        </p:nvSpPr>
        <p:spPr>
          <a:xfrm>
            <a:off x="11618520" y="642094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25" name="TextBox 24">
            <a:extLst>
              <a:ext uri="{FF2B5EF4-FFF2-40B4-BE49-F238E27FC236}">
                <a16:creationId xmlns:a16="http://schemas.microsoft.com/office/drawing/2014/main" id="{5C935D95-029E-7B41-A478-C1D38B0EE435}"/>
              </a:ext>
            </a:extLst>
          </p:cNvPr>
          <p:cNvSpPr txBox="1"/>
          <p:nvPr userDrawn="1"/>
        </p:nvSpPr>
        <p:spPr>
          <a:xfrm>
            <a:off x="9919319" y="6422608"/>
            <a:ext cx="1665841" cy="246221"/>
          </a:xfrm>
          <a:prstGeom prst="rect">
            <a:avLst/>
          </a:prstGeom>
          <a:noFill/>
        </p:spPr>
        <p:txBody>
          <a:bodyPr wrap="none" rtlCol="0">
            <a:spAutoFit/>
          </a:bodyPr>
          <a:lstStyle/>
          <a:p>
            <a:pPr algn="r"/>
            <a:r>
              <a:rPr lang="en-US" sz="1000" b="1" baseline="0" err="1">
                <a:solidFill>
                  <a:srgbClr val="00A091"/>
                </a:solidFill>
                <a:latin typeface="Runda Normal" panose="02000000000000000000" pitchFamily="2" charset="77"/>
              </a:rPr>
              <a:t>www.europeanbiogas.eu</a:t>
            </a:r>
            <a:endParaRPr lang="en-US" sz="1000" b="1" baseline="0">
              <a:solidFill>
                <a:srgbClr val="00A091"/>
              </a:solidFill>
              <a:latin typeface="Runda Normal" panose="02000000000000000000" pitchFamily="2" charset="77"/>
            </a:endParaRPr>
          </a:p>
        </p:txBody>
      </p:sp>
      <p:sp>
        <p:nvSpPr>
          <p:cNvPr id="26" name="TextBox 25">
            <a:extLst>
              <a:ext uri="{FF2B5EF4-FFF2-40B4-BE49-F238E27FC236}">
                <a16:creationId xmlns:a16="http://schemas.microsoft.com/office/drawing/2014/main" id="{CE4D62BE-8408-9F40-B5B4-31AF6CD49A4B}"/>
              </a:ext>
            </a:extLst>
          </p:cNvPr>
          <p:cNvSpPr txBox="1"/>
          <p:nvPr userDrawn="1"/>
        </p:nvSpPr>
        <p:spPr>
          <a:xfrm>
            <a:off x="388871" y="6413692"/>
            <a:ext cx="2388795" cy="246221"/>
          </a:xfrm>
          <a:prstGeom prst="rect">
            <a:avLst/>
          </a:prstGeom>
          <a:noFill/>
        </p:spPr>
        <p:txBody>
          <a:bodyPr wrap="none" rtlCol="0">
            <a:spAutoFit/>
          </a:bodyPr>
          <a:lstStyle/>
          <a:p>
            <a:r>
              <a:rPr lang="en-US" sz="1000" baseline="0">
                <a:solidFill>
                  <a:srgbClr val="00A09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347421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Slide with watermark and tex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E9BD0A0-5F3A-DE48-8127-95BBA7E36FA2}"/>
              </a:ext>
            </a:extLst>
          </p:cNvPr>
          <p:cNvPicPr>
            <a:picLocks noChangeAspect="1"/>
          </p:cNvPicPr>
          <p:nvPr userDrawn="1"/>
        </p:nvPicPr>
        <p:blipFill>
          <a:blip r:embed="rId2">
            <a:alphaModFix amt="5000"/>
          </a:blip>
          <a:stretch>
            <a:fillRect/>
          </a:stretch>
        </p:blipFill>
        <p:spPr>
          <a:xfrm>
            <a:off x="7433104" y="377234"/>
            <a:ext cx="5223777" cy="6683362"/>
          </a:xfrm>
          <a:prstGeom prst="rect">
            <a:avLst/>
          </a:prstGeom>
        </p:spPr>
      </p:pic>
      <p:sp>
        <p:nvSpPr>
          <p:cNvPr id="3" name="TextBox 2">
            <a:extLst>
              <a:ext uri="{FF2B5EF4-FFF2-40B4-BE49-F238E27FC236}">
                <a16:creationId xmlns:a16="http://schemas.microsoft.com/office/drawing/2014/main" id="{EA508531-DF19-1C44-8E8D-D5C5D98F8EB8}"/>
              </a:ext>
            </a:extLst>
          </p:cNvPr>
          <p:cNvSpPr txBox="1"/>
          <p:nvPr userDrawn="1"/>
        </p:nvSpPr>
        <p:spPr>
          <a:xfrm>
            <a:off x="453415" y="1507390"/>
            <a:ext cx="8825055" cy="4031873"/>
          </a:xfrm>
          <a:prstGeom prst="rect">
            <a:avLst/>
          </a:prstGeom>
          <a:noFill/>
        </p:spPr>
        <p:txBody>
          <a:bodyPr wrap="square" rtlCol="0">
            <a:spAutoFit/>
          </a:bodyPr>
          <a:lstStyle/>
          <a:p>
            <a:r>
              <a:rPr lang="en-GB" sz="2000" b="0" i="0">
                <a:solidFill>
                  <a:srgbClr val="85BF5C"/>
                </a:solidFill>
                <a:latin typeface="Runda Normal" panose="02000000000000000000" pitchFamily="2" charset="77"/>
              </a:rPr>
              <a:t>Lorem ipsum </a:t>
            </a:r>
            <a:r>
              <a:rPr lang="en-GB" sz="2000" b="0" i="0" err="1">
                <a:solidFill>
                  <a:srgbClr val="85BF5C"/>
                </a:solidFill>
                <a:latin typeface="Runda Normal" panose="02000000000000000000" pitchFamily="2" charset="77"/>
              </a:rPr>
              <a:t>dolor</a:t>
            </a:r>
            <a:r>
              <a:rPr lang="en-GB" sz="2000" b="0" i="0">
                <a:solidFill>
                  <a:srgbClr val="85BF5C"/>
                </a:solidFill>
                <a:latin typeface="Runda Normal" panose="02000000000000000000" pitchFamily="2" charset="77"/>
              </a:rPr>
              <a:t> sit </a:t>
            </a:r>
            <a:r>
              <a:rPr lang="en-GB" sz="2000" b="0" i="0" err="1">
                <a:solidFill>
                  <a:srgbClr val="85BF5C"/>
                </a:solidFill>
                <a:latin typeface="Runda Normal" panose="02000000000000000000" pitchFamily="2" charset="77"/>
              </a:rPr>
              <a:t>amet</a:t>
            </a:r>
            <a:r>
              <a:rPr lang="en-GB" sz="2000" b="0" i="0">
                <a:solidFill>
                  <a:srgbClr val="85BF5C"/>
                </a:solidFill>
                <a:latin typeface="Runda Normal" panose="02000000000000000000" pitchFamily="2" charset="77"/>
              </a:rPr>
              <a:t>, </a:t>
            </a:r>
            <a:r>
              <a:rPr lang="en-GB" sz="2000" b="0" i="0" err="1">
                <a:solidFill>
                  <a:srgbClr val="85BF5C"/>
                </a:solidFill>
                <a:latin typeface="Runda Normal" panose="02000000000000000000" pitchFamily="2" charset="77"/>
              </a:rPr>
              <a:t>consectetur</a:t>
            </a:r>
            <a:r>
              <a:rPr lang="en-GB" sz="2000" b="0" i="0">
                <a:solidFill>
                  <a:srgbClr val="85BF5C"/>
                </a:solidFill>
                <a:latin typeface="Runda Normal" panose="02000000000000000000" pitchFamily="2" charset="77"/>
              </a:rPr>
              <a:t> </a:t>
            </a:r>
            <a:r>
              <a:rPr lang="en-GB" sz="2000" b="0" i="0" err="1">
                <a:solidFill>
                  <a:srgbClr val="85BF5C"/>
                </a:solidFill>
                <a:latin typeface="Runda Normal" panose="02000000000000000000" pitchFamily="2" charset="77"/>
              </a:rPr>
              <a:t>adipiscing</a:t>
            </a:r>
            <a:r>
              <a:rPr lang="en-GB" sz="2000" b="0" i="0">
                <a:solidFill>
                  <a:srgbClr val="85BF5C"/>
                </a:solidFill>
                <a:latin typeface="Runda Normal" panose="02000000000000000000" pitchFamily="2" charset="77"/>
              </a:rPr>
              <a:t> </a:t>
            </a:r>
            <a:r>
              <a:rPr lang="en-GB" sz="2000" b="0" i="0" err="1">
                <a:solidFill>
                  <a:srgbClr val="85BF5C"/>
                </a:solidFill>
                <a:latin typeface="Runda Normal" panose="02000000000000000000" pitchFamily="2" charset="77"/>
              </a:rPr>
              <a:t>elit</a:t>
            </a:r>
            <a:r>
              <a:rPr lang="en-GB" sz="2000" b="0" i="0">
                <a:solidFill>
                  <a:srgbClr val="85BF5C"/>
                </a:solidFill>
                <a:latin typeface="Runda Normal" panose="02000000000000000000" pitchFamily="2" charset="77"/>
              </a:rPr>
              <a:t>.</a:t>
            </a:r>
          </a:p>
          <a:p>
            <a:endParaRPr lang="en-GB" b="0" i="0">
              <a:solidFill>
                <a:srgbClr val="575756"/>
              </a:solidFill>
              <a:latin typeface="Runda Normal" panose="02000000000000000000" pitchFamily="2" charset="77"/>
            </a:endParaRPr>
          </a:p>
          <a:p>
            <a:r>
              <a:rPr lang="en-GB" sz="1300" b="0" i="0">
                <a:solidFill>
                  <a:srgbClr val="575756"/>
                </a:solidFill>
                <a:latin typeface="Runda Normal" panose="02000000000000000000" pitchFamily="2" charset="77"/>
              </a:rPr>
              <a:t>Ut </a:t>
            </a:r>
            <a:r>
              <a:rPr lang="en-GB" sz="1300" b="0" i="0" err="1">
                <a:solidFill>
                  <a:srgbClr val="575756"/>
                </a:solidFill>
                <a:latin typeface="Runda Normal" panose="02000000000000000000" pitchFamily="2" charset="77"/>
              </a:rPr>
              <a:t>viverra</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massa</a:t>
            </a:r>
            <a:r>
              <a:rPr lang="en-GB" sz="1300" b="0" i="0">
                <a:solidFill>
                  <a:srgbClr val="575756"/>
                </a:solidFill>
                <a:latin typeface="Runda Normal" panose="02000000000000000000" pitchFamily="2" charset="77"/>
              </a:rPr>
              <a:t> id </a:t>
            </a:r>
            <a:r>
              <a:rPr lang="en-GB" sz="1300" b="0" i="0" err="1">
                <a:solidFill>
                  <a:srgbClr val="575756"/>
                </a:solidFill>
                <a:latin typeface="Runda Normal" panose="02000000000000000000" pitchFamily="2" charset="77"/>
              </a:rPr>
              <a:t>tortor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dapibus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pretium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Praesent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varius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scelerisque</a:t>
            </a:r>
            <a:r>
              <a:rPr lang="en-GB" sz="1300" b="0" i="0">
                <a:solidFill>
                  <a:srgbClr val="575756"/>
                </a:solidFill>
                <a:latin typeface="Runda Normal" panose="02000000000000000000" pitchFamily="2" charset="77"/>
              </a:rPr>
              <a:t> ipsum vitae </a:t>
            </a:r>
            <a:r>
              <a:rPr lang="en-GB" sz="1300" b="0" i="0" err="1">
                <a:solidFill>
                  <a:srgbClr val="575756"/>
                </a:solidFill>
                <a:latin typeface="Runda Normal" panose="02000000000000000000" pitchFamily="2" charset="77"/>
              </a:rPr>
              <a:t>dignissim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Praesent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mattis</a:t>
            </a:r>
            <a:r>
              <a:rPr lang="en-GB" sz="1300" b="0" i="0">
                <a:solidFill>
                  <a:srgbClr val="575756"/>
                </a:solidFill>
                <a:latin typeface="Runda Normal" panose="02000000000000000000" pitchFamily="2" charset="77"/>
              </a:rPr>
              <a:t> auctor </a:t>
            </a:r>
            <a:r>
              <a:rPr lang="en-GB" sz="1300" b="0" i="0" err="1">
                <a:solidFill>
                  <a:srgbClr val="575756"/>
                </a:solidFill>
                <a:latin typeface="Runda Normal" panose="02000000000000000000" pitchFamily="2" charset="77"/>
              </a:rPr>
              <a:t>consequat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Aliquam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vel</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pellentesque</a:t>
            </a:r>
            <a:r>
              <a:rPr lang="en-GB" sz="1300" b="0" i="0">
                <a:solidFill>
                  <a:srgbClr val="575756"/>
                </a:solidFill>
                <a:latin typeface="Runda Normal" panose="02000000000000000000" pitchFamily="2" charset="77"/>
              </a:rPr>
              <a:t> libero. </a:t>
            </a:r>
            <a:r>
              <a:rPr lang="en-GB" sz="1300" b="0" i="0" err="1">
                <a:solidFill>
                  <a:srgbClr val="575756"/>
                </a:solidFill>
                <a:latin typeface="Runda Normal" panose="02000000000000000000" pitchFamily="2" charset="77"/>
              </a:rPr>
              <a:t>Curabitur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odio</a:t>
            </a:r>
            <a:r>
              <a:rPr lang="en-GB" sz="1300" b="0" i="0">
                <a:solidFill>
                  <a:srgbClr val="575756"/>
                </a:solidFill>
                <a:latin typeface="Runda Normal" panose="02000000000000000000" pitchFamily="2" charset="77"/>
              </a:rPr>
              <a:t> in </a:t>
            </a:r>
            <a:r>
              <a:rPr lang="en-GB" sz="1300" b="0" i="0" err="1">
                <a:solidFill>
                  <a:srgbClr val="575756"/>
                </a:solidFill>
                <a:latin typeface="Runda Normal" panose="02000000000000000000" pitchFamily="2" charset="77"/>
              </a:rPr>
              <a:t>augue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tristique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dapibus</a:t>
            </a:r>
            <a:r>
              <a:rPr lang="en-GB" sz="1300" b="0" i="0">
                <a:solidFill>
                  <a:srgbClr val="575756"/>
                </a:solidFill>
                <a:latin typeface="Runda Normal" panose="02000000000000000000" pitchFamily="2" charset="77"/>
              </a:rPr>
              <a:t> in sit </a:t>
            </a:r>
            <a:r>
              <a:rPr lang="en-GB" sz="1300" b="0" i="0" err="1">
                <a:solidFill>
                  <a:srgbClr val="575756"/>
                </a:solidFill>
                <a:latin typeface="Runda Normal" panose="02000000000000000000" pitchFamily="2" charset="77"/>
              </a:rPr>
              <a:t>amet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odio</a:t>
            </a:r>
            <a:r>
              <a:rPr lang="en-GB" sz="1300" b="0" i="0">
                <a:solidFill>
                  <a:srgbClr val="575756"/>
                </a:solidFill>
                <a:latin typeface="Runda Normal" panose="02000000000000000000" pitchFamily="2" charset="77"/>
              </a:rPr>
              <a:t>. Vestibulum </a:t>
            </a:r>
            <a:r>
              <a:rPr lang="en-GB" sz="1300" b="0" i="0" err="1">
                <a:solidFill>
                  <a:srgbClr val="575756"/>
                </a:solidFill>
                <a:latin typeface="Runda Normal" panose="02000000000000000000" pitchFamily="2" charset="77"/>
              </a:rPr>
              <a:t>lacus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lacus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condimentum</a:t>
            </a:r>
            <a:r>
              <a:rPr lang="en-GB" sz="1300" b="0" i="0">
                <a:solidFill>
                  <a:srgbClr val="575756"/>
                </a:solidFill>
                <a:latin typeface="Runda Normal" panose="02000000000000000000" pitchFamily="2" charset="77"/>
              </a:rPr>
              <a:t> et </a:t>
            </a:r>
            <a:r>
              <a:rPr lang="en-GB" sz="1300" b="0" i="0" err="1">
                <a:solidFill>
                  <a:srgbClr val="575756"/>
                </a:solidFill>
                <a:latin typeface="Runda Normal" panose="02000000000000000000" pitchFamily="2" charset="77"/>
              </a:rPr>
              <a:t>augue</a:t>
            </a:r>
            <a:r>
              <a:rPr lang="en-GB" sz="1300" b="0" i="0">
                <a:solidFill>
                  <a:srgbClr val="575756"/>
                </a:solidFill>
                <a:latin typeface="Runda Normal" panose="02000000000000000000" pitchFamily="2" charset="77"/>
              </a:rPr>
              <a:t> non, </a:t>
            </a:r>
            <a:r>
              <a:rPr lang="en-GB" sz="1300" b="0" i="0" err="1">
                <a:solidFill>
                  <a:srgbClr val="575756"/>
                </a:solidFill>
                <a:latin typeface="Runda Normal" panose="02000000000000000000" pitchFamily="2" charset="77"/>
              </a:rPr>
              <a:t>aliquam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ultrices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felis</a:t>
            </a:r>
            <a:r>
              <a:rPr lang="en-GB" sz="1300" b="0" i="0">
                <a:solidFill>
                  <a:srgbClr val="575756"/>
                </a:solidFill>
                <a:latin typeface="Runda Normal" panose="02000000000000000000" pitchFamily="2" charset="77"/>
              </a:rPr>
              <a:t>. Nunc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et </a:t>
            </a:r>
            <a:r>
              <a:rPr lang="en-GB" sz="1300" b="0" i="0" err="1">
                <a:solidFill>
                  <a:srgbClr val="575756"/>
                </a:solidFill>
                <a:latin typeface="Runda Normal" panose="02000000000000000000" pitchFamily="2" charset="77"/>
              </a:rPr>
              <a:t>pellentesque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nunc</a:t>
            </a:r>
            <a:r>
              <a:rPr lang="en-GB" sz="1300" b="0" i="0">
                <a:solidFill>
                  <a:srgbClr val="575756"/>
                </a:solidFill>
                <a:latin typeface="Runda Normal" panose="02000000000000000000" pitchFamily="2" charset="77"/>
              </a:rPr>
              <a:t>. </a:t>
            </a:r>
          </a:p>
          <a:p>
            <a:endParaRPr lang="en-GB" sz="1300" b="0" i="0">
              <a:solidFill>
                <a:srgbClr val="575756"/>
              </a:solidFill>
              <a:latin typeface="Runda Normal" panose="02000000000000000000" pitchFamily="2" charset="77"/>
            </a:endParaRPr>
          </a:p>
          <a:p>
            <a:pPr marL="285750" indent="-285750">
              <a:buFont typeface="Arial" panose="020B0604020202020204" pitchFamily="34" charset="0"/>
              <a:buChar char="•"/>
            </a:pPr>
            <a:r>
              <a:rPr lang="en-GB" sz="1300" b="0" i="0">
                <a:solidFill>
                  <a:srgbClr val="575756"/>
                </a:solidFill>
                <a:latin typeface="Runda Normal" panose="02000000000000000000" pitchFamily="2" charset="77"/>
              </a:rPr>
              <a:t>Donec </a:t>
            </a:r>
            <a:r>
              <a:rPr lang="en-GB" sz="1300" b="0" i="0" err="1">
                <a:solidFill>
                  <a:srgbClr val="575756"/>
                </a:solidFill>
                <a:latin typeface="Runda Normal" panose="02000000000000000000" pitchFamily="2" charset="77"/>
              </a:rPr>
              <a:t>nec</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erat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aliquet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pellentesque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velit</a:t>
            </a:r>
            <a:r>
              <a:rPr lang="en-GB" sz="1300" b="0" i="0">
                <a:solidFill>
                  <a:srgbClr val="575756"/>
                </a:solidFill>
                <a:latin typeface="Runda Normal" panose="02000000000000000000" pitchFamily="2" charset="77"/>
              </a:rPr>
              <a:t> a</a:t>
            </a:r>
          </a:p>
          <a:p>
            <a:pPr marL="285750" indent="-285750">
              <a:buFont typeface="Arial" panose="020B0604020202020204" pitchFamily="34" charset="0"/>
              <a:buChar char="•"/>
            </a:pPr>
            <a:r>
              <a:rPr lang="en-GB" sz="1300" b="0" i="0">
                <a:solidFill>
                  <a:srgbClr val="575756"/>
                </a:solidFill>
                <a:latin typeface="Runda Normal" panose="02000000000000000000" pitchFamily="2" charset="77"/>
              </a:rPr>
              <a:t>Maecenas </a:t>
            </a:r>
            <a:r>
              <a:rPr lang="en-GB" sz="1300" b="0" i="0" err="1">
                <a:solidFill>
                  <a:srgbClr val="575756"/>
                </a:solidFill>
                <a:latin typeface="Runda Normal" panose="02000000000000000000" pitchFamily="2" charset="77"/>
              </a:rPr>
              <a:t>justo</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nulla</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scelerisque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eu</a:t>
            </a:r>
            <a:r>
              <a:rPr lang="en-GB" sz="1300" b="0" i="0">
                <a:solidFill>
                  <a:srgbClr val="575756"/>
                </a:solidFill>
                <a:latin typeface="Runda Normal" panose="02000000000000000000" pitchFamily="2" charset="77"/>
              </a:rPr>
              <a:t> ligula </a:t>
            </a:r>
            <a:r>
              <a:rPr lang="en-GB" sz="1300" b="0" i="0" err="1">
                <a:solidFill>
                  <a:srgbClr val="575756"/>
                </a:solidFill>
                <a:latin typeface="Runda Normal" panose="02000000000000000000" pitchFamily="2" charset="77"/>
              </a:rPr>
              <a:t>quis</a:t>
            </a:r>
            <a:r>
              <a:rPr lang="en-GB" sz="1300" b="0" i="0">
                <a:solidFill>
                  <a:srgbClr val="575756"/>
                </a:solidFill>
                <a:latin typeface="Runda Normal" panose="02000000000000000000" pitchFamily="2" charset="77"/>
              </a:rPr>
              <a:t>, convallis </a:t>
            </a:r>
            <a:r>
              <a:rPr lang="en-GB" sz="1300" b="0" i="0" err="1">
                <a:solidFill>
                  <a:srgbClr val="575756"/>
                </a:solidFill>
                <a:latin typeface="Runda Normal" panose="02000000000000000000" pitchFamily="2" charset="77"/>
              </a:rPr>
              <a:t>venenatis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massa</a:t>
            </a:r>
            <a:endParaRPr lang="en-GB" sz="1300" b="0" i="0">
              <a:solidFill>
                <a:srgbClr val="575756"/>
              </a:solidFill>
              <a:latin typeface="Runda Normal" panose="02000000000000000000" pitchFamily="2" charset="77"/>
            </a:endParaRPr>
          </a:p>
          <a:p>
            <a:pPr marL="285750" indent="-285750">
              <a:buFont typeface="Arial" panose="020B0604020202020204" pitchFamily="34" charset="0"/>
              <a:buChar char="•"/>
            </a:pPr>
            <a:r>
              <a:rPr lang="en-GB" sz="1300" b="0" i="0">
                <a:solidFill>
                  <a:srgbClr val="575756"/>
                </a:solidFill>
                <a:latin typeface="Runda Normal" panose="02000000000000000000" pitchFamily="2" charset="77"/>
              </a:rPr>
              <a:t>Proin ac </a:t>
            </a:r>
            <a:r>
              <a:rPr lang="en-GB" sz="1300" b="0" i="0" err="1">
                <a:solidFill>
                  <a:srgbClr val="575756"/>
                </a:solidFill>
                <a:latin typeface="Runda Normal" panose="02000000000000000000" pitchFamily="2" charset="77"/>
              </a:rPr>
              <a:t>rhoncus</a:t>
            </a:r>
            <a:r>
              <a:rPr lang="en-GB" sz="1300" b="0" i="0">
                <a:solidFill>
                  <a:srgbClr val="575756"/>
                </a:solidFill>
                <a:latin typeface="Runda Normal" panose="02000000000000000000" pitchFamily="2" charset="77"/>
              </a:rPr>
              <a:t> ipsum. </a:t>
            </a:r>
            <a:r>
              <a:rPr lang="en-GB" sz="1300" b="0" i="0" err="1">
                <a:solidFill>
                  <a:srgbClr val="575756"/>
                </a:solidFill>
                <a:latin typeface="Runda Normal" panose="02000000000000000000" pitchFamily="2" charset="77"/>
              </a:rPr>
              <a:t>Curabitur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mattis</a:t>
            </a:r>
            <a:r>
              <a:rPr lang="en-GB" sz="1300" b="0" i="0">
                <a:solidFill>
                  <a:srgbClr val="575756"/>
                </a:solidFill>
                <a:latin typeface="Runda Normal" panose="02000000000000000000" pitchFamily="2" charset="77"/>
              </a:rPr>
              <a:t> fermentum </a:t>
            </a:r>
            <a:r>
              <a:rPr lang="en-GB" sz="1300" b="0" i="0" err="1">
                <a:solidFill>
                  <a:srgbClr val="575756"/>
                </a:solidFill>
                <a:latin typeface="Runda Normal" panose="02000000000000000000" pitchFamily="2" charset="77"/>
              </a:rPr>
              <a:t>est</a:t>
            </a:r>
            <a:r>
              <a:rPr lang="en-GB" sz="1300" b="0" i="0">
                <a:solidFill>
                  <a:srgbClr val="575756"/>
                </a:solidFill>
                <a:latin typeface="Runda Normal" panose="02000000000000000000" pitchFamily="2" charset="77"/>
              </a:rPr>
              <a:t> in maximus</a:t>
            </a:r>
          </a:p>
          <a:p>
            <a:pPr marL="285750" indent="-285750">
              <a:buFont typeface="Arial" panose="020B0604020202020204" pitchFamily="34" charset="0"/>
              <a:buChar char="•"/>
            </a:pPr>
            <a:r>
              <a:rPr lang="en-GB" sz="1300" b="0" i="0" err="1">
                <a:solidFill>
                  <a:srgbClr val="575756"/>
                </a:solidFill>
                <a:latin typeface="Runda Normal" panose="02000000000000000000" pitchFamily="2" charset="77"/>
              </a:rPr>
              <a:t>Praesent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posuere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quis</a:t>
            </a:r>
            <a:r>
              <a:rPr lang="en-GB" sz="1300" b="0" i="0">
                <a:solidFill>
                  <a:srgbClr val="575756"/>
                </a:solidFill>
                <a:latin typeface="Runda Normal" panose="02000000000000000000" pitchFamily="2" charset="77"/>
              </a:rPr>
              <a:t> ex in </a:t>
            </a:r>
            <a:r>
              <a:rPr lang="en-GB" sz="1300" b="0" i="0" err="1">
                <a:solidFill>
                  <a:srgbClr val="575756"/>
                </a:solidFill>
                <a:latin typeface="Runda Normal" panose="02000000000000000000" pitchFamily="2" charset="77"/>
              </a:rPr>
              <a:t>finibus</a:t>
            </a:r>
            <a:r>
              <a:rPr lang="en-GB" sz="1300" b="0" i="0">
                <a:solidFill>
                  <a:srgbClr val="575756"/>
                </a:solidFill>
                <a:latin typeface="Runda Normal" panose="02000000000000000000" pitchFamily="2" charset="77"/>
              </a:rPr>
              <a:t>.</a:t>
            </a:r>
          </a:p>
          <a:p>
            <a:pPr marL="285750" indent="-285750">
              <a:buFont typeface="Arial" panose="020B0604020202020204" pitchFamily="34" charset="0"/>
              <a:buChar char="•"/>
            </a:pPr>
            <a:r>
              <a:rPr lang="en-GB" sz="1300" b="0" i="0" err="1">
                <a:solidFill>
                  <a:srgbClr val="575756"/>
                </a:solidFill>
                <a:latin typeface="Runda Normal" panose="02000000000000000000" pitchFamily="2" charset="77"/>
              </a:rPr>
              <a:t>Quisque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sollicitudin</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tincidunt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nibh</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nec</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egestas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massa</a:t>
            </a:r>
            <a:r>
              <a:rPr lang="en-GB" sz="1300" b="0" i="0">
                <a:solidFill>
                  <a:srgbClr val="575756"/>
                </a:solidFill>
                <a:latin typeface="Runda Normal" panose="02000000000000000000" pitchFamily="2" charset="77"/>
              </a:rPr>
              <a:t> Fringilla</a:t>
            </a:r>
          </a:p>
          <a:p>
            <a:pPr marL="285750" indent="-285750">
              <a:buFont typeface="Arial" panose="020B0604020202020204" pitchFamily="34" charset="0"/>
              <a:buChar char="•"/>
            </a:pPr>
            <a:endParaRPr lang="en-GB" sz="1300" b="0" i="0">
              <a:solidFill>
                <a:srgbClr val="575756"/>
              </a:solidFill>
              <a:latin typeface="Runda Normal" panose="02000000000000000000" pitchFamily="2" charset="77"/>
            </a:endParaRPr>
          </a:p>
          <a:p>
            <a:endParaRPr lang="en-GB" sz="1300" b="0" i="0">
              <a:solidFill>
                <a:srgbClr val="575756"/>
              </a:solidFill>
              <a:latin typeface="Runda Normal" panose="02000000000000000000" pitchFamily="2" charset="77"/>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300" b="1" i="0">
                <a:solidFill>
                  <a:srgbClr val="575756"/>
                </a:solidFill>
                <a:latin typeface="Runda Normal" panose="02000000000000000000" pitchFamily="2" charset="77"/>
              </a:rPr>
              <a:t>Duis at </a:t>
            </a:r>
            <a:r>
              <a:rPr lang="en-GB" sz="1300" b="1" i="0" err="1">
                <a:solidFill>
                  <a:srgbClr val="575756"/>
                </a:solidFill>
                <a:latin typeface="Runda Normal" panose="02000000000000000000" pitchFamily="2" charset="77"/>
              </a:rPr>
              <a:t>erat</a:t>
            </a:r>
            <a:r>
              <a:rPr lang="en-GB" sz="1300" b="1" i="0">
                <a:solidFill>
                  <a:srgbClr val="575756"/>
                </a:solidFill>
                <a:latin typeface="Runda Normal" panose="02000000000000000000" pitchFamily="2" charset="77"/>
              </a:rPr>
              <a:t> id </a:t>
            </a:r>
            <a:r>
              <a:rPr lang="en-GB" sz="1300" b="1" i="0" err="1">
                <a:solidFill>
                  <a:srgbClr val="575756"/>
                </a:solidFill>
                <a:latin typeface="Runda Normal" panose="02000000000000000000" pitchFamily="2" charset="77"/>
              </a:rPr>
              <a:t>lacus</a:t>
            </a:r>
            <a:r>
              <a:rPr lang="en-GB" sz="1300" b="1" i="0">
                <a:solidFill>
                  <a:srgbClr val="575756"/>
                </a:solidFill>
                <a:latin typeface="Runda Normal" panose="02000000000000000000" pitchFamily="2" charset="77"/>
              </a:rPr>
              <a:t> </a:t>
            </a:r>
            <a:r>
              <a:rPr lang="en-GB" sz="1300" b="1" i="0" err="1">
                <a:solidFill>
                  <a:srgbClr val="575756"/>
                </a:solidFill>
                <a:latin typeface="Runda Normal" panose="02000000000000000000" pitchFamily="2" charset="77"/>
              </a:rPr>
              <a:t>scelerisque</a:t>
            </a:r>
            <a:r>
              <a:rPr lang="en-GB" sz="1300" b="1" i="0">
                <a:solidFill>
                  <a:srgbClr val="575756"/>
                </a:solidFill>
                <a:latin typeface="Runda Normal" panose="02000000000000000000" pitchFamily="2" charset="77"/>
              </a:rPr>
              <a:t> vestibulum</a:t>
            </a:r>
          </a:p>
          <a:p>
            <a:r>
              <a:rPr lang="en-GB" sz="1300" b="0" i="0" err="1">
                <a:solidFill>
                  <a:srgbClr val="575756"/>
                </a:solidFill>
                <a:latin typeface="Runda Normal" panose="02000000000000000000" pitchFamily="2" charset="77"/>
              </a:rPr>
              <a:t>Mauris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dapibus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tempus maximus, </a:t>
            </a:r>
            <a:r>
              <a:rPr lang="en-GB" sz="1300" b="0" i="0" err="1">
                <a:solidFill>
                  <a:srgbClr val="575756"/>
                </a:solidFill>
                <a:latin typeface="Runda Normal" panose="02000000000000000000" pitchFamily="2" charset="77"/>
              </a:rPr>
              <a:t>mauris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elit</a:t>
            </a:r>
            <a:r>
              <a:rPr lang="en-GB" sz="1300" b="0" i="0">
                <a:solidFill>
                  <a:srgbClr val="575756"/>
                </a:solidFill>
                <a:latin typeface="Runda Normal" panose="02000000000000000000" pitchFamily="2" charset="77"/>
              </a:rPr>
              <a:t> auctor </a:t>
            </a:r>
            <a:r>
              <a:rPr lang="en-GB" sz="1300" b="0" i="0" err="1">
                <a:solidFill>
                  <a:srgbClr val="575756"/>
                </a:solidFill>
                <a:latin typeface="Runda Normal" panose="02000000000000000000" pitchFamily="2" charset="77"/>
              </a:rPr>
              <a:t>tellus</a:t>
            </a:r>
            <a:r>
              <a:rPr lang="en-GB" sz="1300" b="0" i="0">
                <a:solidFill>
                  <a:srgbClr val="575756"/>
                </a:solidFill>
                <a:latin typeface="Runda Normal" panose="02000000000000000000" pitchFamily="2" charset="77"/>
              </a:rPr>
              <a:t>, in </a:t>
            </a:r>
            <a:r>
              <a:rPr lang="en-GB" sz="1300" b="0" i="0" err="1">
                <a:solidFill>
                  <a:srgbClr val="575756"/>
                </a:solidFill>
                <a:latin typeface="Runda Normal" panose="02000000000000000000" pitchFamily="2" charset="77"/>
              </a:rPr>
              <a:t>scelerisque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orci</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diam</a:t>
            </a:r>
            <a:r>
              <a:rPr lang="en-GB" sz="1300" b="0" i="0">
                <a:solidFill>
                  <a:srgbClr val="575756"/>
                </a:solidFill>
                <a:latin typeface="Runda Normal" panose="02000000000000000000" pitchFamily="2" charset="77"/>
              </a:rPr>
              <a:t> ac </a:t>
            </a:r>
            <a:r>
              <a:rPr lang="en-GB" sz="1300" b="0" i="0" err="1">
                <a:solidFill>
                  <a:srgbClr val="575756"/>
                </a:solidFill>
                <a:latin typeface="Runda Normal" panose="02000000000000000000" pitchFamily="2" charset="77"/>
              </a:rPr>
              <a:t>quam</a:t>
            </a:r>
            <a:r>
              <a:rPr lang="en-GB" sz="1300" b="0" i="0">
                <a:solidFill>
                  <a:srgbClr val="575756"/>
                </a:solidFill>
                <a:latin typeface="Runda Normal" panose="02000000000000000000" pitchFamily="2" charset="77"/>
              </a:rPr>
              <a:t>. Proin sit </a:t>
            </a:r>
            <a:r>
              <a:rPr lang="en-GB" sz="1300" b="0" i="0" err="1">
                <a:solidFill>
                  <a:srgbClr val="575756"/>
                </a:solidFill>
                <a:latin typeface="Runda Normal" panose="02000000000000000000" pitchFamily="2" charset="77"/>
              </a:rPr>
              <a:t>amet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dignissim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enim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Etiam</a:t>
            </a:r>
            <a:r>
              <a:rPr lang="en-GB" sz="1300" b="0" i="0">
                <a:solidFill>
                  <a:srgbClr val="575756"/>
                </a:solidFill>
                <a:latin typeface="Runda Normal" panose="02000000000000000000" pitchFamily="2" charset="77"/>
              </a:rPr>
              <a:t> mi </a:t>
            </a:r>
            <a:r>
              <a:rPr lang="en-GB" sz="1300" b="0" i="0" err="1">
                <a:solidFill>
                  <a:srgbClr val="575756"/>
                </a:solidFill>
                <a:latin typeface="Runda Normal" panose="02000000000000000000" pitchFamily="2" charset="77"/>
              </a:rPr>
              <a:t>lectus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rutrum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quis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dolor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vel</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bibendum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dignissim</a:t>
            </a:r>
            <a:r>
              <a:rPr lang="en-GB" sz="1300" b="0" i="0">
                <a:solidFill>
                  <a:srgbClr val="575756"/>
                </a:solidFill>
                <a:latin typeface="Runda Normal" panose="02000000000000000000" pitchFamily="2" charset="77"/>
              </a:rPr>
              <a:t> eros. Vestibulum ac </a:t>
            </a:r>
            <a:r>
              <a:rPr lang="en-GB" sz="1300" b="0" i="0" err="1">
                <a:solidFill>
                  <a:srgbClr val="575756"/>
                </a:solidFill>
                <a:latin typeface="Runda Normal" panose="02000000000000000000" pitchFamily="2" charset="77"/>
              </a:rPr>
              <a:t>feugiat</a:t>
            </a:r>
            <a:r>
              <a:rPr lang="en-GB" sz="1300" b="0" i="0">
                <a:solidFill>
                  <a:srgbClr val="575756"/>
                </a:solidFill>
                <a:latin typeface="Runda Normal" panose="02000000000000000000" pitchFamily="2" charset="77"/>
              </a:rPr>
              <a:t>. </a:t>
            </a:r>
            <a:br>
              <a:rPr lang="en-GB" sz="1300" b="0" i="0">
                <a:solidFill>
                  <a:srgbClr val="575756"/>
                </a:solidFill>
                <a:latin typeface="Runda Normal" panose="02000000000000000000" pitchFamily="2" charset="77"/>
              </a:rPr>
            </a:br>
            <a:r>
              <a:rPr lang="en-GB" sz="1300" b="0" i="0" err="1">
                <a:solidFill>
                  <a:srgbClr val="575756"/>
                </a:solidFill>
                <a:latin typeface="Runda Normal" panose="02000000000000000000" pitchFamily="2" charset="77"/>
              </a:rPr>
              <a:t>Nulla</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facilisi</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odio</a:t>
            </a:r>
            <a:r>
              <a:rPr lang="en-GB" sz="1300" b="0" i="0">
                <a:solidFill>
                  <a:srgbClr val="575756"/>
                </a:solidFill>
                <a:latin typeface="Runda Normal" panose="02000000000000000000" pitchFamily="2" charset="77"/>
              </a:rPr>
              <a:t> in </a:t>
            </a:r>
            <a:r>
              <a:rPr lang="en-GB" sz="1300" b="0" i="0" err="1">
                <a:solidFill>
                  <a:srgbClr val="575756"/>
                </a:solidFill>
                <a:latin typeface="Runda Normal" panose="02000000000000000000" pitchFamily="2" charset="77"/>
              </a:rPr>
              <a:t>augue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tristique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dapibus</a:t>
            </a:r>
            <a:r>
              <a:rPr lang="en-GB" sz="1300" b="0" i="0">
                <a:solidFill>
                  <a:srgbClr val="575756"/>
                </a:solidFill>
                <a:latin typeface="Runda Normal" panose="02000000000000000000" pitchFamily="2" charset="77"/>
              </a:rPr>
              <a:t>.</a:t>
            </a:r>
          </a:p>
          <a:p>
            <a:endParaRPr lang="en-US" b="0" i="0">
              <a:latin typeface="Runda Normal" panose="02000000000000000000" pitchFamily="2" charset="77"/>
            </a:endParaRPr>
          </a:p>
        </p:txBody>
      </p:sp>
      <p:sp>
        <p:nvSpPr>
          <p:cNvPr id="13" name="TextBox 12">
            <a:extLst>
              <a:ext uri="{FF2B5EF4-FFF2-40B4-BE49-F238E27FC236}">
                <a16:creationId xmlns:a16="http://schemas.microsoft.com/office/drawing/2014/main" id="{07AD5C32-BBDB-5847-833E-6410CE68BBEC}"/>
              </a:ext>
            </a:extLst>
          </p:cNvPr>
          <p:cNvSpPr txBox="1"/>
          <p:nvPr userDrawn="1"/>
        </p:nvSpPr>
        <p:spPr>
          <a:xfrm>
            <a:off x="403747" y="280649"/>
            <a:ext cx="2384820" cy="492443"/>
          </a:xfrm>
          <a:prstGeom prst="rect">
            <a:avLst/>
          </a:prstGeom>
          <a:noFill/>
        </p:spPr>
        <p:txBody>
          <a:bodyPr wrap="none" rtlCol="0">
            <a:spAutoFit/>
          </a:bodyPr>
          <a:lstStyle/>
          <a:p>
            <a:r>
              <a:rPr lang="en-US" sz="2600" baseline="0">
                <a:solidFill>
                  <a:srgbClr val="00A091"/>
                </a:solidFill>
                <a:latin typeface="Runda Normal" panose="02000000000000000000" pitchFamily="2" charset="77"/>
              </a:rPr>
              <a:t>Slide title here</a:t>
            </a:r>
          </a:p>
        </p:txBody>
      </p:sp>
      <p:cxnSp>
        <p:nvCxnSpPr>
          <p:cNvPr id="16" name="Straight Connector 15">
            <a:extLst>
              <a:ext uri="{FF2B5EF4-FFF2-40B4-BE49-F238E27FC236}">
                <a16:creationId xmlns:a16="http://schemas.microsoft.com/office/drawing/2014/main" id="{8951A45B-AB38-A04E-844F-0094EE953BA8}"/>
              </a:ext>
            </a:extLst>
          </p:cNvPr>
          <p:cNvCxnSpPr>
            <a:cxnSpLocks/>
          </p:cNvCxnSpPr>
          <p:nvPr userDrawn="1"/>
        </p:nvCxnSpPr>
        <p:spPr>
          <a:xfrm>
            <a:off x="0" y="6253615"/>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5BFA392-93A0-C944-8A0D-017AEB3C77E9}"/>
              </a:ext>
            </a:extLst>
          </p:cNvPr>
          <p:cNvCxnSpPr>
            <a:cxnSpLocks/>
          </p:cNvCxnSpPr>
          <p:nvPr userDrawn="1"/>
        </p:nvCxnSpPr>
        <p:spPr>
          <a:xfrm>
            <a:off x="0" y="981902"/>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50F78E38-E620-4D45-BCE5-B036D2723C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63068" y="305371"/>
            <a:ext cx="951816" cy="417169"/>
          </a:xfrm>
          <a:prstGeom prst="rect">
            <a:avLst/>
          </a:prstGeom>
        </p:spPr>
      </p:pic>
      <p:sp>
        <p:nvSpPr>
          <p:cNvPr id="23" name="TextBox 22">
            <a:extLst>
              <a:ext uri="{FF2B5EF4-FFF2-40B4-BE49-F238E27FC236}">
                <a16:creationId xmlns:a16="http://schemas.microsoft.com/office/drawing/2014/main" id="{CC475F51-F571-E541-B695-13D28F658D6C}"/>
              </a:ext>
            </a:extLst>
          </p:cNvPr>
          <p:cNvSpPr txBox="1"/>
          <p:nvPr userDrawn="1"/>
        </p:nvSpPr>
        <p:spPr>
          <a:xfrm>
            <a:off x="11618520" y="642094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24" name="TextBox 23">
            <a:extLst>
              <a:ext uri="{FF2B5EF4-FFF2-40B4-BE49-F238E27FC236}">
                <a16:creationId xmlns:a16="http://schemas.microsoft.com/office/drawing/2014/main" id="{17B70B1D-5421-7A46-A22E-FB7AC0EFDCC3}"/>
              </a:ext>
            </a:extLst>
          </p:cNvPr>
          <p:cNvSpPr txBox="1"/>
          <p:nvPr userDrawn="1"/>
        </p:nvSpPr>
        <p:spPr>
          <a:xfrm>
            <a:off x="9919319" y="6422608"/>
            <a:ext cx="1665841" cy="246221"/>
          </a:xfrm>
          <a:prstGeom prst="rect">
            <a:avLst/>
          </a:prstGeom>
          <a:noFill/>
        </p:spPr>
        <p:txBody>
          <a:bodyPr wrap="none" rtlCol="0">
            <a:spAutoFit/>
          </a:bodyPr>
          <a:lstStyle/>
          <a:p>
            <a:pPr algn="r"/>
            <a:r>
              <a:rPr lang="en-US" sz="1000" b="1" baseline="0" err="1">
                <a:solidFill>
                  <a:srgbClr val="00A091"/>
                </a:solidFill>
                <a:latin typeface="Runda Normal" panose="02000000000000000000" pitchFamily="2" charset="77"/>
              </a:rPr>
              <a:t>www.europeanbiogas.eu</a:t>
            </a:r>
            <a:endParaRPr lang="en-US" sz="1000" b="1" baseline="0">
              <a:solidFill>
                <a:srgbClr val="00A091"/>
              </a:solidFill>
              <a:latin typeface="Runda Normal" panose="02000000000000000000" pitchFamily="2" charset="77"/>
            </a:endParaRPr>
          </a:p>
        </p:txBody>
      </p:sp>
      <p:sp>
        <p:nvSpPr>
          <p:cNvPr id="25" name="TextBox 24">
            <a:extLst>
              <a:ext uri="{FF2B5EF4-FFF2-40B4-BE49-F238E27FC236}">
                <a16:creationId xmlns:a16="http://schemas.microsoft.com/office/drawing/2014/main" id="{C441D918-E3FE-DA4F-B828-1D9C55D5A4D1}"/>
              </a:ext>
            </a:extLst>
          </p:cNvPr>
          <p:cNvSpPr txBox="1"/>
          <p:nvPr userDrawn="1"/>
        </p:nvSpPr>
        <p:spPr>
          <a:xfrm>
            <a:off x="388871" y="6413692"/>
            <a:ext cx="2388795" cy="246221"/>
          </a:xfrm>
          <a:prstGeom prst="rect">
            <a:avLst/>
          </a:prstGeom>
          <a:noFill/>
        </p:spPr>
        <p:txBody>
          <a:bodyPr wrap="none" rtlCol="0">
            <a:spAutoFit/>
          </a:bodyPr>
          <a:lstStyle/>
          <a:p>
            <a:r>
              <a:rPr lang="en-US" sz="1000" baseline="0">
                <a:solidFill>
                  <a:srgbClr val="00A09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2843097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lain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38D1E2B-A139-3044-AC92-6600B109EA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sp>
        <p:nvSpPr>
          <p:cNvPr id="16" name="TextBox 15">
            <a:extLst>
              <a:ext uri="{FF2B5EF4-FFF2-40B4-BE49-F238E27FC236}">
                <a16:creationId xmlns:a16="http://schemas.microsoft.com/office/drawing/2014/main" id="{E9CAD560-0410-AE46-99FD-59C33BCA9684}"/>
              </a:ext>
            </a:extLst>
          </p:cNvPr>
          <p:cNvSpPr txBox="1"/>
          <p:nvPr userDrawn="1"/>
        </p:nvSpPr>
        <p:spPr>
          <a:xfrm>
            <a:off x="11618520" y="635048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17" name="TextBox 16">
            <a:extLst>
              <a:ext uri="{FF2B5EF4-FFF2-40B4-BE49-F238E27FC236}">
                <a16:creationId xmlns:a16="http://schemas.microsoft.com/office/drawing/2014/main" id="{8413ECD0-430E-3F4F-B3C4-360CD03D5474}"/>
              </a:ext>
            </a:extLst>
          </p:cNvPr>
          <p:cNvSpPr txBox="1"/>
          <p:nvPr userDrawn="1"/>
        </p:nvSpPr>
        <p:spPr>
          <a:xfrm>
            <a:off x="9196365" y="6350489"/>
            <a:ext cx="2388795" cy="246221"/>
          </a:xfrm>
          <a:prstGeom prst="rect">
            <a:avLst/>
          </a:prstGeom>
          <a:noFill/>
        </p:spPr>
        <p:txBody>
          <a:bodyPr wrap="none" rtlCol="0">
            <a:spAutoFit/>
          </a:bodyPr>
          <a:lstStyle/>
          <a:p>
            <a:pPr algn="r"/>
            <a:r>
              <a:rPr lang="en-US" sz="1000" baseline="0">
                <a:solidFill>
                  <a:srgbClr val="00A091"/>
                </a:solidFill>
                <a:latin typeface="Runda Normal" panose="02000000000000000000" pitchFamily="2" charset="77"/>
              </a:rPr>
              <a:t>The voice of renewable gas in Europe</a:t>
            </a:r>
          </a:p>
        </p:txBody>
      </p:sp>
      <p:pic>
        <p:nvPicPr>
          <p:cNvPr id="9" name="Picture 8" descr="Background pattern&#10;&#10;Description automatically generated">
            <a:extLst>
              <a:ext uri="{FF2B5EF4-FFF2-40B4-BE49-F238E27FC236}">
                <a16:creationId xmlns:a16="http://schemas.microsoft.com/office/drawing/2014/main" id="{1FD1DF5C-FFC0-E84C-AFA4-D3422B6E23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4253160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Slide with watermar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F7A8B-2623-F544-B0E9-D84AF0D906A0}"/>
              </a:ext>
            </a:extLst>
          </p:cNvPr>
          <p:cNvPicPr>
            <a:picLocks noChangeAspect="1"/>
          </p:cNvPicPr>
          <p:nvPr userDrawn="1"/>
        </p:nvPicPr>
        <p:blipFill>
          <a:blip r:embed="rId2">
            <a:alphaModFix amt="5000"/>
          </a:blip>
          <a:stretch>
            <a:fillRect/>
          </a:stretch>
        </p:blipFill>
        <p:spPr>
          <a:xfrm>
            <a:off x="7891528" y="377234"/>
            <a:ext cx="5223777" cy="6683362"/>
          </a:xfrm>
          <a:prstGeom prst="rect">
            <a:avLst/>
          </a:prstGeom>
        </p:spPr>
      </p:pic>
      <p:sp>
        <p:nvSpPr>
          <p:cNvPr id="16" name="TextBox 15">
            <a:extLst>
              <a:ext uri="{FF2B5EF4-FFF2-40B4-BE49-F238E27FC236}">
                <a16:creationId xmlns:a16="http://schemas.microsoft.com/office/drawing/2014/main" id="{E9929278-EFF8-2544-9BD6-1059E09AF2C6}"/>
              </a:ext>
            </a:extLst>
          </p:cNvPr>
          <p:cNvSpPr txBox="1"/>
          <p:nvPr userDrawn="1"/>
        </p:nvSpPr>
        <p:spPr>
          <a:xfrm>
            <a:off x="11618520" y="635048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17" name="TextBox 16">
            <a:extLst>
              <a:ext uri="{FF2B5EF4-FFF2-40B4-BE49-F238E27FC236}">
                <a16:creationId xmlns:a16="http://schemas.microsoft.com/office/drawing/2014/main" id="{0C379BD2-E3C5-2A47-B036-499CD08C5335}"/>
              </a:ext>
            </a:extLst>
          </p:cNvPr>
          <p:cNvSpPr txBox="1"/>
          <p:nvPr userDrawn="1"/>
        </p:nvSpPr>
        <p:spPr>
          <a:xfrm>
            <a:off x="9196365" y="6350489"/>
            <a:ext cx="2388795" cy="246221"/>
          </a:xfrm>
          <a:prstGeom prst="rect">
            <a:avLst/>
          </a:prstGeom>
          <a:noFill/>
        </p:spPr>
        <p:txBody>
          <a:bodyPr wrap="none" rtlCol="0">
            <a:spAutoFit/>
          </a:bodyPr>
          <a:lstStyle/>
          <a:p>
            <a:pPr algn="r"/>
            <a:r>
              <a:rPr lang="en-US" sz="1000" baseline="0">
                <a:solidFill>
                  <a:srgbClr val="00A091"/>
                </a:solidFill>
                <a:latin typeface="Runda Normal" panose="02000000000000000000" pitchFamily="2" charset="77"/>
              </a:rPr>
              <a:t>The voice of renewable gas in Europe</a:t>
            </a:r>
          </a:p>
        </p:txBody>
      </p:sp>
      <p:pic>
        <p:nvPicPr>
          <p:cNvPr id="7" name="Picture 6" descr="Logo&#10;&#10;Description automatically generated">
            <a:extLst>
              <a:ext uri="{FF2B5EF4-FFF2-40B4-BE49-F238E27FC236}">
                <a16:creationId xmlns:a16="http://schemas.microsoft.com/office/drawing/2014/main" id="{F54BB363-54B9-AB44-BDC0-64903E196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pic>
        <p:nvPicPr>
          <p:cNvPr id="8" name="Picture 7" descr="Background pattern&#10;&#10;Description automatically generated">
            <a:extLst>
              <a:ext uri="{FF2B5EF4-FFF2-40B4-BE49-F238E27FC236}">
                <a16:creationId xmlns:a16="http://schemas.microsoft.com/office/drawing/2014/main" id="{A87D3BAC-759B-014F-BBD5-9217CD16F2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3830936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Plain slide with tex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EE7F673-E6A3-854C-9F65-271EF3BCAD6A}"/>
              </a:ext>
            </a:extLst>
          </p:cNvPr>
          <p:cNvSpPr txBox="1"/>
          <p:nvPr userDrawn="1"/>
        </p:nvSpPr>
        <p:spPr>
          <a:xfrm>
            <a:off x="11618520" y="635048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19" name="TextBox 18">
            <a:extLst>
              <a:ext uri="{FF2B5EF4-FFF2-40B4-BE49-F238E27FC236}">
                <a16:creationId xmlns:a16="http://schemas.microsoft.com/office/drawing/2014/main" id="{8A5D10AF-5D92-174B-92B8-CA1A938D474E}"/>
              </a:ext>
            </a:extLst>
          </p:cNvPr>
          <p:cNvSpPr txBox="1"/>
          <p:nvPr userDrawn="1"/>
        </p:nvSpPr>
        <p:spPr>
          <a:xfrm>
            <a:off x="9196365" y="6350489"/>
            <a:ext cx="2388795" cy="246221"/>
          </a:xfrm>
          <a:prstGeom prst="rect">
            <a:avLst/>
          </a:prstGeom>
          <a:noFill/>
        </p:spPr>
        <p:txBody>
          <a:bodyPr wrap="none" rtlCol="0">
            <a:spAutoFit/>
          </a:bodyPr>
          <a:lstStyle/>
          <a:p>
            <a:pPr algn="r"/>
            <a:r>
              <a:rPr lang="en-US" sz="1000" baseline="0">
                <a:solidFill>
                  <a:srgbClr val="00A091"/>
                </a:solidFill>
                <a:latin typeface="Runda Normal" panose="02000000000000000000" pitchFamily="2" charset="77"/>
              </a:rPr>
              <a:t>The voice of renewable gas in Europe</a:t>
            </a:r>
          </a:p>
        </p:txBody>
      </p:sp>
      <p:pic>
        <p:nvPicPr>
          <p:cNvPr id="6" name="Picture 5" descr="Logo&#10;&#10;Description automatically generated">
            <a:extLst>
              <a:ext uri="{FF2B5EF4-FFF2-40B4-BE49-F238E27FC236}">
                <a16:creationId xmlns:a16="http://schemas.microsoft.com/office/drawing/2014/main" id="{5E1C13C7-8C29-4643-A829-DAFE013D7C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pic>
        <p:nvPicPr>
          <p:cNvPr id="7" name="Picture 6" descr="Background pattern&#10;&#10;Description automatically generated">
            <a:extLst>
              <a:ext uri="{FF2B5EF4-FFF2-40B4-BE49-F238E27FC236}">
                <a16:creationId xmlns:a16="http://schemas.microsoft.com/office/drawing/2014/main" id="{8A370456-30FF-B54C-920F-4AAE6AB002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1208555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Slide with watermark and tex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B39856-C01B-7B48-9A5F-EF17FD3C0E6A}"/>
              </a:ext>
            </a:extLst>
          </p:cNvPr>
          <p:cNvPicPr>
            <a:picLocks noChangeAspect="1"/>
          </p:cNvPicPr>
          <p:nvPr userDrawn="1"/>
        </p:nvPicPr>
        <p:blipFill>
          <a:blip r:embed="rId2">
            <a:alphaModFix amt="5000"/>
          </a:blip>
          <a:stretch>
            <a:fillRect/>
          </a:stretch>
        </p:blipFill>
        <p:spPr>
          <a:xfrm>
            <a:off x="7891528" y="377234"/>
            <a:ext cx="5223777" cy="6683362"/>
          </a:xfrm>
          <a:prstGeom prst="rect">
            <a:avLst/>
          </a:prstGeom>
        </p:spPr>
      </p:pic>
      <p:sp>
        <p:nvSpPr>
          <p:cNvPr id="15" name="TextBox 14">
            <a:extLst>
              <a:ext uri="{FF2B5EF4-FFF2-40B4-BE49-F238E27FC236}">
                <a16:creationId xmlns:a16="http://schemas.microsoft.com/office/drawing/2014/main" id="{FD7CFF15-B764-344C-BB12-88D287A7D070}"/>
              </a:ext>
            </a:extLst>
          </p:cNvPr>
          <p:cNvSpPr txBox="1"/>
          <p:nvPr userDrawn="1"/>
        </p:nvSpPr>
        <p:spPr>
          <a:xfrm>
            <a:off x="11618520" y="635048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16" name="TextBox 15">
            <a:extLst>
              <a:ext uri="{FF2B5EF4-FFF2-40B4-BE49-F238E27FC236}">
                <a16:creationId xmlns:a16="http://schemas.microsoft.com/office/drawing/2014/main" id="{8001F013-86C5-FD4A-AE64-CE2DBC054B63}"/>
              </a:ext>
            </a:extLst>
          </p:cNvPr>
          <p:cNvSpPr txBox="1"/>
          <p:nvPr userDrawn="1"/>
        </p:nvSpPr>
        <p:spPr>
          <a:xfrm>
            <a:off x="9196365" y="6350489"/>
            <a:ext cx="2388795" cy="246221"/>
          </a:xfrm>
          <a:prstGeom prst="rect">
            <a:avLst/>
          </a:prstGeom>
          <a:noFill/>
        </p:spPr>
        <p:txBody>
          <a:bodyPr wrap="none" rtlCol="0">
            <a:spAutoFit/>
          </a:bodyPr>
          <a:lstStyle/>
          <a:p>
            <a:pPr algn="r"/>
            <a:r>
              <a:rPr lang="en-US" sz="1000" baseline="0">
                <a:solidFill>
                  <a:srgbClr val="00A091"/>
                </a:solidFill>
                <a:latin typeface="Runda Normal" panose="02000000000000000000" pitchFamily="2" charset="77"/>
              </a:rPr>
              <a:t>The voice of renewable gas in Europe</a:t>
            </a:r>
          </a:p>
        </p:txBody>
      </p:sp>
      <p:pic>
        <p:nvPicPr>
          <p:cNvPr id="7" name="Picture 6" descr="Logo&#10;&#10;Description automatically generated">
            <a:extLst>
              <a:ext uri="{FF2B5EF4-FFF2-40B4-BE49-F238E27FC236}">
                <a16:creationId xmlns:a16="http://schemas.microsoft.com/office/drawing/2014/main" id="{90AF528A-AAC2-9B49-A65A-040F3D7D0A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pic>
        <p:nvPicPr>
          <p:cNvPr id="9" name="Picture 8" descr="Background pattern&#10;&#10;Description automatically generated">
            <a:extLst>
              <a:ext uri="{FF2B5EF4-FFF2-40B4-BE49-F238E27FC236}">
                <a16:creationId xmlns:a16="http://schemas.microsoft.com/office/drawing/2014/main" id="{F033141E-2DC2-4F43-BE4B-8C2B727D2C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321998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A8D9E78-156B-5E48-8BBE-CA80C099C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68"/>
            <a:ext cx="12282616" cy="6850864"/>
          </a:xfrm>
          <a:prstGeom prst="rect">
            <a:avLst/>
          </a:prstGeom>
        </p:spPr>
      </p:pic>
      <p:pic>
        <p:nvPicPr>
          <p:cNvPr id="8" name="Picture 7">
            <a:extLst>
              <a:ext uri="{FF2B5EF4-FFF2-40B4-BE49-F238E27FC236}">
                <a16:creationId xmlns:a16="http://schemas.microsoft.com/office/drawing/2014/main" id="{4DC47458-5ABF-074F-A396-EDE343CCD072}"/>
              </a:ext>
            </a:extLst>
          </p:cNvPr>
          <p:cNvPicPr>
            <a:picLocks noChangeAspect="1"/>
          </p:cNvPicPr>
          <p:nvPr userDrawn="1"/>
        </p:nvPicPr>
        <p:blipFill>
          <a:blip r:embed="rId3">
            <a:alphaModFix amt="10000"/>
          </a:blip>
          <a:stretch>
            <a:fillRect/>
          </a:stretch>
        </p:blipFill>
        <p:spPr>
          <a:xfrm>
            <a:off x="6800483" y="-828677"/>
            <a:ext cx="6135588" cy="7849942"/>
          </a:xfrm>
          <a:prstGeom prst="rect">
            <a:avLst/>
          </a:prstGeom>
        </p:spPr>
      </p:pic>
      <p:pic>
        <p:nvPicPr>
          <p:cNvPr id="9" name="Picture 8" descr="Logo&#10;&#10;Description automatically generated">
            <a:extLst>
              <a:ext uri="{FF2B5EF4-FFF2-40B4-BE49-F238E27FC236}">
                <a16:creationId xmlns:a16="http://schemas.microsoft.com/office/drawing/2014/main" id="{EDC96019-03CE-474C-A4B1-7D2A5F1F3E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086" y="588395"/>
            <a:ext cx="2515385" cy="1104730"/>
          </a:xfrm>
          <a:prstGeom prst="rect">
            <a:avLst/>
          </a:prstGeom>
        </p:spPr>
      </p:pic>
    </p:spTree>
    <p:extLst>
      <p:ext uri="{BB962C8B-B14F-4D97-AF65-F5344CB8AC3E}">
        <p14:creationId xmlns:p14="http://schemas.microsoft.com/office/powerpoint/2010/main" val="295945682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76FB3BF-AEA8-EF44-B845-048B924148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699" y="588225"/>
            <a:ext cx="2515772" cy="1104900"/>
          </a:xfrm>
          <a:prstGeom prst="rect">
            <a:avLst/>
          </a:prstGeom>
        </p:spPr>
      </p:pic>
      <p:pic>
        <p:nvPicPr>
          <p:cNvPr id="16" name="Picture 15">
            <a:extLst>
              <a:ext uri="{FF2B5EF4-FFF2-40B4-BE49-F238E27FC236}">
                <a16:creationId xmlns:a16="http://schemas.microsoft.com/office/drawing/2014/main" id="{630689A9-CA0B-9142-AB82-758D9D0FE9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53201" y="-1433328"/>
            <a:ext cx="7403338" cy="9109393"/>
          </a:xfrm>
          <a:prstGeom prst="rect">
            <a:avLst/>
          </a:prstGeom>
        </p:spPr>
      </p:pic>
    </p:spTree>
    <p:extLst>
      <p:ext uri="{BB962C8B-B14F-4D97-AF65-F5344CB8AC3E}">
        <p14:creationId xmlns:p14="http://schemas.microsoft.com/office/powerpoint/2010/main" val="147354093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295AF30E-F860-0B40-9D61-85F14A41F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68"/>
            <a:ext cx="12282616" cy="6850864"/>
          </a:xfrm>
          <a:prstGeom prst="rect">
            <a:avLst/>
          </a:prstGeom>
        </p:spPr>
      </p:pic>
      <p:pic>
        <p:nvPicPr>
          <p:cNvPr id="8" name="Picture 7">
            <a:extLst>
              <a:ext uri="{FF2B5EF4-FFF2-40B4-BE49-F238E27FC236}">
                <a16:creationId xmlns:a16="http://schemas.microsoft.com/office/drawing/2014/main" id="{4DC47458-5ABF-074F-A396-EDE343CCD072}"/>
              </a:ext>
            </a:extLst>
          </p:cNvPr>
          <p:cNvPicPr>
            <a:picLocks noChangeAspect="1"/>
          </p:cNvPicPr>
          <p:nvPr userDrawn="1"/>
        </p:nvPicPr>
        <p:blipFill>
          <a:blip r:embed="rId3">
            <a:alphaModFix amt="10000"/>
          </a:blip>
          <a:stretch>
            <a:fillRect/>
          </a:stretch>
        </p:blipFill>
        <p:spPr>
          <a:xfrm>
            <a:off x="6800483" y="-828677"/>
            <a:ext cx="6135588" cy="7849942"/>
          </a:xfrm>
          <a:prstGeom prst="rect">
            <a:avLst/>
          </a:prstGeom>
        </p:spPr>
      </p:pic>
      <p:pic>
        <p:nvPicPr>
          <p:cNvPr id="5" name="Picture 4" descr="Logo&#10;&#10;Description automatically generated">
            <a:extLst>
              <a:ext uri="{FF2B5EF4-FFF2-40B4-BE49-F238E27FC236}">
                <a16:creationId xmlns:a16="http://schemas.microsoft.com/office/drawing/2014/main" id="{F86BB624-E631-4FFC-BFAF-DB54906E8D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2776" y="6251814"/>
            <a:ext cx="951817" cy="418028"/>
          </a:xfrm>
          <a:prstGeom prst="rect">
            <a:avLst/>
          </a:prstGeom>
        </p:spPr>
      </p:pic>
    </p:spTree>
    <p:extLst>
      <p:ext uri="{BB962C8B-B14F-4D97-AF65-F5344CB8AC3E}">
        <p14:creationId xmlns:p14="http://schemas.microsoft.com/office/powerpoint/2010/main" val="392568217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Plain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38D1E2B-A139-3044-AC92-6600B109EA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pic>
        <p:nvPicPr>
          <p:cNvPr id="9" name="Picture 8" descr="Background pattern&#10;&#10;Description automatically generated">
            <a:extLst>
              <a:ext uri="{FF2B5EF4-FFF2-40B4-BE49-F238E27FC236}">
                <a16:creationId xmlns:a16="http://schemas.microsoft.com/office/drawing/2014/main" id="{1FD1DF5C-FFC0-E84C-AFA4-D3422B6E23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194966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Plain slide with tex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EE7F673-E6A3-854C-9F65-271EF3BCAD6A}"/>
              </a:ext>
            </a:extLst>
          </p:cNvPr>
          <p:cNvSpPr txBox="1"/>
          <p:nvPr userDrawn="1"/>
        </p:nvSpPr>
        <p:spPr>
          <a:xfrm>
            <a:off x="11618520" y="635048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19" name="TextBox 18">
            <a:extLst>
              <a:ext uri="{FF2B5EF4-FFF2-40B4-BE49-F238E27FC236}">
                <a16:creationId xmlns:a16="http://schemas.microsoft.com/office/drawing/2014/main" id="{8A5D10AF-5D92-174B-92B8-CA1A938D474E}"/>
              </a:ext>
            </a:extLst>
          </p:cNvPr>
          <p:cNvSpPr txBox="1"/>
          <p:nvPr userDrawn="1"/>
        </p:nvSpPr>
        <p:spPr>
          <a:xfrm>
            <a:off x="9196365" y="6350489"/>
            <a:ext cx="2388795" cy="246221"/>
          </a:xfrm>
          <a:prstGeom prst="rect">
            <a:avLst/>
          </a:prstGeom>
          <a:noFill/>
        </p:spPr>
        <p:txBody>
          <a:bodyPr wrap="none" rtlCol="0">
            <a:spAutoFit/>
          </a:bodyPr>
          <a:lstStyle/>
          <a:p>
            <a:pPr algn="r"/>
            <a:r>
              <a:rPr lang="en-US" sz="1000" baseline="0">
                <a:solidFill>
                  <a:srgbClr val="00A091"/>
                </a:solidFill>
                <a:latin typeface="Runda Normal" panose="02000000000000000000" pitchFamily="2" charset="77"/>
              </a:rPr>
              <a:t>The voice of renewable gas in Europe</a:t>
            </a:r>
          </a:p>
        </p:txBody>
      </p:sp>
      <p:pic>
        <p:nvPicPr>
          <p:cNvPr id="6" name="Picture 5" descr="Logo&#10;&#10;Description automatically generated">
            <a:extLst>
              <a:ext uri="{FF2B5EF4-FFF2-40B4-BE49-F238E27FC236}">
                <a16:creationId xmlns:a16="http://schemas.microsoft.com/office/drawing/2014/main" id="{5E1C13C7-8C29-4643-A829-DAFE013D7C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pic>
        <p:nvPicPr>
          <p:cNvPr id="7" name="Picture 6" descr="Background pattern&#10;&#10;Description automatically generated">
            <a:extLst>
              <a:ext uri="{FF2B5EF4-FFF2-40B4-BE49-F238E27FC236}">
                <a16:creationId xmlns:a16="http://schemas.microsoft.com/office/drawing/2014/main" id="{8A370456-30FF-B54C-920F-4AAE6AB002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186866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Slide with watermark and tex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B39856-C01B-7B48-9A5F-EF17FD3C0E6A}"/>
              </a:ext>
            </a:extLst>
          </p:cNvPr>
          <p:cNvPicPr>
            <a:picLocks noChangeAspect="1"/>
          </p:cNvPicPr>
          <p:nvPr userDrawn="1"/>
        </p:nvPicPr>
        <p:blipFill>
          <a:blip r:embed="rId2">
            <a:alphaModFix amt="5000"/>
          </a:blip>
          <a:stretch>
            <a:fillRect/>
          </a:stretch>
        </p:blipFill>
        <p:spPr>
          <a:xfrm>
            <a:off x="7891528" y="377234"/>
            <a:ext cx="5223777" cy="6683362"/>
          </a:xfrm>
          <a:prstGeom prst="rect">
            <a:avLst/>
          </a:prstGeom>
        </p:spPr>
      </p:pic>
      <p:sp>
        <p:nvSpPr>
          <p:cNvPr id="15" name="TextBox 14">
            <a:extLst>
              <a:ext uri="{FF2B5EF4-FFF2-40B4-BE49-F238E27FC236}">
                <a16:creationId xmlns:a16="http://schemas.microsoft.com/office/drawing/2014/main" id="{FD7CFF15-B764-344C-BB12-88D287A7D070}"/>
              </a:ext>
            </a:extLst>
          </p:cNvPr>
          <p:cNvSpPr txBox="1"/>
          <p:nvPr userDrawn="1"/>
        </p:nvSpPr>
        <p:spPr>
          <a:xfrm>
            <a:off x="11618520" y="6350489"/>
            <a:ext cx="285656" cy="246221"/>
          </a:xfrm>
          <a:prstGeom prst="rect">
            <a:avLst/>
          </a:prstGeom>
          <a:noFill/>
        </p:spPr>
        <p:txBody>
          <a:bodyPr wrap="none" rtlCol="0">
            <a:spAutoFit/>
          </a:bodyPr>
          <a:lstStyle/>
          <a:p>
            <a:pPr algn="r"/>
            <a:r>
              <a:rPr lang="en-US" sz="1000" b="1" i="0" baseline="0" dirty="0">
                <a:solidFill>
                  <a:srgbClr val="00A091"/>
                </a:solidFill>
                <a:latin typeface="Runda Bold" panose="02000000000000000000" pitchFamily="2" charset="77"/>
              </a:rPr>
              <a:t>#</a:t>
            </a:r>
          </a:p>
        </p:txBody>
      </p:sp>
      <p:sp>
        <p:nvSpPr>
          <p:cNvPr id="16" name="TextBox 15">
            <a:extLst>
              <a:ext uri="{FF2B5EF4-FFF2-40B4-BE49-F238E27FC236}">
                <a16:creationId xmlns:a16="http://schemas.microsoft.com/office/drawing/2014/main" id="{8001F013-86C5-FD4A-AE64-CE2DBC054B63}"/>
              </a:ext>
            </a:extLst>
          </p:cNvPr>
          <p:cNvSpPr txBox="1"/>
          <p:nvPr userDrawn="1"/>
        </p:nvSpPr>
        <p:spPr>
          <a:xfrm>
            <a:off x="9196365" y="6350489"/>
            <a:ext cx="2388795" cy="246221"/>
          </a:xfrm>
          <a:prstGeom prst="rect">
            <a:avLst/>
          </a:prstGeom>
          <a:noFill/>
        </p:spPr>
        <p:txBody>
          <a:bodyPr wrap="none" rtlCol="0">
            <a:spAutoFit/>
          </a:bodyPr>
          <a:lstStyle/>
          <a:p>
            <a:pPr algn="r"/>
            <a:r>
              <a:rPr lang="en-US" sz="1000" baseline="0" dirty="0">
                <a:solidFill>
                  <a:srgbClr val="00A091"/>
                </a:solidFill>
                <a:latin typeface="Runda Normal" panose="02000000000000000000" pitchFamily="2" charset="77"/>
              </a:rPr>
              <a:t>The voice of renewable gas in Europe</a:t>
            </a:r>
          </a:p>
        </p:txBody>
      </p:sp>
      <p:pic>
        <p:nvPicPr>
          <p:cNvPr id="7" name="Picture 6" descr="Logo&#10;&#10;Description automatically generated">
            <a:extLst>
              <a:ext uri="{FF2B5EF4-FFF2-40B4-BE49-F238E27FC236}">
                <a16:creationId xmlns:a16="http://schemas.microsoft.com/office/drawing/2014/main" id="{90AF528A-AAC2-9B49-A65A-040F3D7D0A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pic>
        <p:nvPicPr>
          <p:cNvPr id="9" name="Picture 8" descr="Background pattern&#10;&#10;Description automatically generated">
            <a:extLst>
              <a:ext uri="{FF2B5EF4-FFF2-40B4-BE49-F238E27FC236}">
                <a16:creationId xmlns:a16="http://schemas.microsoft.com/office/drawing/2014/main" id="{F033141E-2DC2-4F43-BE4B-8C2B727D2C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344439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Plain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38D1E2B-A139-3044-AC92-6600B109EA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pic>
        <p:nvPicPr>
          <p:cNvPr id="9" name="Picture 8" descr="Background pattern&#10;&#10;Description automatically generated">
            <a:extLst>
              <a:ext uri="{FF2B5EF4-FFF2-40B4-BE49-F238E27FC236}">
                <a16:creationId xmlns:a16="http://schemas.microsoft.com/office/drawing/2014/main" id="{1FD1DF5C-FFC0-E84C-AFA4-D3422B6E23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152833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Slide with watermar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F7A8B-2623-F544-B0E9-D84AF0D906A0}"/>
              </a:ext>
            </a:extLst>
          </p:cNvPr>
          <p:cNvPicPr>
            <a:picLocks noChangeAspect="1"/>
          </p:cNvPicPr>
          <p:nvPr userDrawn="1"/>
        </p:nvPicPr>
        <p:blipFill>
          <a:blip r:embed="rId2">
            <a:alphaModFix amt="5000"/>
          </a:blip>
          <a:stretch>
            <a:fillRect/>
          </a:stretch>
        </p:blipFill>
        <p:spPr>
          <a:xfrm>
            <a:off x="7891528" y="377234"/>
            <a:ext cx="5223777" cy="6683362"/>
          </a:xfrm>
          <a:prstGeom prst="rect">
            <a:avLst/>
          </a:prstGeom>
        </p:spPr>
      </p:pic>
      <p:pic>
        <p:nvPicPr>
          <p:cNvPr id="7" name="Picture 6" descr="Logo&#10;&#10;Description automatically generated">
            <a:extLst>
              <a:ext uri="{FF2B5EF4-FFF2-40B4-BE49-F238E27FC236}">
                <a16:creationId xmlns:a16="http://schemas.microsoft.com/office/drawing/2014/main" id="{F54BB363-54B9-AB44-BDC0-64903E196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77" y="6251814"/>
            <a:ext cx="951816" cy="418027"/>
          </a:xfrm>
          <a:prstGeom prst="rect">
            <a:avLst/>
          </a:prstGeom>
        </p:spPr>
      </p:pic>
      <p:pic>
        <p:nvPicPr>
          <p:cNvPr id="8" name="Picture 7" descr="Background pattern&#10;&#10;Description automatically generated">
            <a:extLst>
              <a:ext uri="{FF2B5EF4-FFF2-40B4-BE49-F238E27FC236}">
                <a16:creationId xmlns:a16="http://schemas.microsoft.com/office/drawing/2014/main" id="{A87D3BAC-759B-014F-BBD5-9217CD16F2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218653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523866"/>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79" r:id="rId4"/>
    <p:sldLayoutId id="2147483681" r:id="rId5"/>
    <p:sldLayoutId id="2147483688" r:id="rId6"/>
    <p:sldLayoutId id="2147483689" r:id="rId7"/>
  </p:sldLayoutIdLst>
  <p:transition spd="slow">
    <p:push dir="u"/>
  </p:transition>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80" charset="0"/>
        </a:defRPr>
      </a:lvl2pPr>
      <a:lvl3pPr algn="l" rtl="0" eaLnBrk="0" fontAlgn="base" hangingPunct="0">
        <a:spcBef>
          <a:spcPct val="0"/>
        </a:spcBef>
        <a:spcAft>
          <a:spcPct val="0"/>
        </a:spcAft>
        <a:defRPr sz="3200">
          <a:solidFill>
            <a:schemeClr val="tx2"/>
          </a:solidFill>
          <a:latin typeface="Verdana" pitchFamily="-80" charset="0"/>
        </a:defRPr>
      </a:lvl3pPr>
      <a:lvl4pPr algn="l" rtl="0" eaLnBrk="0" fontAlgn="base" hangingPunct="0">
        <a:spcBef>
          <a:spcPct val="0"/>
        </a:spcBef>
        <a:spcAft>
          <a:spcPct val="0"/>
        </a:spcAft>
        <a:defRPr sz="3200">
          <a:solidFill>
            <a:schemeClr val="tx2"/>
          </a:solidFill>
          <a:latin typeface="Verdana" pitchFamily="-80" charset="0"/>
        </a:defRPr>
      </a:lvl4pPr>
      <a:lvl5pPr algn="l" rtl="0" eaLnBrk="0" fontAlgn="base" hangingPunct="0">
        <a:spcBef>
          <a:spcPct val="0"/>
        </a:spcBef>
        <a:spcAft>
          <a:spcPct val="0"/>
        </a:spcAft>
        <a:defRPr sz="3200">
          <a:solidFill>
            <a:schemeClr val="tx2"/>
          </a:solidFill>
          <a:latin typeface="Verdana" pitchFamily="-80" charset="0"/>
        </a:defRPr>
      </a:lvl5pPr>
      <a:lvl6pPr marL="457200" algn="l" rtl="0" fontAlgn="base">
        <a:spcBef>
          <a:spcPct val="0"/>
        </a:spcBef>
        <a:spcAft>
          <a:spcPct val="0"/>
        </a:spcAft>
        <a:defRPr sz="3200">
          <a:solidFill>
            <a:schemeClr val="tx2"/>
          </a:solidFill>
          <a:latin typeface="Verdana" pitchFamily="-80" charset="0"/>
        </a:defRPr>
      </a:lvl6pPr>
      <a:lvl7pPr marL="914400" algn="l" rtl="0" fontAlgn="base">
        <a:spcBef>
          <a:spcPct val="0"/>
        </a:spcBef>
        <a:spcAft>
          <a:spcPct val="0"/>
        </a:spcAft>
        <a:defRPr sz="3200">
          <a:solidFill>
            <a:schemeClr val="tx2"/>
          </a:solidFill>
          <a:latin typeface="Verdana" pitchFamily="-80" charset="0"/>
        </a:defRPr>
      </a:lvl7pPr>
      <a:lvl8pPr marL="1371600" algn="l" rtl="0" fontAlgn="base">
        <a:spcBef>
          <a:spcPct val="0"/>
        </a:spcBef>
        <a:spcAft>
          <a:spcPct val="0"/>
        </a:spcAft>
        <a:defRPr sz="3200">
          <a:solidFill>
            <a:schemeClr val="tx2"/>
          </a:solidFill>
          <a:latin typeface="Verdana" pitchFamily="-80" charset="0"/>
        </a:defRPr>
      </a:lvl8pPr>
      <a:lvl9pPr marL="1828800" algn="l" rtl="0" fontAlgn="base">
        <a:spcBef>
          <a:spcPct val="0"/>
        </a:spcBef>
        <a:spcAft>
          <a:spcPct val="0"/>
        </a:spcAft>
        <a:defRPr sz="3200">
          <a:solidFill>
            <a:schemeClr val="tx2"/>
          </a:solidFill>
          <a:latin typeface="Verdana" pitchFamily="-80" charset="0"/>
        </a:defRPr>
      </a:lvl9pPr>
    </p:titleStyle>
    <p:bodyStyle>
      <a:lvl1pPr marL="342900" indent="-342900" algn="l" rtl="0" eaLnBrk="0" fontAlgn="base" hangingPunct="0">
        <a:spcBef>
          <a:spcPct val="20000"/>
        </a:spcBef>
        <a:spcAft>
          <a:spcPct val="0"/>
        </a:spcAft>
        <a:buClr>
          <a:schemeClr val="accent1"/>
        </a:buClr>
        <a:buSzPct val="80000"/>
        <a:defRPr sz="2000">
          <a:solidFill>
            <a:schemeClr val="tx1"/>
          </a:solidFill>
          <a:latin typeface="+mn-lt"/>
          <a:ea typeface="+mn-ea"/>
          <a:cs typeface="+mn-cs"/>
        </a:defRPr>
      </a:lvl1pPr>
      <a:lvl2pPr marL="1588" indent="188913" algn="l" rtl="0" eaLnBrk="0" fontAlgn="base" hangingPunct="0">
        <a:spcBef>
          <a:spcPct val="20000"/>
        </a:spcBef>
        <a:spcAft>
          <a:spcPct val="0"/>
        </a:spcAft>
        <a:buClr>
          <a:schemeClr val="accent1"/>
        </a:buClr>
        <a:buSzPct val="80000"/>
        <a:buFont typeface="Wingdings" panose="05000000000000000000" pitchFamily="2" charset="2"/>
        <a:buChar char="l"/>
        <a:defRPr sz="2000">
          <a:solidFill>
            <a:schemeClr val="tx1"/>
          </a:solidFill>
          <a:latin typeface="+mn-lt"/>
        </a:defRPr>
      </a:lvl2pPr>
      <a:lvl3pPr marL="192088" indent="188913" algn="l" rtl="0" eaLnBrk="0" fontAlgn="base" hangingPunct="0">
        <a:spcBef>
          <a:spcPct val="20000"/>
        </a:spcBef>
        <a:spcAft>
          <a:spcPct val="0"/>
        </a:spcAft>
        <a:buClr>
          <a:schemeClr val="accent1"/>
        </a:buClr>
        <a:buSzPct val="65000"/>
        <a:buFont typeface="Wingdings" panose="05000000000000000000" pitchFamily="2" charset="2"/>
        <a:buChar char="¢"/>
        <a:defRPr sz="2000">
          <a:solidFill>
            <a:schemeClr val="tx1"/>
          </a:solidFill>
          <a:latin typeface="+mn-lt"/>
        </a:defRPr>
      </a:lvl3pPr>
      <a:lvl4pPr marL="382588" indent="188913" algn="l" rtl="0" eaLnBrk="0" fontAlgn="base" hangingPunct="0">
        <a:spcBef>
          <a:spcPct val="20000"/>
        </a:spcBef>
        <a:spcAft>
          <a:spcPct val="0"/>
        </a:spcAft>
        <a:buClr>
          <a:schemeClr val="accent1"/>
        </a:buClr>
        <a:buSzPct val="80000"/>
        <a:buFont typeface="Wingdings" panose="05000000000000000000" pitchFamily="2" charset="2"/>
        <a:buChar char="l"/>
        <a:defRPr sz="2000">
          <a:solidFill>
            <a:schemeClr val="tx1"/>
          </a:solidFill>
          <a:latin typeface="+mn-lt"/>
        </a:defRPr>
      </a:lvl4pPr>
      <a:lvl5pPr marL="573088" indent="179388" algn="l" rtl="0" eaLnBrk="0" fontAlgn="base" hangingPunct="0">
        <a:spcBef>
          <a:spcPct val="20000"/>
        </a:spcBef>
        <a:spcAft>
          <a:spcPct val="0"/>
        </a:spcAft>
        <a:buClr>
          <a:schemeClr val="accent1"/>
        </a:buClr>
        <a:buSzPct val="65000"/>
        <a:buFont typeface="Wingdings" panose="05000000000000000000" pitchFamily="2" charset="2"/>
        <a:buChar char="¢"/>
        <a:defRPr sz="2000">
          <a:solidFill>
            <a:schemeClr val="tx1"/>
          </a:solidFill>
          <a:latin typeface="+mn-lt"/>
        </a:defRPr>
      </a:lvl5pPr>
      <a:lvl6pPr marL="1030288" indent="179388" algn="l" rtl="0" fontAlgn="base">
        <a:spcBef>
          <a:spcPct val="20000"/>
        </a:spcBef>
        <a:spcAft>
          <a:spcPct val="0"/>
        </a:spcAft>
        <a:buClr>
          <a:schemeClr val="accent1"/>
        </a:buClr>
        <a:buSzPct val="65000"/>
        <a:buFont typeface="Wingdings" pitchFamily="-80" charset="2"/>
        <a:buChar char="¢"/>
        <a:defRPr sz="2000">
          <a:solidFill>
            <a:schemeClr val="tx1"/>
          </a:solidFill>
          <a:latin typeface="+mn-lt"/>
        </a:defRPr>
      </a:lvl6pPr>
      <a:lvl7pPr marL="1487488" indent="179388" algn="l" rtl="0" fontAlgn="base">
        <a:spcBef>
          <a:spcPct val="20000"/>
        </a:spcBef>
        <a:spcAft>
          <a:spcPct val="0"/>
        </a:spcAft>
        <a:buClr>
          <a:schemeClr val="accent1"/>
        </a:buClr>
        <a:buSzPct val="65000"/>
        <a:buFont typeface="Wingdings" pitchFamily="-80" charset="2"/>
        <a:buChar char="¢"/>
        <a:defRPr sz="2000">
          <a:solidFill>
            <a:schemeClr val="tx1"/>
          </a:solidFill>
          <a:latin typeface="+mn-lt"/>
        </a:defRPr>
      </a:lvl7pPr>
      <a:lvl8pPr marL="1944688" indent="179388" algn="l" rtl="0" fontAlgn="base">
        <a:spcBef>
          <a:spcPct val="20000"/>
        </a:spcBef>
        <a:spcAft>
          <a:spcPct val="0"/>
        </a:spcAft>
        <a:buClr>
          <a:schemeClr val="accent1"/>
        </a:buClr>
        <a:buSzPct val="65000"/>
        <a:buFont typeface="Wingdings" pitchFamily="-80" charset="2"/>
        <a:buChar char="¢"/>
        <a:defRPr sz="2000">
          <a:solidFill>
            <a:schemeClr val="tx1"/>
          </a:solidFill>
          <a:latin typeface="+mn-lt"/>
        </a:defRPr>
      </a:lvl8pPr>
      <a:lvl9pPr marL="2401888" indent="179388" algn="l" rtl="0" fontAlgn="base">
        <a:spcBef>
          <a:spcPct val="20000"/>
        </a:spcBef>
        <a:spcAft>
          <a:spcPct val="0"/>
        </a:spcAft>
        <a:buClr>
          <a:schemeClr val="accent1"/>
        </a:buClr>
        <a:buSzPct val="65000"/>
        <a:buFont typeface="Wingdings" pitchFamily="-80"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1556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3"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8547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9720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mail@europeanbiogas.e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mailto:email@europeanbiogas.eu" TargetMode="External"/><Relationship Id="rId3" Type="http://schemas.openxmlformats.org/officeDocument/2006/relationships/hyperlink" Target="http://www.europeanbiogas.eu/" TargetMode="External"/><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twitter.com/European_Biogas" TargetMode="External"/><Relationship Id="rId5" Type="http://schemas.openxmlformats.org/officeDocument/2006/relationships/image" Target="../media/image21.png"/><Relationship Id="rId4" Type="http://schemas.openxmlformats.org/officeDocument/2006/relationships/hyperlink" Target="https://www.linkedin.com/company/european-biogas-association/?viewAsMember=tru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chart" Target="../charts/chart3.xml"/><Relationship Id="rId5" Type="http://schemas.openxmlformats.org/officeDocument/2006/relationships/image" Target="../media/image15.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F8AD4-F5EE-4D46-8670-F53048CC013C}"/>
              </a:ext>
            </a:extLst>
          </p:cNvPr>
          <p:cNvSpPr txBox="1"/>
          <p:nvPr/>
        </p:nvSpPr>
        <p:spPr>
          <a:xfrm>
            <a:off x="787977" y="2400534"/>
            <a:ext cx="10694109" cy="4985980"/>
          </a:xfrm>
          <a:prstGeom prst="rect">
            <a:avLst/>
          </a:prstGeom>
          <a:noFill/>
        </p:spPr>
        <p:txBody>
          <a:bodyPr wrap="square" rtlCol="0">
            <a:spAutoFit/>
          </a:bodyPr>
          <a:lstStyle/>
          <a:p>
            <a:r>
              <a:rPr lang="en-US" sz="5000" b="1" baseline="0" dirty="0" err="1">
                <a:solidFill>
                  <a:schemeClr val="bg1"/>
                </a:solidFill>
                <a:latin typeface="Runda Normal" panose="02000000000000000000" pitchFamily="2" charset="77"/>
              </a:rPr>
              <a:t>REPowerEU</a:t>
            </a:r>
            <a:r>
              <a:rPr lang="en-US" sz="5000" b="1" baseline="0" dirty="0">
                <a:solidFill>
                  <a:schemeClr val="bg1"/>
                </a:solidFill>
                <a:latin typeface="Runda Normal" panose="02000000000000000000" pitchFamily="2" charset="77"/>
              </a:rPr>
              <a:t>: Joint European action for more affordable, secure and sustainable energy</a:t>
            </a:r>
            <a:endParaRPr lang="en-US" sz="4600" b="1" baseline="0" dirty="0">
              <a:solidFill>
                <a:schemeClr val="bg1"/>
              </a:solidFill>
              <a:latin typeface="Runda Normal" panose="02000000000000000000" pitchFamily="2" charset="77"/>
            </a:endParaRPr>
          </a:p>
          <a:p>
            <a:r>
              <a:rPr lang="en-US" sz="3200" i="1" dirty="0">
                <a:solidFill>
                  <a:schemeClr val="bg1"/>
                </a:solidFill>
                <a:latin typeface="Runda Normal" panose="02000000000000000000" pitchFamily="2" charset="77"/>
              </a:rPr>
              <a:t>24/05/2022</a:t>
            </a:r>
          </a:p>
          <a:p>
            <a:endParaRPr lang="en-US" sz="3200" baseline="0" dirty="0">
              <a:solidFill>
                <a:schemeClr val="bg1"/>
              </a:solidFill>
              <a:latin typeface="Runda Normal" panose="02000000000000000000" pitchFamily="2" charset="77"/>
            </a:endParaRPr>
          </a:p>
          <a:p>
            <a:pPr algn="r"/>
            <a:r>
              <a:rPr lang="en-US" sz="2800" b="1" dirty="0">
                <a:solidFill>
                  <a:schemeClr val="bg1"/>
                </a:solidFill>
                <a:latin typeface="Runda Normal" panose="02000000000000000000" pitchFamily="2" charset="77"/>
              </a:rPr>
              <a:t>Mieke Decorte</a:t>
            </a:r>
          </a:p>
          <a:p>
            <a:pPr algn="r"/>
            <a:r>
              <a:rPr lang="en-US" sz="2800" b="1" dirty="0">
                <a:solidFill>
                  <a:schemeClr val="bg1"/>
                </a:solidFill>
                <a:latin typeface="Runda Normal" panose="02000000000000000000" pitchFamily="2" charset="77"/>
                <a:hlinkClick r:id="rId2">
                  <a:extLst>
                    <a:ext uri="{A12FA001-AC4F-418D-AE19-62706E023703}">
                      <ahyp:hlinkClr xmlns:ahyp="http://schemas.microsoft.com/office/drawing/2018/hyperlinkcolor" val="tx"/>
                    </a:ext>
                  </a:extLst>
                </a:hlinkClick>
              </a:rPr>
              <a:t>decorte@europeanbiogas.eu</a:t>
            </a:r>
            <a:endParaRPr lang="en-US" sz="2800" b="1" dirty="0">
              <a:solidFill>
                <a:schemeClr val="bg1"/>
              </a:solidFill>
              <a:latin typeface="Runda Normal" panose="02000000000000000000" pitchFamily="2" charset="77"/>
            </a:endParaRPr>
          </a:p>
          <a:p>
            <a:endParaRPr lang="en-US" sz="2800" b="1" baseline="0" dirty="0">
              <a:solidFill>
                <a:schemeClr val="bg1"/>
              </a:solidFill>
              <a:latin typeface="Runda Normal" panose="02000000000000000000" pitchFamily="2" charset="77"/>
            </a:endParaRPr>
          </a:p>
          <a:p>
            <a:endParaRPr lang="en-US" sz="2000" baseline="0" dirty="0">
              <a:solidFill>
                <a:schemeClr val="bg1"/>
              </a:solidFill>
              <a:latin typeface="Runda Normal" panose="02000000000000000000" pitchFamily="2" charset="77"/>
            </a:endParaRPr>
          </a:p>
        </p:txBody>
      </p:sp>
      <p:sp>
        <p:nvSpPr>
          <p:cNvPr id="5" name="ZoneTexte 4">
            <a:extLst>
              <a:ext uri="{FF2B5EF4-FFF2-40B4-BE49-F238E27FC236}">
                <a16:creationId xmlns:a16="http://schemas.microsoft.com/office/drawing/2014/main" id="{4BD1D308-C43B-4F5C-9630-14D547F057C5}"/>
              </a:ext>
            </a:extLst>
          </p:cNvPr>
          <p:cNvSpPr txBox="1"/>
          <p:nvPr/>
        </p:nvSpPr>
        <p:spPr>
          <a:xfrm>
            <a:off x="5011436" y="793234"/>
            <a:ext cx="6470650" cy="461665"/>
          </a:xfrm>
          <a:prstGeom prst="rect">
            <a:avLst/>
          </a:prstGeom>
          <a:noFill/>
        </p:spPr>
        <p:txBody>
          <a:bodyPr wrap="square">
            <a:spAutoFit/>
          </a:bodyPr>
          <a:lstStyle/>
          <a:p>
            <a:pPr algn="r"/>
            <a:r>
              <a:rPr lang="en-US" sz="2400">
                <a:solidFill>
                  <a:schemeClr val="bg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155584196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A2E303-3B6C-E3FB-D11F-A5E3AD762778}"/>
              </a:ext>
            </a:extLst>
          </p:cNvPr>
          <p:cNvSpPr txBox="1"/>
          <p:nvPr/>
        </p:nvSpPr>
        <p:spPr>
          <a:xfrm>
            <a:off x="353500" y="381336"/>
            <a:ext cx="11502986" cy="492443"/>
          </a:xfrm>
          <a:prstGeom prst="rect">
            <a:avLst/>
          </a:prstGeom>
          <a:noFill/>
        </p:spPr>
        <p:txBody>
          <a:bodyPr wrap="square" rtlCol="0">
            <a:spAutoFit/>
          </a:bodyPr>
          <a:lstStyle/>
          <a:p>
            <a:r>
              <a:rPr lang="en-US" sz="2600" baseline="0" dirty="0">
                <a:solidFill>
                  <a:schemeClr val="bg1"/>
                </a:solidFill>
                <a:latin typeface="Runda Normal" panose="02000000000000000000" pitchFamily="2" charset="77"/>
              </a:rPr>
              <a:t>REPOWER EU: BIOMETHANE ACTION PLAN</a:t>
            </a:r>
          </a:p>
        </p:txBody>
      </p:sp>
      <p:sp>
        <p:nvSpPr>
          <p:cNvPr id="4" name="TextBox 3">
            <a:extLst>
              <a:ext uri="{FF2B5EF4-FFF2-40B4-BE49-F238E27FC236}">
                <a16:creationId xmlns:a16="http://schemas.microsoft.com/office/drawing/2014/main" id="{1FF358EC-BC4E-FF99-5880-38301213CF71}"/>
              </a:ext>
            </a:extLst>
          </p:cNvPr>
          <p:cNvSpPr txBox="1"/>
          <p:nvPr/>
        </p:nvSpPr>
        <p:spPr>
          <a:xfrm>
            <a:off x="574431" y="1759655"/>
            <a:ext cx="6728738" cy="4154984"/>
          </a:xfrm>
          <a:prstGeom prst="rect">
            <a:avLst/>
          </a:prstGeom>
          <a:noFill/>
        </p:spPr>
        <p:txBody>
          <a:bodyPr wrap="square" rtlCol="0">
            <a:spAutoFit/>
          </a:bodyPr>
          <a:lstStyle/>
          <a:p>
            <a:r>
              <a:rPr lang="fr-BE" sz="2400" b="1" dirty="0">
                <a:solidFill>
                  <a:srgbClr val="00A091"/>
                </a:solidFill>
                <a:latin typeface="Runda Normal" panose="02000000000000000000" pitchFamily="2" charset="77"/>
              </a:rPr>
              <a:t>Actions are </a:t>
            </a:r>
            <a:r>
              <a:rPr lang="fr-BE" sz="2400" b="1" dirty="0" err="1">
                <a:solidFill>
                  <a:srgbClr val="00A091"/>
                </a:solidFill>
                <a:latin typeface="Runda Normal" panose="02000000000000000000" pitchFamily="2" charset="77"/>
              </a:rPr>
              <a:t>grouped</a:t>
            </a:r>
            <a:r>
              <a:rPr lang="fr-BE" sz="2400" b="1" dirty="0">
                <a:solidFill>
                  <a:srgbClr val="00A091"/>
                </a:solidFill>
                <a:latin typeface="Runda Normal" panose="02000000000000000000" pitchFamily="2" charset="77"/>
              </a:rPr>
              <a:t> </a:t>
            </a:r>
            <a:r>
              <a:rPr lang="fr-BE" sz="2400" b="1" dirty="0" err="1">
                <a:solidFill>
                  <a:srgbClr val="00A091"/>
                </a:solidFill>
                <a:latin typeface="Runda Normal" panose="02000000000000000000" pitchFamily="2" charset="77"/>
              </a:rPr>
              <a:t>under</a:t>
            </a:r>
            <a:r>
              <a:rPr lang="fr-BE" sz="2400" b="1" dirty="0">
                <a:solidFill>
                  <a:srgbClr val="00A091"/>
                </a:solidFill>
                <a:latin typeface="Runda Normal" panose="02000000000000000000" pitchFamily="2" charset="77"/>
              </a:rPr>
              <a:t> 5 areas</a:t>
            </a:r>
            <a:r>
              <a:rPr lang="fr-BE" sz="2400" dirty="0">
                <a:solidFill>
                  <a:srgbClr val="575756"/>
                </a:solidFill>
                <a:latin typeface="Runda Normal" panose="02000000000000000000" pitchFamily="2" charset="77"/>
              </a:rPr>
              <a:t>:</a:t>
            </a:r>
          </a:p>
          <a:p>
            <a:endParaRPr lang="fr-BE" sz="2400" b="0" i="0" dirty="0">
              <a:solidFill>
                <a:srgbClr val="575756"/>
              </a:solidFill>
              <a:latin typeface="Runda Normal" panose="02000000000000000000" pitchFamily="2" charset="77"/>
            </a:endParaRPr>
          </a:p>
          <a:p>
            <a:pPr marL="514350" indent="-514350">
              <a:buFont typeface="+mj-lt"/>
              <a:buAutoNum type="romanUcPeriod"/>
            </a:pPr>
            <a:r>
              <a:rPr lang="fr-BE" sz="2400" dirty="0" err="1">
                <a:solidFill>
                  <a:srgbClr val="575756"/>
                </a:solidFill>
                <a:latin typeface="Runda Normal" panose="02000000000000000000" pitchFamily="2" charset="77"/>
              </a:rPr>
              <a:t>Promoting</a:t>
            </a:r>
            <a:r>
              <a:rPr lang="fr-BE" sz="2400" dirty="0">
                <a:solidFill>
                  <a:srgbClr val="575756"/>
                </a:solidFill>
                <a:latin typeface="Runda Normal" panose="02000000000000000000" pitchFamily="2" charset="77"/>
              </a:rPr>
              <a:t> production, use and injection in the </a:t>
            </a:r>
            <a:r>
              <a:rPr lang="fr-BE" sz="2400" dirty="0" err="1">
                <a:solidFill>
                  <a:srgbClr val="575756"/>
                </a:solidFill>
                <a:latin typeface="Runda Normal" panose="02000000000000000000" pitchFamily="2" charset="77"/>
              </a:rPr>
              <a:t>grid</a:t>
            </a:r>
            <a:endParaRPr lang="fr-BE" sz="2400" dirty="0">
              <a:solidFill>
                <a:srgbClr val="575756"/>
              </a:solidFill>
              <a:latin typeface="Runda Normal" panose="02000000000000000000" pitchFamily="2" charset="77"/>
            </a:endParaRPr>
          </a:p>
          <a:p>
            <a:pPr marL="514350" indent="-514350">
              <a:buFont typeface="+mj-lt"/>
              <a:buAutoNum type="romanUcPeriod"/>
            </a:pPr>
            <a:r>
              <a:rPr lang="fr-BE" sz="2400" b="0" i="0" dirty="0" err="1">
                <a:solidFill>
                  <a:srgbClr val="575756"/>
                </a:solidFill>
                <a:latin typeface="Runda Normal" panose="02000000000000000000" pitchFamily="2" charset="77"/>
              </a:rPr>
              <a:t>Providing</a:t>
            </a:r>
            <a:r>
              <a:rPr lang="fr-BE" sz="2400" b="0" i="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Incentives</a:t>
            </a:r>
            <a:r>
              <a:rPr lang="fr-BE" sz="2400" dirty="0">
                <a:solidFill>
                  <a:srgbClr val="575756"/>
                </a:solidFill>
                <a:latin typeface="Runda Normal" panose="02000000000000000000" pitchFamily="2" charset="77"/>
              </a:rPr>
              <a:t> for </a:t>
            </a:r>
            <a:r>
              <a:rPr lang="fr-BE" sz="2400" dirty="0" err="1">
                <a:solidFill>
                  <a:srgbClr val="575756"/>
                </a:solidFill>
                <a:latin typeface="Runda Normal" panose="02000000000000000000" pitchFamily="2" charset="77"/>
              </a:rPr>
              <a:t>biogas</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upgrading</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into</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biomethane</a:t>
            </a:r>
            <a:endParaRPr lang="fr-BE" sz="2400" dirty="0">
              <a:solidFill>
                <a:srgbClr val="575756"/>
              </a:solidFill>
              <a:latin typeface="Runda Normal" panose="02000000000000000000" pitchFamily="2" charset="77"/>
            </a:endParaRPr>
          </a:p>
          <a:p>
            <a:pPr marL="514350" indent="-514350">
              <a:buFont typeface="+mj-lt"/>
              <a:buAutoNum type="romanUcPeriod"/>
            </a:pPr>
            <a:r>
              <a:rPr lang="en-GB" sz="2400" b="0" i="0" dirty="0">
                <a:solidFill>
                  <a:srgbClr val="575756"/>
                </a:solidFill>
                <a:latin typeface="Runda Normal" panose="02000000000000000000" pitchFamily="2" charset="77"/>
              </a:rPr>
              <a:t>Promoting adaption of existing infrastructure and the development of new infrastructure for biomethane through EU gas grid</a:t>
            </a:r>
          </a:p>
          <a:p>
            <a:pPr marL="514350" indent="-514350">
              <a:buFont typeface="+mj-lt"/>
              <a:buAutoNum type="romanUcPeriod"/>
            </a:pPr>
            <a:r>
              <a:rPr lang="en-GB" sz="2400" dirty="0">
                <a:solidFill>
                  <a:srgbClr val="575756"/>
                </a:solidFill>
                <a:latin typeface="Runda Normal" panose="02000000000000000000" pitchFamily="2" charset="77"/>
              </a:rPr>
              <a:t>Address RND&amp;I gaps</a:t>
            </a:r>
          </a:p>
          <a:p>
            <a:pPr marL="514350" indent="-514350">
              <a:buFont typeface="+mj-lt"/>
              <a:buAutoNum type="romanUcPeriod"/>
            </a:pPr>
            <a:r>
              <a:rPr lang="en-GB" sz="2400" b="0" i="0" dirty="0">
                <a:solidFill>
                  <a:srgbClr val="575756"/>
                </a:solidFill>
                <a:latin typeface="Runda Normal" panose="02000000000000000000" pitchFamily="2" charset="77"/>
              </a:rPr>
              <a:t>Access to fi</a:t>
            </a:r>
            <a:r>
              <a:rPr lang="en-GB" sz="2400" dirty="0">
                <a:solidFill>
                  <a:srgbClr val="575756"/>
                </a:solidFill>
                <a:latin typeface="Runda Normal" panose="02000000000000000000" pitchFamily="2" charset="77"/>
              </a:rPr>
              <a:t>nance</a:t>
            </a:r>
            <a:endParaRPr lang="en-GB" sz="2400" b="0" i="0" dirty="0">
              <a:solidFill>
                <a:srgbClr val="575756"/>
              </a:solidFill>
              <a:latin typeface="Runda Normal" panose="02000000000000000000" pitchFamily="2" charset="77"/>
            </a:endParaRPr>
          </a:p>
        </p:txBody>
      </p:sp>
      <p:pic>
        <p:nvPicPr>
          <p:cNvPr id="8" name="Picture 7" descr="A picture containing text, outdoor, sign&#10;&#10;Description automatically generated">
            <a:extLst>
              <a:ext uri="{FF2B5EF4-FFF2-40B4-BE49-F238E27FC236}">
                <a16:creationId xmlns:a16="http://schemas.microsoft.com/office/drawing/2014/main" id="{0A249B2B-D75B-DBCB-2991-9091CC0F1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608" y="3478763"/>
            <a:ext cx="4005165" cy="2670110"/>
          </a:xfrm>
          <a:prstGeom prst="rect">
            <a:avLst/>
          </a:prstGeom>
        </p:spPr>
      </p:pic>
    </p:spTree>
    <p:extLst>
      <p:ext uri="{BB962C8B-B14F-4D97-AF65-F5344CB8AC3E}">
        <p14:creationId xmlns:p14="http://schemas.microsoft.com/office/powerpoint/2010/main" val="3291981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4AAEE50-2A22-2E8E-E2E2-A28F464CC7E3}"/>
              </a:ext>
            </a:extLst>
          </p:cNvPr>
          <p:cNvGraphicFramePr>
            <a:graphicFrameLocks noGrp="1"/>
          </p:cNvGraphicFramePr>
          <p:nvPr>
            <p:extLst>
              <p:ext uri="{D42A27DB-BD31-4B8C-83A1-F6EECF244321}">
                <p14:modId xmlns:p14="http://schemas.microsoft.com/office/powerpoint/2010/main" val="3643832466"/>
              </p:ext>
            </p:extLst>
          </p:nvPr>
        </p:nvGraphicFramePr>
        <p:xfrm>
          <a:off x="344506" y="1179095"/>
          <a:ext cx="11502987" cy="5456297"/>
        </p:xfrm>
        <a:graphic>
          <a:graphicData uri="http://schemas.openxmlformats.org/drawingml/2006/table">
            <a:tbl>
              <a:tblPr firstRow="1" bandRow="1">
                <a:tableStyleId>{ED083AE6-46FA-4A59-8FB0-9F97EB10719F}</a:tableStyleId>
              </a:tblPr>
              <a:tblGrid>
                <a:gridCol w="2637181">
                  <a:extLst>
                    <a:ext uri="{9D8B030D-6E8A-4147-A177-3AD203B41FA5}">
                      <a16:colId xmlns:a16="http://schemas.microsoft.com/office/drawing/2014/main" val="4196959163"/>
                    </a:ext>
                  </a:extLst>
                </a:gridCol>
                <a:gridCol w="4401375">
                  <a:extLst>
                    <a:ext uri="{9D8B030D-6E8A-4147-A177-3AD203B41FA5}">
                      <a16:colId xmlns:a16="http://schemas.microsoft.com/office/drawing/2014/main" val="1393972806"/>
                    </a:ext>
                  </a:extLst>
                </a:gridCol>
                <a:gridCol w="4464431">
                  <a:extLst>
                    <a:ext uri="{9D8B030D-6E8A-4147-A177-3AD203B41FA5}">
                      <a16:colId xmlns:a16="http://schemas.microsoft.com/office/drawing/2014/main" val="1636818937"/>
                    </a:ext>
                  </a:extLst>
                </a:gridCol>
              </a:tblGrid>
              <a:tr h="702031">
                <a:tc>
                  <a:txBody>
                    <a:bodyPr/>
                    <a:lstStyle/>
                    <a:p>
                      <a:pPr algn="ctr"/>
                      <a:r>
                        <a:rPr lang="fr-BE" dirty="0">
                          <a:solidFill>
                            <a:schemeClr val="bg1"/>
                          </a:solidFill>
                          <a:latin typeface="Runda Normal" panose="02000000000000000000"/>
                        </a:rPr>
                        <a:t>AREA</a:t>
                      </a:r>
                    </a:p>
                  </a:txBody>
                  <a:tcPr anchor="ctr">
                    <a:solidFill>
                      <a:srgbClr val="00A091"/>
                    </a:solidFill>
                  </a:tcPr>
                </a:tc>
                <a:tc>
                  <a:txBody>
                    <a:bodyPr/>
                    <a:lstStyle/>
                    <a:p>
                      <a:pPr algn="ctr"/>
                      <a:r>
                        <a:rPr lang="fr-BE" dirty="0">
                          <a:solidFill>
                            <a:schemeClr val="bg1"/>
                          </a:solidFill>
                          <a:latin typeface="Runda Normal" panose="02000000000000000000"/>
                        </a:rPr>
                        <a:t>ACTION</a:t>
                      </a:r>
                    </a:p>
                  </a:txBody>
                  <a:tcPr anchor="ctr">
                    <a:solidFill>
                      <a:srgbClr val="00A091"/>
                    </a:solidFill>
                  </a:tcPr>
                </a:tc>
                <a:tc>
                  <a:txBody>
                    <a:bodyPr/>
                    <a:lstStyle/>
                    <a:p>
                      <a:pPr algn="ctr"/>
                      <a:r>
                        <a:rPr lang="fr-BE" dirty="0">
                          <a:solidFill>
                            <a:schemeClr val="bg1"/>
                          </a:solidFill>
                          <a:latin typeface="Runda Normal" panose="02000000000000000000"/>
                        </a:rPr>
                        <a:t>Comment</a:t>
                      </a:r>
                    </a:p>
                  </a:txBody>
                  <a:tcPr anchor="ctr">
                    <a:solidFill>
                      <a:srgbClr val="00A091"/>
                    </a:solidFill>
                  </a:tcPr>
                </a:tc>
                <a:extLst>
                  <a:ext uri="{0D108BD9-81ED-4DB2-BD59-A6C34878D82A}">
                    <a16:rowId xmlns:a16="http://schemas.microsoft.com/office/drawing/2014/main" val="1315716431"/>
                  </a:ext>
                </a:extLst>
              </a:tr>
              <a:tr h="683483">
                <a:tc rowSpan="6">
                  <a:txBody>
                    <a:bodyPr/>
                    <a:lstStyle/>
                    <a:p>
                      <a:r>
                        <a:rPr lang="fr-BE" b="1" dirty="0">
                          <a:solidFill>
                            <a:srgbClr val="00A091"/>
                          </a:solidFill>
                          <a:latin typeface="Runda Normal" panose="02000000000000000000"/>
                        </a:rPr>
                        <a:t>I. </a:t>
                      </a:r>
                      <a:r>
                        <a:rPr lang="fr-BE" b="1" dirty="0" err="1">
                          <a:solidFill>
                            <a:srgbClr val="00A091"/>
                          </a:solidFill>
                          <a:latin typeface="Runda Normal" panose="02000000000000000000"/>
                        </a:rPr>
                        <a:t>Promoting</a:t>
                      </a:r>
                      <a:r>
                        <a:rPr lang="fr-BE" b="1" dirty="0">
                          <a:solidFill>
                            <a:srgbClr val="00A091"/>
                          </a:solidFill>
                          <a:latin typeface="Runda Normal" panose="02000000000000000000"/>
                        </a:rPr>
                        <a:t> production, use and injection in the </a:t>
                      </a:r>
                      <a:r>
                        <a:rPr lang="fr-BE" b="1" dirty="0" err="1">
                          <a:solidFill>
                            <a:srgbClr val="00A091"/>
                          </a:solidFill>
                          <a:latin typeface="Runda Normal" panose="02000000000000000000"/>
                        </a:rPr>
                        <a:t>grid</a:t>
                      </a:r>
                      <a:endParaRPr lang="fr-BE" b="1" dirty="0">
                        <a:solidFill>
                          <a:srgbClr val="00A091"/>
                        </a:solidFill>
                        <a:latin typeface="Runda Normal" panose="02000000000000000000"/>
                      </a:endParaRPr>
                    </a:p>
                  </a:txBody>
                  <a:tcPr anchor="ctr">
                    <a:noFill/>
                  </a:tcPr>
                </a:tc>
                <a:tc>
                  <a:txBody>
                    <a:bodyPr/>
                    <a:lstStyle/>
                    <a:p>
                      <a:r>
                        <a:rPr lang="fr-BE" dirty="0" err="1">
                          <a:solidFill>
                            <a:srgbClr val="575756"/>
                          </a:solidFill>
                          <a:latin typeface="Runda Normal" panose="02000000000000000000"/>
                        </a:rPr>
                        <a:t>Creation</a:t>
                      </a:r>
                      <a:r>
                        <a:rPr lang="fr-BE" dirty="0">
                          <a:solidFill>
                            <a:srgbClr val="575756"/>
                          </a:solidFill>
                          <a:latin typeface="Runda Normal" panose="02000000000000000000"/>
                        </a:rPr>
                        <a:t> of a </a:t>
                      </a:r>
                      <a:r>
                        <a:rPr lang="fr-BE" dirty="0" err="1">
                          <a:solidFill>
                            <a:srgbClr val="575756"/>
                          </a:solidFill>
                          <a:latin typeface="Runda Normal" panose="02000000000000000000"/>
                        </a:rPr>
                        <a:t>Biomethane</a:t>
                      </a:r>
                      <a:r>
                        <a:rPr lang="fr-BE" dirty="0">
                          <a:solidFill>
                            <a:srgbClr val="575756"/>
                          </a:solidFill>
                          <a:latin typeface="Runda Normal" panose="02000000000000000000"/>
                        </a:rPr>
                        <a:t> </a:t>
                      </a:r>
                      <a:r>
                        <a:rPr lang="fr-BE" dirty="0" err="1">
                          <a:solidFill>
                            <a:srgbClr val="575756"/>
                          </a:solidFill>
                          <a:latin typeface="Runda Normal" panose="02000000000000000000"/>
                        </a:rPr>
                        <a:t>Industrial</a:t>
                      </a:r>
                      <a:r>
                        <a:rPr lang="fr-BE" dirty="0">
                          <a:solidFill>
                            <a:srgbClr val="575756"/>
                          </a:solidFill>
                          <a:latin typeface="Runda Normal" panose="02000000000000000000"/>
                        </a:rPr>
                        <a:t> Partnership</a:t>
                      </a:r>
                    </a:p>
                  </a:txBody>
                  <a:tcPr anchor="ctr">
                    <a:noFill/>
                  </a:tcPr>
                </a:tc>
                <a:tc>
                  <a:txBody>
                    <a:bodyPr/>
                    <a:lstStyle/>
                    <a:p>
                      <a:r>
                        <a:rPr lang="fr-BE" dirty="0" err="1">
                          <a:solidFill>
                            <a:srgbClr val="575756"/>
                          </a:solidFill>
                          <a:latin typeface="Runda Normal" panose="02000000000000000000"/>
                        </a:rPr>
                        <a:t>Largely</a:t>
                      </a:r>
                      <a:r>
                        <a:rPr lang="fr-BE" dirty="0">
                          <a:solidFill>
                            <a:srgbClr val="575756"/>
                          </a:solidFill>
                          <a:latin typeface="Runda Normal" panose="02000000000000000000"/>
                        </a:rPr>
                        <a:t> </a:t>
                      </a:r>
                      <a:r>
                        <a:rPr lang="fr-BE" dirty="0" err="1">
                          <a:solidFill>
                            <a:srgbClr val="575756"/>
                          </a:solidFill>
                          <a:latin typeface="Runda Normal" panose="02000000000000000000"/>
                        </a:rPr>
                        <a:t>responds</a:t>
                      </a:r>
                      <a:r>
                        <a:rPr lang="fr-BE" dirty="0">
                          <a:solidFill>
                            <a:srgbClr val="575756"/>
                          </a:solidFill>
                          <a:latin typeface="Runda Normal" panose="02000000000000000000"/>
                        </a:rPr>
                        <a:t> to EBA and </a:t>
                      </a:r>
                      <a:r>
                        <a:rPr lang="fr-BE" dirty="0" err="1">
                          <a:solidFill>
                            <a:srgbClr val="575756"/>
                          </a:solidFill>
                          <a:latin typeface="Runda Normal" panose="02000000000000000000"/>
                        </a:rPr>
                        <a:t>Sustainaible</a:t>
                      </a:r>
                      <a:r>
                        <a:rPr lang="fr-BE" dirty="0">
                          <a:solidFill>
                            <a:srgbClr val="575756"/>
                          </a:solidFill>
                          <a:latin typeface="Runda Normal" panose="02000000000000000000"/>
                        </a:rPr>
                        <a:t> </a:t>
                      </a:r>
                      <a:r>
                        <a:rPr lang="fr-BE" dirty="0" err="1">
                          <a:solidFill>
                            <a:srgbClr val="575756"/>
                          </a:solidFill>
                          <a:latin typeface="Runda Normal" panose="02000000000000000000"/>
                        </a:rPr>
                        <a:t>Biomethane</a:t>
                      </a:r>
                      <a:r>
                        <a:rPr lang="fr-BE" dirty="0">
                          <a:solidFill>
                            <a:srgbClr val="575756"/>
                          </a:solidFill>
                          <a:latin typeface="Runda Normal" panose="02000000000000000000"/>
                        </a:rPr>
                        <a:t> Initiative </a:t>
                      </a:r>
                      <a:r>
                        <a:rPr lang="fr-BE" dirty="0" err="1">
                          <a:solidFill>
                            <a:srgbClr val="575756"/>
                          </a:solidFill>
                          <a:latin typeface="Runda Normal" panose="02000000000000000000"/>
                        </a:rPr>
                        <a:t>request</a:t>
                      </a:r>
                      <a:r>
                        <a:rPr lang="fr-BE" dirty="0">
                          <a:solidFill>
                            <a:srgbClr val="575756"/>
                          </a:solidFill>
                          <a:latin typeface="Runda Normal" panose="02000000000000000000"/>
                        </a:rPr>
                        <a:t>.</a:t>
                      </a:r>
                    </a:p>
                  </a:txBody>
                  <a:tcPr anchor="ctr">
                    <a:noFill/>
                  </a:tcPr>
                </a:tc>
                <a:extLst>
                  <a:ext uri="{0D108BD9-81ED-4DB2-BD59-A6C34878D82A}">
                    <a16:rowId xmlns:a16="http://schemas.microsoft.com/office/drawing/2014/main" val="4191445931"/>
                  </a:ext>
                </a:extLst>
              </a:tr>
              <a:tr h="875017">
                <a:tc vMerge="1">
                  <a:txBody>
                    <a:bodyPr/>
                    <a:lstStyle/>
                    <a:p>
                      <a:endParaRPr lang="fr-BE" dirty="0"/>
                    </a:p>
                  </a:txBody>
                  <a:tcPr anchor="ctr">
                    <a:noFill/>
                  </a:tcPr>
                </a:tc>
                <a:tc>
                  <a:txBody>
                    <a:bodyPr/>
                    <a:lstStyle/>
                    <a:p>
                      <a:r>
                        <a:rPr lang="fr-BE" dirty="0">
                          <a:solidFill>
                            <a:srgbClr val="575756"/>
                          </a:solidFill>
                          <a:latin typeface="Runda Normal" panose="02000000000000000000"/>
                        </a:rPr>
                        <a:t>National </a:t>
                      </a:r>
                      <a:r>
                        <a:rPr lang="fr-BE" dirty="0" err="1">
                          <a:solidFill>
                            <a:srgbClr val="575756"/>
                          </a:solidFill>
                          <a:latin typeface="Runda Normal" panose="02000000000000000000"/>
                        </a:rPr>
                        <a:t>Biomethane</a:t>
                      </a:r>
                      <a:r>
                        <a:rPr lang="fr-BE" dirty="0">
                          <a:solidFill>
                            <a:srgbClr val="575756"/>
                          </a:solidFill>
                          <a:latin typeface="Runda Normal" panose="02000000000000000000"/>
                        </a:rPr>
                        <a:t> </a:t>
                      </a:r>
                      <a:r>
                        <a:rPr lang="fr-BE" dirty="0" err="1">
                          <a:solidFill>
                            <a:srgbClr val="575756"/>
                          </a:solidFill>
                          <a:latin typeface="Runda Normal" panose="02000000000000000000"/>
                        </a:rPr>
                        <a:t>Strategies</a:t>
                      </a:r>
                      <a:endParaRPr lang="fr-BE" dirty="0">
                        <a:solidFill>
                          <a:srgbClr val="575756"/>
                        </a:solidFill>
                        <a:latin typeface="Runda Normal" panose="02000000000000000000"/>
                      </a:endParaRPr>
                    </a:p>
                  </a:txBody>
                  <a:tcPr anchor="ctr">
                    <a:noFill/>
                  </a:tcPr>
                </a:tc>
                <a:tc>
                  <a:txBody>
                    <a:bodyPr/>
                    <a:lstStyle/>
                    <a:p>
                      <a:r>
                        <a:rPr lang="fr-BE" dirty="0">
                          <a:solidFill>
                            <a:srgbClr val="575756"/>
                          </a:solidFill>
                          <a:latin typeface="Runda Normal" panose="02000000000000000000"/>
                        </a:rPr>
                        <a:t>Coordination </a:t>
                      </a:r>
                      <a:r>
                        <a:rPr lang="fr-BE" dirty="0" err="1">
                          <a:solidFill>
                            <a:srgbClr val="575756"/>
                          </a:solidFill>
                          <a:latin typeface="Runda Normal" panose="02000000000000000000"/>
                        </a:rPr>
                        <a:t>will</a:t>
                      </a:r>
                      <a:r>
                        <a:rPr lang="fr-BE" dirty="0">
                          <a:solidFill>
                            <a:srgbClr val="575756"/>
                          </a:solidFill>
                          <a:latin typeface="Runda Normal" panose="02000000000000000000"/>
                        </a:rPr>
                        <a:t> </a:t>
                      </a:r>
                      <a:r>
                        <a:rPr lang="fr-BE" dirty="0" err="1">
                          <a:solidFill>
                            <a:srgbClr val="575756"/>
                          </a:solidFill>
                          <a:latin typeface="Runda Normal" panose="02000000000000000000"/>
                        </a:rPr>
                        <a:t>be</a:t>
                      </a:r>
                      <a:r>
                        <a:rPr lang="fr-BE" dirty="0">
                          <a:solidFill>
                            <a:srgbClr val="575756"/>
                          </a:solidFill>
                          <a:latin typeface="Runda Normal" panose="02000000000000000000"/>
                        </a:rPr>
                        <a:t> </a:t>
                      </a:r>
                      <a:r>
                        <a:rPr lang="fr-BE" dirty="0" err="1">
                          <a:solidFill>
                            <a:srgbClr val="575756"/>
                          </a:solidFill>
                          <a:latin typeface="Runda Normal" panose="02000000000000000000"/>
                        </a:rPr>
                        <a:t>needed</a:t>
                      </a:r>
                      <a:r>
                        <a:rPr lang="fr-BE" dirty="0">
                          <a:solidFill>
                            <a:srgbClr val="575756"/>
                          </a:solidFill>
                          <a:latin typeface="Runda Normal" panose="02000000000000000000"/>
                        </a:rPr>
                        <a:t> to </a:t>
                      </a:r>
                      <a:r>
                        <a:rPr lang="fr-BE" dirty="0" err="1">
                          <a:solidFill>
                            <a:srgbClr val="575756"/>
                          </a:solidFill>
                          <a:latin typeface="Runda Normal" panose="02000000000000000000"/>
                        </a:rPr>
                        <a:t>ensure</a:t>
                      </a:r>
                      <a:r>
                        <a:rPr lang="fr-BE" dirty="0">
                          <a:solidFill>
                            <a:srgbClr val="575756"/>
                          </a:solidFill>
                          <a:latin typeface="Runda Normal" panose="02000000000000000000"/>
                        </a:rPr>
                        <a:t> MS are </a:t>
                      </a:r>
                      <a:r>
                        <a:rPr lang="fr-BE" dirty="0" err="1">
                          <a:solidFill>
                            <a:srgbClr val="575756"/>
                          </a:solidFill>
                          <a:latin typeface="Runda Normal" panose="02000000000000000000"/>
                        </a:rPr>
                        <a:t>applying</a:t>
                      </a:r>
                      <a:r>
                        <a:rPr lang="fr-BE" dirty="0">
                          <a:solidFill>
                            <a:srgbClr val="575756"/>
                          </a:solidFill>
                          <a:latin typeface="Runda Normal" panose="02000000000000000000"/>
                        </a:rPr>
                        <a:t> </a:t>
                      </a:r>
                      <a:r>
                        <a:rPr lang="fr-BE" dirty="0" err="1">
                          <a:solidFill>
                            <a:srgbClr val="575756"/>
                          </a:solidFill>
                          <a:latin typeface="Runda Normal" panose="02000000000000000000"/>
                        </a:rPr>
                        <a:t>harmonized</a:t>
                      </a:r>
                      <a:r>
                        <a:rPr lang="fr-BE" dirty="0">
                          <a:solidFill>
                            <a:srgbClr val="575756"/>
                          </a:solidFill>
                          <a:latin typeface="Runda Normal" panose="02000000000000000000"/>
                        </a:rPr>
                        <a:t> </a:t>
                      </a:r>
                      <a:r>
                        <a:rPr lang="fr-BE" dirty="0" err="1">
                          <a:solidFill>
                            <a:srgbClr val="575756"/>
                          </a:solidFill>
                          <a:latin typeface="Runda Normal" panose="02000000000000000000"/>
                        </a:rPr>
                        <a:t>methodology</a:t>
                      </a:r>
                      <a:r>
                        <a:rPr lang="fr-BE" dirty="0">
                          <a:solidFill>
                            <a:srgbClr val="575756"/>
                          </a:solidFill>
                          <a:latin typeface="Runda Normal" panose="02000000000000000000"/>
                        </a:rPr>
                        <a:t> for the </a:t>
                      </a:r>
                      <a:r>
                        <a:rPr lang="fr-BE" dirty="0" err="1">
                          <a:solidFill>
                            <a:srgbClr val="575756"/>
                          </a:solidFill>
                          <a:latin typeface="Runda Normal" panose="02000000000000000000"/>
                        </a:rPr>
                        <a:t>potentials</a:t>
                      </a:r>
                      <a:r>
                        <a:rPr lang="fr-BE" dirty="0">
                          <a:solidFill>
                            <a:srgbClr val="575756"/>
                          </a:solidFill>
                          <a:latin typeface="Runda Normal" panose="02000000000000000000"/>
                        </a:rPr>
                        <a:t> </a:t>
                      </a:r>
                      <a:r>
                        <a:rPr lang="fr-BE" dirty="0" err="1">
                          <a:solidFill>
                            <a:srgbClr val="575756"/>
                          </a:solidFill>
                          <a:latin typeface="Runda Normal" panose="02000000000000000000"/>
                        </a:rPr>
                        <a:t>assesment</a:t>
                      </a:r>
                      <a:r>
                        <a:rPr lang="fr-BE" dirty="0">
                          <a:solidFill>
                            <a:srgbClr val="575756"/>
                          </a:solidFill>
                          <a:latin typeface="Runda Normal" panose="02000000000000000000"/>
                        </a:rPr>
                        <a:t>.</a:t>
                      </a:r>
                    </a:p>
                  </a:txBody>
                  <a:tcPr anchor="ctr">
                    <a:noFill/>
                  </a:tcPr>
                </a:tc>
                <a:extLst>
                  <a:ext uri="{0D108BD9-81ED-4DB2-BD59-A6C34878D82A}">
                    <a16:rowId xmlns:a16="http://schemas.microsoft.com/office/drawing/2014/main" val="788042409"/>
                  </a:ext>
                </a:extLst>
              </a:tr>
              <a:tr h="683483">
                <a:tc vMerge="1">
                  <a:txBody>
                    <a:bodyPr/>
                    <a:lstStyle/>
                    <a:p>
                      <a:endParaRPr lang="fr-BE" dirty="0"/>
                    </a:p>
                  </a:txBody>
                  <a:tcPr anchor="ctr">
                    <a:noFill/>
                  </a:tcPr>
                </a:tc>
                <a:tc>
                  <a:txBody>
                    <a:bodyPr/>
                    <a:lstStyle/>
                    <a:p>
                      <a:r>
                        <a:rPr lang="fr-BE" dirty="0" err="1">
                          <a:solidFill>
                            <a:srgbClr val="575756"/>
                          </a:solidFill>
                          <a:latin typeface="Runda Normal" panose="02000000000000000000"/>
                        </a:rPr>
                        <a:t>Consider</a:t>
                      </a:r>
                      <a:r>
                        <a:rPr lang="fr-BE" dirty="0">
                          <a:solidFill>
                            <a:srgbClr val="575756"/>
                          </a:solidFill>
                          <a:latin typeface="Runda Normal" panose="02000000000000000000"/>
                        </a:rPr>
                        <a:t> </a:t>
                      </a:r>
                      <a:r>
                        <a:rPr lang="fr-BE" dirty="0" err="1">
                          <a:solidFill>
                            <a:srgbClr val="575756"/>
                          </a:solidFill>
                          <a:latin typeface="Runda Normal" panose="02000000000000000000"/>
                        </a:rPr>
                        <a:t>broadening</a:t>
                      </a:r>
                      <a:r>
                        <a:rPr lang="fr-BE" dirty="0">
                          <a:solidFill>
                            <a:srgbClr val="575756"/>
                          </a:solidFill>
                          <a:latin typeface="Runda Normal" panose="02000000000000000000"/>
                        </a:rPr>
                        <a:t> the scope of the fuel </a:t>
                      </a:r>
                      <a:r>
                        <a:rPr lang="fr-BE" dirty="0" err="1">
                          <a:solidFill>
                            <a:srgbClr val="575756"/>
                          </a:solidFill>
                          <a:latin typeface="Runda Normal" panose="02000000000000000000"/>
                        </a:rPr>
                        <a:t>supply</a:t>
                      </a:r>
                      <a:r>
                        <a:rPr lang="fr-BE" dirty="0">
                          <a:solidFill>
                            <a:srgbClr val="575756"/>
                          </a:solidFill>
                          <a:latin typeface="Runda Normal" panose="02000000000000000000"/>
                        </a:rPr>
                        <a:t> obligation in the RED (art. 25)</a:t>
                      </a:r>
                    </a:p>
                  </a:txBody>
                  <a:tcPr anchor="ctr">
                    <a:noFill/>
                  </a:tcPr>
                </a:tc>
                <a:tc>
                  <a:txBody>
                    <a:bodyPr/>
                    <a:lstStyle/>
                    <a:p>
                      <a:r>
                        <a:rPr lang="fr-BE" dirty="0">
                          <a:solidFill>
                            <a:srgbClr val="575756"/>
                          </a:solidFill>
                          <a:latin typeface="Runda Normal" panose="02000000000000000000"/>
                        </a:rPr>
                        <a:t>This </a:t>
                      </a:r>
                      <a:r>
                        <a:rPr lang="fr-BE" dirty="0" err="1">
                          <a:solidFill>
                            <a:srgbClr val="575756"/>
                          </a:solidFill>
                          <a:latin typeface="Runda Normal" panose="02000000000000000000"/>
                        </a:rPr>
                        <a:t>could</a:t>
                      </a:r>
                      <a:r>
                        <a:rPr lang="fr-BE" dirty="0">
                          <a:solidFill>
                            <a:srgbClr val="575756"/>
                          </a:solidFill>
                          <a:latin typeface="Runda Normal" panose="02000000000000000000"/>
                        </a:rPr>
                        <a:t> correspond to a </a:t>
                      </a:r>
                      <a:r>
                        <a:rPr lang="fr-BE" dirty="0" err="1">
                          <a:solidFill>
                            <a:srgbClr val="575756"/>
                          </a:solidFill>
                          <a:latin typeface="Runda Normal" panose="02000000000000000000"/>
                        </a:rPr>
                        <a:t>biomethane</a:t>
                      </a:r>
                      <a:r>
                        <a:rPr lang="fr-BE" dirty="0">
                          <a:solidFill>
                            <a:srgbClr val="575756"/>
                          </a:solidFill>
                          <a:latin typeface="Runda Normal" panose="02000000000000000000"/>
                        </a:rPr>
                        <a:t> </a:t>
                      </a:r>
                      <a:r>
                        <a:rPr lang="fr-BE" dirty="0" err="1">
                          <a:solidFill>
                            <a:srgbClr val="575756"/>
                          </a:solidFill>
                          <a:latin typeface="Runda Normal" panose="02000000000000000000"/>
                        </a:rPr>
                        <a:t>blending</a:t>
                      </a:r>
                      <a:r>
                        <a:rPr lang="fr-BE" dirty="0">
                          <a:solidFill>
                            <a:srgbClr val="575756"/>
                          </a:solidFill>
                          <a:latin typeface="Runda Normal" panose="02000000000000000000"/>
                        </a:rPr>
                        <a:t> mandate.</a:t>
                      </a:r>
                    </a:p>
                  </a:txBody>
                  <a:tcPr anchor="ctr">
                    <a:noFill/>
                  </a:tcPr>
                </a:tc>
                <a:extLst>
                  <a:ext uri="{0D108BD9-81ED-4DB2-BD59-A6C34878D82A}">
                    <a16:rowId xmlns:a16="http://schemas.microsoft.com/office/drawing/2014/main" val="3425081888"/>
                  </a:ext>
                </a:extLst>
              </a:tr>
              <a:tr h="875017">
                <a:tc vMerge="1">
                  <a:txBody>
                    <a:bodyPr/>
                    <a:lstStyle/>
                    <a:p>
                      <a:endParaRPr lang="fr-BE" dirty="0"/>
                    </a:p>
                  </a:txBody>
                  <a:tcPr anchor="ctr">
                    <a:noFill/>
                  </a:tcPr>
                </a:tc>
                <a:tc>
                  <a:txBody>
                    <a:bodyPr/>
                    <a:lstStyle/>
                    <a:p>
                      <a:r>
                        <a:rPr lang="fr-BE" dirty="0">
                          <a:solidFill>
                            <a:srgbClr val="575756"/>
                          </a:solidFill>
                          <a:latin typeface="Runda Normal" panose="02000000000000000000"/>
                        </a:rPr>
                        <a:t>Promote </a:t>
                      </a:r>
                      <a:r>
                        <a:rPr lang="fr-BE" dirty="0" err="1">
                          <a:solidFill>
                            <a:srgbClr val="575756"/>
                          </a:solidFill>
                          <a:latin typeface="Runda Normal" panose="02000000000000000000"/>
                        </a:rPr>
                        <a:t>particularly</a:t>
                      </a:r>
                      <a:r>
                        <a:rPr lang="fr-BE" dirty="0">
                          <a:solidFill>
                            <a:srgbClr val="575756"/>
                          </a:solidFill>
                          <a:latin typeface="Runda Normal" panose="02000000000000000000"/>
                        </a:rPr>
                        <a:t> </a:t>
                      </a:r>
                      <a:r>
                        <a:rPr lang="fr-BE" dirty="0" err="1">
                          <a:solidFill>
                            <a:srgbClr val="575756"/>
                          </a:solidFill>
                          <a:latin typeface="Runda Normal" panose="02000000000000000000"/>
                        </a:rPr>
                        <a:t>mutli</a:t>
                      </a:r>
                      <a:r>
                        <a:rPr lang="fr-BE" dirty="0">
                          <a:solidFill>
                            <a:srgbClr val="575756"/>
                          </a:solidFill>
                          <a:latin typeface="Runda Normal" panose="02000000000000000000"/>
                        </a:rPr>
                        <a:t>-stakeholder engagement.</a:t>
                      </a:r>
                    </a:p>
                  </a:txBody>
                  <a:tcPr anchor="ctr">
                    <a:noFill/>
                  </a:tcPr>
                </a:tc>
                <a:tc>
                  <a:txBody>
                    <a:bodyPr/>
                    <a:lstStyle/>
                    <a:p>
                      <a:r>
                        <a:rPr lang="fr-BE" dirty="0">
                          <a:solidFill>
                            <a:srgbClr val="575756"/>
                          </a:solidFill>
                          <a:latin typeface="Runda Normal" panose="02000000000000000000"/>
                        </a:rPr>
                        <a:t>Broad action, </a:t>
                      </a:r>
                      <a:r>
                        <a:rPr lang="fr-BE" dirty="0" err="1">
                          <a:solidFill>
                            <a:srgbClr val="575756"/>
                          </a:solidFill>
                          <a:latin typeface="Runda Normal" panose="02000000000000000000"/>
                        </a:rPr>
                        <a:t>bringing</a:t>
                      </a:r>
                      <a:r>
                        <a:rPr lang="fr-BE" dirty="0">
                          <a:solidFill>
                            <a:srgbClr val="575756"/>
                          </a:solidFill>
                          <a:latin typeface="Runda Normal" panose="02000000000000000000"/>
                        </a:rPr>
                        <a:t> </a:t>
                      </a:r>
                      <a:r>
                        <a:rPr lang="fr-BE" dirty="0" err="1">
                          <a:solidFill>
                            <a:srgbClr val="575756"/>
                          </a:solidFill>
                          <a:latin typeface="Runda Normal" panose="02000000000000000000"/>
                        </a:rPr>
                        <a:t>visibility</a:t>
                      </a:r>
                      <a:r>
                        <a:rPr lang="fr-BE" dirty="0">
                          <a:solidFill>
                            <a:srgbClr val="575756"/>
                          </a:solidFill>
                          <a:latin typeface="Runda Normal" panose="02000000000000000000"/>
                        </a:rPr>
                        <a:t> to the </a:t>
                      </a:r>
                      <a:r>
                        <a:rPr lang="fr-BE" dirty="0" err="1">
                          <a:solidFill>
                            <a:srgbClr val="575756"/>
                          </a:solidFill>
                          <a:latin typeface="Runda Normal" panose="02000000000000000000"/>
                        </a:rPr>
                        <a:t>sector</a:t>
                      </a:r>
                      <a:r>
                        <a:rPr lang="fr-BE" dirty="0">
                          <a:solidFill>
                            <a:srgbClr val="575756"/>
                          </a:solidFill>
                          <a:latin typeface="Runda Normal" panose="02000000000000000000"/>
                        </a:rPr>
                        <a:t> and </a:t>
                      </a:r>
                      <a:r>
                        <a:rPr lang="fr-BE" dirty="0" err="1">
                          <a:solidFill>
                            <a:srgbClr val="575756"/>
                          </a:solidFill>
                          <a:latin typeface="Runda Normal" panose="02000000000000000000"/>
                        </a:rPr>
                        <a:t>its</a:t>
                      </a:r>
                      <a:r>
                        <a:rPr lang="fr-BE" dirty="0">
                          <a:solidFill>
                            <a:srgbClr val="575756"/>
                          </a:solidFill>
                          <a:latin typeface="Runda Normal" panose="02000000000000000000"/>
                        </a:rPr>
                        <a:t> </a:t>
                      </a:r>
                      <a:r>
                        <a:rPr lang="fr-BE" dirty="0" err="1">
                          <a:solidFill>
                            <a:srgbClr val="575756"/>
                          </a:solidFill>
                          <a:latin typeface="Runda Normal" panose="02000000000000000000"/>
                        </a:rPr>
                        <a:t>interdepence</a:t>
                      </a:r>
                      <a:r>
                        <a:rPr lang="fr-BE" dirty="0">
                          <a:solidFill>
                            <a:srgbClr val="575756"/>
                          </a:solidFill>
                          <a:latin typeface="Runda Normal" panose="02000000000000000000"/>
                        </a:rPr>
                        <a:t> </a:t>
                      </a:r>
                      <a:r>
                        <a:rPr lang="fr-BE" dirty="0" err="1">
                          <a:solidFill>
                            <a:srgbClr val="575756"/>
                          </a:solidFill>
                          <a:latin typeface="Runda Normal" panose="02000000000000000000"/>
                        </a:rPr>
                        <a:t>with</a:t>
                      </a:r>
                      <a:r>
                        <a:rPr lang="fr-BE" dirty="0">
                          <a:solidFill>
                            <a:srgbClr val="575756"/>
                          </a:solidFill>
                          <a:latin typeface="Runda Normal" panose="02000000000000000000"/>
                        </a:rPr>
                        <a:t> rural </a:t>
                      </a:r>
                      <a:r>
                        <a:rPr lang="fr-BE" dirty="0" err="1">
                          <a:solidFill>
                            <a:srgbClr val="575756"/>
                          </a:solidFill>
                          <a:latin typeface="Runda Normal" panose="02000000000000000000"/>
                        </a:rPr>
                        <a:t>communities</a:t>
                      </a:r>
                      <a:r>
                        <a:rPr lang="fr-BE" dirty="0">
                          <a:solidFill>
                            <a:srgbClr val="575756"/>
                          </a:solidFill>
                          <a:latin typeface="Runda Normal" panose="02000000000000000000"/>
                        </a:rPr>
                        <a:t>.</a:t>
                      </a:r>
                    </a:p>
                  </a:txBody>
                  <a:tcPr anchor="ctr">
                    <a:noFill/>
                  </a:tcPr>
                </a:tc>
                <a:extLst>
                  <a:ext uri="{0D108BD9-81ED-4DB2-BD59-A6C34878D82A}">
                    <a16:rowId xmlns:a16="http://schemas.microsoft.com/office/drawing/2014/main" val="1483665746"/>
                  </a:ext>
                </a:extLst>
              </a:tr>
              <a:tr h="683483">
                <a:tc vMerge="1">
                  <a:txBody>
                    <a:bodyPr/>
                    <a:lstStyle/>
                    <a:p>
                      <a:endParaRPr lang="fr-BE"/>
                    </a:p>
                  </a:txBody>
                  <a:tcPr/>
                </a:tc>
                <a:tc>
                  <a:txBody>
                    <a:bodyPr/>
                    <a:lstStyle/>
                    <a:p>
                      <a:r>
                        <a:rPr lang="fr-BE" dirty="0" err="1">
                          <a:solidFill>
                            <a:srgbClr val="575756"/>
                          </a:solidFill>
                          <a:latin typeface="Runda Normal" panose="02000000000000000000"/>
                        </a:rPr>
                        <a:t>Reduce</a:t>
                      </a:r>
                      <a:r>
                        <a:rPr lang="fr-BE" dirty="0">
                          <a:solidFill>
                            <a:srgbClr val="575756"/>
                          </a:solidFill>
                          <a:latin typeface="Runda Normal" panose="02000000000000000000"/>
                        </a:rPr>
                        <a:t> </a:t>
                      </a:r>
                      <a:r>
                        <a:rPr lang="fr-BE" dirty="0" err="1">
                          <a:solidFill>
                            <a:srgbClr val="575756"/>
                          </a:solidFill>
                          <a:latin typeface="Runda Normal" panose="02000000000000000000"/>
                        </a:rPr>
                        <a:t>red</a:t>
                      </a:r>
                      <a:r>
                        <a:rPr lang="fr-BE" dirty="0">
                          <a:solidFill>
                            <a:srgbClr val="575756"/>
                          </a:solidFill>
                          <a:latin typeface="Runda Normal" panose="02000000000000000000"/>
                        </a:rPr>
                        <a:t> tape and </a:t>
                      </a:r>
                      <a:r>
                        <a:rPr lang="fr-BE" dirty="0" err="1">
                          <a:solidFill>
                            <a:srgbClr val="575756"/>
                          </a:solidFill>
                          <a:latin typeface="Runda Normal" panose="02000000000000000000"/>
                        </a:rPr>
                        <a:t>speeding</a:t>
                      </a:r>
                      <a:r>
                        <a:rPr lang="fr-BE" dirty="0">
                          <a:solidFill>
                            <a:srgbClr val="575756"/>
                          </a:solidFill>
                          <a:latin typeface="Runda Normal" panose="02000000000000000000"/>
                        </a:rPr>
                        <a:t> up </a:t>
                      </a:r>
                      <a:r>
                        <a:rPr lang="fr-BE" dirty="0" err="1">
                          <a:solidFill>
                            <a:srgbClr val="575756"/>
                          </a:solidFill>
                          <a:latin typeface="Runda Normal" panose="02000000000000000000"/>
                        </a:rPr>
                        <a:t>permitting</a:t>
                      </a:r>
                      <a:r>
                        <a:rPr lang="fr-BE" dirty="0">
                          <a:solidFill>
                            <a:srgbClr val="575756"/>
                          </a:solidFill>
                          <a:latin typeface="Runda Normal" panose="02000000000000000000"/>
                        </a:rPr>
                        <a:t>.</a:t>
                      </a:r>
                    </a:p>
                  </a:txBody>
                  <a:tcPr anchor="ctr">
                    <a:noFill/>
                  </a:tcPr>
                </a:tc>
                <a:tc>
                  <a:txBody>
                    <a:bodyPr/>
                    <a:lstStyle/>
                    <a:p>
                      <a:endParaRPr lang="fr-BE" dirty="0">
                        <a:solidFill>
                          <a:srgbClr val="575756"/>
                        </a:solidFill>
                        <a:latin typeface="Runda Normal" panose="02000000000000000000"/>
                      </a:endParaRPr>
                    </a:p>
                  </a:txBody>
                  <a:tcPr anchor="ctr">
                    <a:noFill/>
                  </a:tcPr>
                </a:tc>
                <a:extLst>
                  <a:ext uri="{0D108BD9-81ED-4DB2-BD59-A6C34878D82A}">
                    <a16:rowId xmlns:a16="http://schemas.microsoft.com/office/drawing/2014/main" val="4162606920"/>
                  </a:ext>
                </a:extLst>
              </a:tr>
              <a:tr h="683483">
                <a:tc vMerge="1">
                  <a:txBody>
                    <a:bodyPr/>
                    <a:lstStyle/>
                    <a:p>
                      <a:endParaRPr lang="fr-BE" dirty="0"/>
                    </a:p>
                  </a:txBody>
                  <a:tcPr anchor="ctr">
                    <a:noFill/>
                  </a:tcPr>
                </a:tc>
                <a:tc>
                  <a:txBody>
                    <a:bodyPr/>
                    <a:lstStyle/>
                    <a:p>
                      <a:r>
                        <a:rPr lang="fr-BE" dirty="0">
                          <a:solidFill>
                            <a:srgbClr val="575756"/>
                          </a:solidFill>
                          <a:latin typeface="Runda Normal" panose="02000000000000000000"/>
                        </a:rPr>
                        <a:t>Promote </a:t>
                      </a:r>
                      <a:r>
                        <a:rPr lang="fr-BE" dirty="0" err="1">
                          <a:solidFill>
                            <a:srgbClr val="575756"/>
                          </a:solidFill>
                          <a:latin typeface="Runda Normal" panose="02000000000000000000"/>
                        </a:rPr>
                        <a:t>sustainable</a:t>
                      </a:r>
                      <a:r>
                        <a:rPr lang="fr-BE" dirty="0">
                          <a:solidFill>
                            <a:srgbClr val="575756"/>
                          </a:solidFill>
                          <a:latin typeface="Runda Normal" panose="02000000000000000000"/>
                        </a:rPr>
                        <a:t> </a:t>
                      </a:r>
                      <a:r>
                        <a:rPr lang="fr-BE" dirty="0" err="1">
                          <a:solidFill>
                            <a:srgbClr val="575756"/>
                          </a:solidFill>
                          <a:latin typeface="Runda Normal" panose="02000000000000000000"/>
                        </a:rPr>
                        <a:t>biogas</a:t>
                      </a:r>
                      <a:r>
                        <a:rPr lang="fr-BE" dirty="0">
                          <a:solidFill>
                            <a:srgbClr val="575756"/>
                          </a:solidFill>
                          <a:latin typeface="Runda Normal" panose="02000000000000000000"/>
                        </a:rPr>
                        <a:t> and </a:t>
                      </a:r>
                      <a:r>
                        <a:rPr lang="fr-BE" dirty="0" err="1">
                          <a:solidFill>
                            <a:srgbClr val="575756"/>
                          </a:solidFill>
                          <a:latin typeface="Runda Normal" panose="02000000000000000000"/>
                        </a:rPr>
                        <a:t>biomethane</a:t>
                      </a:r>
                      <a:r>
                        <a:rPr lang="fr-BE" dirty="0">
                          <a:solidFill>
                            <a:srgbClr val="575756"/>
                          </a:solidFill>
                          <a:latin typeface="Runda Normal" panose="02000000000000000000"/>
                        </a:rPr>
                        <a:t> </a:t>
                      </a:r>
                      <a:r>
                        <a:rPr lang="fr-BE" dirty="0" err="1">
                          <a:solidFill>
                            <a:srgbClr val="575756"/>
                          </a:solidFill>
                          <a:latin typeface="Runda Normal" panose="02000000000000000000"/>
                        </a:rPr>
                        <a:t>co-operation</a:t>
                      </a:r>
                      <a:r>
                        <a:rPr lang="fr-BE" dirty="0">
                          <a:solidFill>
                            <a:srgbClr val="575756"/>
                          </a:solidFill>
                          <a:latin typeface="Runda Normal" panose="02000000000000000000"/>
                        </a:rPr>
                        <a:t> </a:t>
                      </a:r>
                      <a:r>
                        <a:rPr lang="fr-BE" dirty="0" err="1">
                          <a:solidFill>
                            <a:srgbClr val="575756"/>
                          </a:solidFill>
                          <a:latin typeface="Runda Normal" panose="02000000000000000000"/>
                        </a:rPr>
                        <a:t>with</a:t>
                      </a:r>
                      <a:r>
                        <a:rPr lang="fr-BE" dirty="0">
                          <a:solidFill>
                            <a:srgbClr val="575756"/>
                          </a:solidFill>
                          <a:latin typeface="Runda Normal" panose="02000000000000000000"/>
                        </a:rPr>
                        <a:t> </a:t>
                      </a:r>
                      <a:r>
                        <a:rPr lang="fr-BE" dirty="0" err="1">
                          <a:solidFill>
                            <a:srgbClr val="575756"/>
                          </a:solidFill>
                          <a:latin typeface="Runda Normal" panose="02000000000000000000"/>
                        </a:rPr>
                        <a:t>neigboring</a:t>
                      </a:r>
                      <a:r>
                        <a:rPr lang="fr-BE" dirty="0">
                          <a:solidFill>
                            <a:srgbClr val="575756"/>
                          </a:solidFill>
                          <a:latin typeface="Runda Normal" panose="02000000000000000000"/>
                        </a:rPr>
                        <a:t> and </a:t>
                      </a:r>
                      <a:r>
                        <a:rPr lang="fr-BE" dirty="0" err="1">
                          <a:solidFill>
                            <a:srgbClr val="575756"/>
                          </a:solidFill>
                          <a:latin typeface="Runda Normal" panose="02000000000000000000"/>
                        </a:rPr>
                        <a:t>enlargement</a:t>
                      </a:r>
                      <a:r>
                        <a:rPr lang="fr-BE" dirty="0">
                          <a:solidFill>
                            <a:srgbClr val="575756"/>
                          </a:solidFill>
                          <a:latin typeface="Runda Normal" panose="02000000000000000000"/>
                        </a:rPr>
                        <a:t> countries.</a:t>
                      </a:r>
                    </a:p>
                  </a:txBody>
                  <a:tcPr anchor="ctr">
                    <a:noFill/>
                  </a:tcPr>
                </a:tc>
                <a:tc>
                  <a:txBody>
                    <a:bodyPr/>
                    <a:lstStyle/>
                    <a:p>
                      <a:r>
                        <a:rPr lang="fr-BE" dirty="0" err="1">
                          <a:solidFill>
                            <a:srgbClr val="575756"/>
                          </a:solidFill>
                          <a:latin typeface="Runda Normal" panose="02000000000000000000"/>
                        </a:rPr>
                        <a:t>Could</a:t>
                      </a:r>
                      <a:r>
                        <a:rPr lang="fr-BE" dirty="0">
                          <a:solidFill>
                            <a:srgbClr val="575756"/>
                          </a:solidFill>
                          <a:latin typeface="Runda Normal" panose="02000000000000000000"/>
                        </a:rPr>
                        <a:t> </a:t>
                      </a:r>
                      <a:r>
                        <a:rPr lang="fr-BE" dirty="0" err="1">
                          <a:solidFill>
                            <a:srgbClr val="575756"/>
                          </a:solidFill>
                          <a:latin typeface="Runda Normal" panose="02000000000000000000"/>
                        </a:rPr>
                        <a:t>increase</a:t>
                      </a:r>
                      <a:r>
                        <a:rPr lang="fr-BE" dirty="0">
                          <a:solidFill>
                            <a:srgbClr val="575756"/>
                          </a:solidFill>
                          <a:latin typeface="Runda Normal" panose="02000000000000000000"/>
                        </a:rPr>
                        <a:t> business </a:t>
                      </a:r>
                      <a:r>
                        <a:rPr lang="fr-BE" dirty="0" err="1">
                          <a:solidFill>
                            <a:srgbClr val="575756"/>
                          </a:solidFill>
                          <a:latin typeface="Runda Normal" panose="02000000000000000000"/>
                        </a:rPr>
                        <a:t>opportunities</a:t>
                      </a:r>
                      <a:r>
                        <a:rPr lang="fr-BE" dirty="0">
                          <a:solidFill>
                            <a:srgbClr val="575756"/>
                          </a:solidFill>
                          <a:latin typeface="Runda Normal" panose="02000000000000000000"/>
                        </a:rPr>
                        <a:t> for </a:t>
                      </a:r>
                      <a:r>
                        <a:rPr lang="fr-BE" dirty="0" err="1">
                          <a:solidFill>
                            <a:srgbClr val="575756"/>
                          </a:solidFill>
                          <a:latin typeface="Runda Normal" panose="02000000000000000000"/>
                        </a:rPr>
                        <a:t>technology</a:t>
                      </a:r>
                      <a:r>
                        <a:rPr lang="fr-BE" dirty="0">
                          <a:solidFill>
                            <a:srgbClr val="575756"/>
                          </a:solidFill>
                          <a:latin typeface="Runda Normal" panose="02000000000000000000"/>
                        </a:rPr>
                        <a:t> </a:t>
                      </a:r>
                      <a:r>
                        <a:rPr lang="fr-BE" dirty="0" err="1">
                          <a:solidFill>
                            <a:srgbClr val="575756"/>
                          </a:solidFill>
                          <a:latin typeface="Runda Normal" panose="02000000000000000000"/>
                        </a:rPr>
                        <a:t>suppliers</a:t>
                      </a:r>
                      <a:r>
                        <a:rPr lang="fr-BE" dirty="0">
                          <a:solidFill>
                            <a:srgbClr val="575756"/>
                          </a:solidFill>
                          <a:latin typeface="Runda Normal" panose="02000000000000000000"/>
                        </a:rPr>
                        <a:t> to </a:t>
                      </a:r>
                      <a:r>
                        <a:rPr lang="fr-BE" dirty="0" err="1">
                          <a:solidFill>
                            <a:srgbClr val="575756"/>
                          </a:solidFill>
                          <a:latin typeface="Runda Normal" panose="02000000000000000000"/>
                        </a:rPr>
                        <a:t>supply</a:t>
                      </a:r>
                      <a:r>
                        <a:rPr lang="fr-BE" dirty="0">
                          <a:solidFill>
                            <a:srgbClr val="575756"/>
                          </a:solidFill>
                          <a:latin typeface="Runda Normal" panose="02000000000000000000"/>
                        </a:rPr>
                        <a:t> </a:t>
                      </a:r>
                      <a:r>
                        <a:rPr lang="fr-BE" dirty="0" err="1">
                          <a:solidFill>
                            <a:srgbClr val="575756"/>
                          </a:solidFill>
                          <a:latin typeface="Runda Normal" panose="02000000000000000000"/>
                        </a:rPr>
                        <a:t>equipment</a:t>
                      </a:r>
                      <a:r>
                        <a:rPr lang="fr-BE" dirty="0">
                          <a:solidFill>
                            <a:srgbClr val="575756"/>
                          </a:solidFill>
                          <a:latin typeface="Runda Normal" panose="02000000000000000000"/>
                        </a:rPr>
                        <a:t> to </a:t>
                      </a:r>
                      <a:r>
                        <a:rPr lang="fr-BE" dirty="0" err="1">
                          <a:solidFill>
                            <a:srgbClr val="575756"/>
                          </a:solidFill>
                          <a:latin typeface="Runda Normal" panose="02000000000000000000"/>
                        </a:rPr>
                        <a:t>neighboring</a:t>
                      </a:r>
                      <a:r>
                        <a:rPr lang="fr-BE" dirty="0">
                          <a:solidFill>
                            <a:srgbClr val="575756"/>
                          </a:solidFill>
                          <a:latin typeface="Runda Normal" panose="02000000000000000000"/>
                        </a:rPr>
                        <a:t> countries.</a:t>
                      </a:r>
                    </a:p>
                  </a:txBody>
                  <a:tcPr anchor="ctr">
                    <a:noFill/>
                  </a:tcPr>
                </a:tc>
                <a:extLst>
                  <a:ext uri="{0D108BD9-81ED-4DB2-BD59-A6C34878D82A}">
                    <a16:rowId xmlns:a16="http://schemas.microsoft.com/office/drawing/2014/main" val="1604898103"/>
                  </a:ext>
                </a:extLst>
              </a:tr>
            </a:tbl>
          </a:graphicData>
        </a:graphic>
      </p:graphicFrame>
      <p:sp>
        <p:nvSpPr>
          <p:cNvPr id="5" name="TextBox 4">
            <a:extLst>
              <a:ext uri="{FF2B5EF4-FFF2-40B4-BE49-F238E27FC236}">
                <a16:creationId xmlns:a16="http://schemas.microsoft.com/office/drawing/2014/main" id="{43A2E303-3B6C-E3FB-D11F-A5E3AD762778}"/>
              </a:ext>
            </a:extLst>
          </p:cNvPr>
          <p:cNvSpPr txBox="1"/>
          <p:nvPr/>
        </p:nvSpPr>
        <p:spPr>
          <a:xfrm>
            <a:off x="353500" y="381336"/>
            <a:ext cx="11502986" cy="492443"/>
          </a:xfrm>
          <a:prstGeom prst="rect">
            <a:avLst/>
          </a:prstGeom>
          <a:noFill/>
        </p:spPr>
        <p:txBody>
          <a:bodyPr wrap="square" rtlCol="0">
            <a:spAutoFit/>
          </a:bodyPr>
          <a:lstStyle/>
          <a:p>
            <a:r>
              <a:rPr lang="en-US" sz="2600" baseline="0" dirty="0">
                <a:solidFill>
                  <a:schemeClr val="bg1"/>
                </a:solidFill>
                <a:latin typeface="Runda Normal" panose="02000000000000000000" pitchFamily="2" charset="77"/>
              </a:rPr>
              <a:t>REPOWER EU: BIOMETHANE ACTION PLAN</a:t>
            </a:r>
          </a:p>
        </p:txBody>
      </p:sp>
    </p:spTree>
    <p:extLst>
      <p:ext uri="{BB962C8B-B14F-4D97-AF65-F5344CB8AC3E}">
        <p14:creationId xmlns:p14="http://schemas.microsoft.com/office/powerpoint/2010/main" val="2002159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4AAEE50-2A22-2E8E-E2E2-A28F464CC7E3}"/>
              </a:ext>
            </a:extLst>
          </p:cNvPr>
          <p:cNvGraphicFramePr>
            <a:graphicFrameLocks noGrp="1"/>
          </p:cNvGraphicFramePr>
          <p:nvPr>
            <p:extLst>
              <p:ext uri="{D42A27DB-BD31-4B8C-83A1-F6EECF244321}">
                <p14:modId xmlns:p14="http://schemas.microsoft.com/office/powerpoint/2010/main" val="3535300386"/>
              </p:ext>
            </p:extLst>
          </p:nvPr>
        </p:nvGraphicFramePr>
        <p:xfrm>
          <a:off x="344506" y="1179095"/>
          <a:ext cx="11502987" cy="4966295"/>
        </p:xfrm>
        <a:graphic>
          <a:graphicData uri="http://schemas.openxmlformats.org/drawingml/2006/table">
            <a:tbl>
              <a:tblPr firstRow="1" bandRow="1">
                <a:tableStyleId>{ED083AE6-46FA-4A59-8FB0-9F97EB10719F}</a:tableStyleId>
              </a:tblPr>
              <a:tblGrid>
                <a:gridCol w="2637181">
                  <a:extLst>
                    <a:ext uri="{9D8B030D-6E8A-4147-A177-3AD203B41FA5}">
                      <a16:colId xmlns:a16="http://schemas.microsoft.com/office/drawing/2014/main" val="4196959163"/>
                    </a:ext>
                  </a:extLst>
                </a:gridCol>
                <a:gridCol w="4401375">
                  <a:extLst>
                    <a:ext uri="{9D8B030D-6E8A-4147-A177-3AD203B41FA5}">
                      <a16:colId xmlns:a16="http://schemas.microsoft.com/office/drawing/2014/main" val="1393972806"/>
                    </a:ext>
                  </a:extLst>
                </a:gridCol>
                <a:gridCol w="4464431">
                  <a:extLst>
                    <a:ext uri="{9D8B030D-6E8A-4147-A177-3AD203B41FA5}">
                      <a16:colId xmlns:a16="http://schemas.microsoft.com/office/drawing/2014/main" val="1636818937"/>
                    </a:ext>
                  </a:extLst>
                </a:gridCol>
              </a:tblGrid>
              <a:tr h="783736">
                <a:tc>
                  <a:txBody>
                    <a:bodyPr/>
                    <a:lstStyle/>
                    <a:p>
                      <a:pPr algn="ctr"/>
                      <a:r>
                        <a:rPr lang="fr-BE" dirty="0">
                          <a:solidFill>
                            <a:schemeClr val="bg1"/>
                          </a:solidFill>
                          <a:latin typeface="Rowanda"/>
                        </a:rPr>
                        <a:t>AREA</a:t>
                      </a:r>
                    </a:p>
                  </a:txBody>
                  <a:tcPr anchor="ctr">
                    <a:solidFill>
                      <a:srgbClr val="00A091"/>
                    </a:solidFill>
                  </a:tcPr>
                </a:tc>
                <a:tc>
                  <a:txBody>
                    <a:bodyPr/>
                    <a:lstStyle/>
                    <a:p>
                      <a:pPr algn="ctr"/>
                      <a:r>
                        <a:rPr lang="fr-BE" dirty="0">
                          <a:solidFill>
                            <a:schemeClr val="bg1"/>
                          </a:solidFill>
                          <a:latin typeface="Rowanda"/>
                        </a:rPr>
                        <a:t>ACTION</a:t>
                      </a:r>
                    </a:p>
                  </a:txBody>
                  <a:tcPr anchor="ctr">
                    <a:solidFill>
                      <a:srgbClr val="00A091"/>
                    </a:solidFill>
                  </a:tcPr>
                </a:tc>
                <a:tc>
                  <a:txBody>
                    <a:bodyPr/>
                    <a:lstStyle/>
                    <a:p>
                      <a:pPr algn="ctr"/>
                      <a:r>
                        <a:rPr lang="fr-BE" dirty="0">
                          <a:solidFill>
                            <a:schemeClr val="bg1"/>
                          </a:solidFill>
                          <a:latin typeface="Rowanda"/>
                        </a:rPr>
                        <a:t>Comment</a:t>
                      </a:r>
                    </a:p>
                  </a:txBody>
                  <a:tcPr anchor="ctr">
                    <a:solidFill>
                      <a:srgbClr val="00A091"/>
                    </a:solidFill>
                  </a:tcPr>
                </a:tc>
                <a:extLst>
                  <a:ext uri="{0D108BD9-81ED-4DB2-BD59-A6C34878D82A}">
                    <a16:rowId xmlns:a16="http://schemas.microsoft.com/office/drawing/2014/main" val="1315716431"/>
                  </a:ext>
                </a:extLst>
              </a:tr>
              <a:tr h="1231043">
                <a:tc>
                  <a:txBody>
                    <a:bodyPr/>
                    <a:lstStyle/>
                    <a:p>
                      <a:r>
                        <a:rPr lang="fr-BE" b="1" dirty="0">
                          <a:solidFill>
                            <a:srgbClr val="00A091"/>
                          </a:solidFill>
                          <a:latin typeface="Runda Normal" panose="02000000000000000000"/>
                        </a:rPr>
                        <a:t>II. </a:t>
                      </a:r>
                      <a:r>
                        <a:rPr lang="fr-BE" b="1" dirty="0" err="1">
                          <a:solidFill>
                            <a:srgbClr val="00A091"/>
                          </a:solidFill>
                          <a:latin typeface="Runda Normal" panose="02000000000000000000"/>
                        </a:rPr>
                        <a:t>Provide</a:t>
                      </a:r>
                      <a:r>
                        <a:rPr lang="fr-BE" b="1" dirty="0">
                          <a:solidFill>
                            <a:srgbClr val="00A091"/>
                          </a:solidFill>
                          <a:latin typeface="Runda Normal" panose="02000000000000000000"/>
                        </a:rPr>
                        <a:t> </a:t>
                      </a:r>
                      <a:r>
                        <a:rPr lang="fr-BE" b="1" dirty="0" err="1">
                          <a:solidFill>
                            <a:srgbClr val="00A091"/>
                          </a:solidFill>
                          <a:latin typeface="Runda Normal" panose="02000000000000000000"/>
                        </a:rPr>
                        <a:t>incentives</a:t>
                      </a:r>
                      <a:r>
                        <a:rPr lang="fr-BE" b="1" dirty="0">
                          <a:solidFill>
                            <a:srgbClr val="00A091"/>
                          </a:solidFill>
                          <a:latin typeface="Runda Normal" panose="02000000000000000000"/>
                        </a:rPr>
                        <a:t> for </a:t>
                      </a:r>
                      <a:r>
                        <a:rPr lang="fr-BE" b="1" dirty="0" err="1">
                          <a:solidFill>
                            <a:srgbClr val="00A091"/>
                          </a:solidFill>
                          <a:latin typeface="Runda Normal" panose="02000000000000000000"/>
                        </a:rPr>
                        <a:t>biogas</a:t>
                      </a:r>
                      <a:r>
                        <a:rPr lang="fr-BE" b="1" dirty="0">
                          <a:solidFill>
                            <a:srgbClr val="00A091"/>
                          </a:solidFill>
                          <a:latin typeface="Runda Normal" panose="02000000000000000000"/>
                        </a:rPr>
                        <a:t> </a:t>
                      </a:r>
                      <a:r>
                        <a:rPr lang="fr-BE" b="1" dirty="0" err="1">
                          <a:solidFill>
                            <a:srgbClr val="00A091"/>
                          </a:solidFill>
                          <a:latin typeface="Runda Normal" panose="02000000000000000000"/>
                        </a:rPr>
                        <a:t>upgrading</a:t>
                      </a:r>
                      <a:r>
                        <a:rPr lang="fr-BE" b="1" dirty="0">
                          <a:solidFill>
                            <a:srgbClr val="00A091"/>
                          </a:solidFill>
                          <a:latin typeface="Runda Normal" panose="02000000000000000000"/>
                        </a:rPr>
                        <a:t> </a:t>
                      </a:r>
                      <a:r>
                        <a:rPr lang="fr-BE" b="1" dirty="0" err="1">
                          <a:solidFill>
                            <a:srgbClr val="00A091"/>
                          </a:solidFill>
                          <a:latin typeface="Runda Normal" panose="02000000000000000000"/>
                        </a:rPr>
                        <a:t>into</a:t>
                      </a:r>
                      <a:r>
                        <a:rPr lang="fr-BE" b="1" dirty="0">
                          <a:solidFill>
                            <a:srgbClr val="00A091"/>
                          </a:solidFill>
                          <a:latin typeface="Runda Normal" panose="02000000000000000000"/>
                        </a:rPr>
                        <a:t> </a:t>
                      </a:r>
                      <a:r>
                        <a:rPr lang="fr-BE" b="1" dirty="0" err="1">
                          <a:solidFill>
                            <a:srgbClr val="00A091"/>
                          </a:solidFill>
                          <a:latin typeface="Runda Normal" panose="02000000000000000000"/>
                        </a:rPr>
                        <a:t>biomethane</a:t>
                      </a:r>
                      <a:endParaRPr lang="fr-BE" b="1" dirty="0">
                        <a:solidFill>
                          <a:srgbClr val="00A091"/>
                        </a:solidFill>
                        <a:latin typeface="Runda Normal" panose="02000000000000000000"/>
                      </a:endParaRPr>
                    </a:p>
                  </a:txBody>
                  <a:tcPr anchor="ctr">
                    <a:noFill/>
                  </a:tcPr>
                </a:tc>
                <a:tc>
                  <a:txBody>
                    <a:bodyPr/>
                    <a:lstStyle/>
                    <a:p>
                      <a:r>
                        <a:rPr lang="fr-BE" dirty="0" err="1">
                          <a:solidFill>
                            <a:srgbClr val="575756"/>
                          </a:solidFill>
                          <a:latin typeface="Runda Normal" panose="02000000000000000000"/>
                        </a:rPr>
                        <a:t>Considering</a:t>
                      </a:r>
                      <a:r>
                        <a:rPr lang="fr-BE" dirty="0">
                          <a:solidFill>
                            <a:srgbClr val="575756"/>
                          </a:solidFill>
                          <a:latin typeface="Runda Normal" panose="02000000000000000000"/>
                        </a:rPr>
                        <a:t> sharing of </a:t>
                      </a:r>
                      <a:r>
                        <a:rPr lang="fr-BE" dirty="0" err="1">
                          <a:solidFill>
                            <a:srgbClr val="575756"/>
                          </a:solidFill>
                          <a:latin typeface="Runda Normal" panose="02000000000000000000"/>
                        </a:rPr>
                        <a:t>grid</a:t>
                      </a:r>
                      <a:r>
                        <a:rPr lang="fr-BE" dirty="0">
                          <a:solidFill>
                            <a:srgbClr val="575756"/>
                          </a:solidFill>
                          <a:latin typeface="Runda Normal" panose="02000000000000000000"/>
                        </a:rPr>
                        <a:t> </a:t>
                      </a:r>
                      <a:r>
                        <a:rPr lang="fr-BE" dirty="0" err="1">
                          <a:solidFill>
                            <a:srgbClr val="575756"/>
                          </a:solidFill>
                          <a:latin typeface="Runda Normal" panose="02000000000000000000"/>
                        </a:rPr>
                        <a:t>connection</a:t>
                      </a:r>
                      <a:r>
                        <a:rPr lang="fr-BE" dirty="0">
                          <a:solidFill>
                            <a:srgbClr val="575756"/>
                          </a:solidFill>
                          <a:latin typeface="Runda Normal" panose="02000000000000000000"/>
                        </a:rPr>
                        <a:t> </a:t>
                      </a:r>
                      <a:r>
                        <a:rPr lang="fr-BE" dirty="0" err="1">
                          <a:solidFill>
                            <a:srgbClr val="575756"/>
                          </a:solidFill>
                          <a:latin typeface="Runda Normal" panose="02000000000000000000"/>
                        </a:rPr>
                        <a:t>costs</a:t>
                      </a:r>
                      <a:r>
                        <a:rPr lang="fr-BE" dirty="0">
                          <a:solidFill>
                            <a:srgbClr val="575756"/>
                          </a:solidFill>
                          <a:latin typeface="Runda Normal" panose="02000000000000000000"/>
                        </a:rPr>
                        <a:t> + lifting of injection </a:t>
                      </a:r>
                      <a:r>
                        <a:rPr lang="fr-BE" dirty="0" err="1">
                          <a:solidFill>
                            <a:srgbClr val="575756"/>
                          </a:solidFill>
                          <a:latin typeface="Runda Normal" panose="02000000000000000000"/>
                        </a:rPr>
                        <a:t>costs</a:t>
                      </a:r>
                      <a:r>
                        <a:rPr lang="fr-BE" dirty="0">
                          <a:solidFill>
                            <a:srgbClr val="575756"/>
                          </a:solidFill>
                          <a:latin typeface="Runda Normal" panose="02000000000000000000"/>
                        </a:rPr>
                        <a:t> (as in the Gas Package)</a:t>
                      </a:r>
                    </a:p>
                  </a:txBody>
                  <a:tcPr anchor="ctr">
                    <a:noFill/>
                  </a:tcPr>
                </a:tc>
                <a:tc>
                  <a:txBody>
                    <a:bodyPr/>
                    <a:lstStyle/>
                    <a:p>
                      <a:endParaRPr lang="fr-BE" dirty="0">
                        <a:solidFill>
                          <a:srgbClr val="575756"/>
                        </a:solidFill>
                        <a:latin typeface="Runda Normal" panose="02000000000000000000"/>
                      </a:endParaRPr>
                    </a:p>
                  </a:txBody>
                  <a:tcPr anchor="ctr">
                    <a:noFill/>
                  </a:tcPr>
                </a:tc>
                <a:extLst>
                  <a:ext uri="{0D108BD9-81ED-4DB2-BD59-A6C34878D82A}">
                    <a16:rowId xmlns:a16="http://schemas.microsoft.com/office/drawing/2014/main" val="4191445931"/>
                  </a:ext>
                </a:extLst>
              </a:tr>
              <a:tr h="848396">
                <a:tc rowSpan="3">
                  <a:txBody>
                    <a:bodyPr/>
                    <a:lstStyle/>
                    <a:p>
                      <a:r>
                        <a:rPr lang="fr-BE" b="1" dirty="0">
                          <a:solidFill>
                            <a:srgbClr val="00A091"/>
                          </a:solidFill>
                          <a:latin typeface="Runda Normal" panose="02000000000000000000"/>
                        </a:rPr>
                        <a:t>III. Promote the </a:t>
                      </a:r>
                      <a:r>
                        <a:rPr lang="fr-BE" b="1" dirty="0" err="1">
                          <a:solidFill>
                            <a:srgbClr val="00A091"/>
                          </a:solidFill>
                          <a:latin typeface="Runda Normal" panose="02000000000000000000"/>
                        </a:rPr>
                        <a:t>adapation</a:t>
                      </a:r>
                      <a:r>
                        <a:rPr lang="fr-BE" b="1" dirty="0">
                          <a:solidFill>
                            <a:srgbClr val="00A091"/>
                          </a:solidFill>
                          <a:latin typeface="Runda Normal" panose="02000000000000000000"/>
                        </a:rPr>
                        <a:t> and </a:t>
                      </a:r>
                      <a:r>
                        <a:rPr lang="fr-BE" b="1" dirty="0" err="1">
                          <a:solidFill>
                            <a:srgbClr val="00A091"/>
                          </a:solidFill>
                          <a:latin typeface="Runda Normal" panose="02000000000000000000"/>
                        </a:rPr>
                        <a:t>adjustment</a:t>
                      </a:r>
                      <a:r>
                        <a:rPr lang="fr-BE" b="1" dirty="0">
                          <a:solidFill>
                            <a:srgbClr val="00A091"/>
                          </a:solidFill>
                          <a:latin typeface="Runda Normal" panose="02000000000000000000"/>
                        </a:rPr>
                        <a:t> of the </a:t>
                      </a:r>
                      <a:r>
                        <a:rPr lang="fr-BE" b="1" dirty="0" err="1">
                          <a:solidFill>
                            <a:srgbClr val="00A091"/>
                          </a:solidFill>
                          <a:latin typeface="Runda Normal" panose="02000000000000000000"/>
                        </a:rPr>
                        <a:t>existing</a:t>
                      </a:r>
                      <a:r>
                        <a:rPr lang="fr-BE" b="1" dirty="0">
                          <a:solidFill>
                            <a:srgbClr val="00A091"/>
                          </a:solidFill>
                          <a:latin typeface="Runda Normal" panose="02000000000000000000"/>
                        </a:rPr>
                        <a:t> infrastructure and the </a:t>
                      </a:r>
                      <a:r>
                        <a:rPr lang="fr-BE" b="1" dirty="0" err="1">
                          <a:solidFill>
                            <a:srgbClr val="00A091"/>
                          </a:solidFill>
                          <a:latin typeface="Runda Normal" panose="02000000000000000000"/>
                        </a:rPr>
                        <a:t>deployment</a:t>
                      </a:r>
                      <a:r>
                        <a:rPr lang="fr-BE" b="1" dirty="0">
                          <a:solidFill>
                            <a:srgbClr val="00A091"/>
                          </a:solidFill>
                          <a:latin typeface="Runda Normal" panose="02000000000000000000"/>
                        </a:rPr>
                        <a:t> of new infrastructure for the transport of </a:t>
                      </a:r>
                      <a:r>
                        <a:rPr lang="fr-BE" b="1" dirty="0" err="1">
                          <a:solidFill>
                            <a:srgbClr val="00A091"/>
                          </a:solidFill>
                          <a:latin typeface="Runda Normal" panose="02000000000000000000"/>
                        </a:rPr>
                        <a:t>increased</a:t>
                      </a:r>
                      <a:r>
                        <a:rPr lang="fr-BE" b="1" dirty="0">
                          <a:solidFill>
                            <a:srgbClr val="00A091"/>
                          </a:solidFill>
                          <a:latin typeface="Runda Normal" panose="02000000000000000000"/>
                        </a:rPr>
                        <a:t> </a:t>
                      </a:r>
                      <a:r>
                        <a:rPr lang="fr-BE" b="1" dirty="0" err="1">
                          <a:solidFill>
                            <a:srgbClr val="00A091"/>
                          </a:solidFill>
                          <a:latin typeface="Runda Normal" panose="02000000000000000000"/>
                        </a:rPr>
                        <a:t>shares</a:t>
                      </a:r>
                      <a:r>
                        <a:rPr lang="fr-BE" b="1" dirty="0">
                          <a:solidFill>
                            <a:srgbClr val="00A091"/>
                          </a:solidFill>
                          <a:latin typeface="Runda Normal" panose="02000000000000000000"/>
                        </a:rPr>
                        <a:t> of </a:t>
                      </a:r>
                      <a:r>
                        <a:rPr lang="fr-BE" b="1" dirty="0" err="1">
                          <a:solidFill>
                            <a:srgbClr val="00A091"/>
                          </a:solidFill>
                          <a:latin typeface="Runda Normal" panose="02000000000000000000"/>
                        </a:rPr>
                        <a:t>biomethane</a:t>
                      </a:r>
                      <a:r>
                        <a:rPr lang="fr-BE" b="1" dirty="0">
                          <a:solidFill>
                            <a:srgbClr val="00A091"/>
                          </a:solidFill>
                          <a:latin typeface="Runda Normal" panose="02000000000000000000"/>
                        </a:rPr>
                        <a:t> </a:t>
                      </a:r>
                      <a:r>
                        <a:rPr lang="fr-BE" b="1" dirty="0" err="1">
                          <a:solidFill>
                            <a:srgbClr val="00A091"/>
                          </a:solidFill>
                          <a:latin typeface="Runda Normal" panose="02000000000000000000"/>
                        </a:rPr>
                        <a:t>through</a:t>
                      </a:r>
                      <a:r>
                        <a:rPr lang="fr-BE" b="1" dirty="0">
                          <a:solidFill>
                            <a:srgbClr val="00A091"/>
                          </a:solidFill>
                          <a:latin typeface="Runda Normal" panose="02000000000000000000"/>
                        </a:rPr>
                        <a:t> the EU </a:t>
                      </a:r>
                      <a:r>
                        <a:rPr lang="fr-BE" b="1" dirty="0" err="1">
                          <a:solidFill>
                            <a:srgbClr val="00A091"/>
                          </a:solidFill>
                          <a:latin typeface="Runda Normal" panose="02000000000000000000"/>
                        </a:rPr>
                        <a:t>gas</a:t>
                      </a:r>
                      <a:r>
                        <a:rPr lang="fr-BE" b="1" dirty="0">
                          <a:solidFill>
                            <a:srgbClr val="00A091"/>
                          </a:solidFill>
                          <a:latin typeface="Runda Normal" panose="02000000000000000000"/>
                        </a:rPr>
                        <a:t> </a:t>
                      </a:r>
                      <a:r>
                        <a:rPr lang="fr-BE" b="1" dirty="0" err="1">
                          <a:solidFill>
                            <a:srgbClr val="00A091"/>
                          </a:solidFill>
                          <a:latin typeface="Runda Normal" panose="02000000000000000000"/>
                        </a:rPr>
                        <a:t>grid</a:t>
                      </a:r>
                      <a:endParaRPr lang="fr-BE" b="1" dirty="0">
                        <a:solidFill>
                          <a:srgbClr val="00A091"/>
                        </a:solidFill>
                        <a:latin typeface="Runda Normal" panose="02000000000000000000"/>
                      </a:endParaRPr>
                    </a:p>
                  </a:txBody>
                  <a:tcPr anchor="ctr">
                    <a:noFill/>
                  </a:tcPr>
                </a:tc>
                <a:tc>
                  <a:txBody>
                    <a:bodyPr/>
                    <a:lstStyle/>
                    <a:p>
                      <a:r>
                        <a:rPr lang="fr-BE" dirty="0">
                          <a:solidFill>
                            <a:srgbClr val="575756"/>
                          </a:solidFill>
                          <a:latin typeface="Runda Normal" panose="02000000000000000000"/>
                        </a:rPr>
                        <a:t>Carry out </a:t>
                      </a:r>
                      <a:r>
                        <a:rPr lang="fr-BE" dirty="0" err="1">
                          <a:solidFill>
                            <a:srgbClr val="575756"/>
                          </a:solidFill>
                          <a:latin typeface="Runda Normal" panose="02000000000000000000"/>
                        </a:rPr>
                        <a:t>regional</a:t>
                      </a:r>
                      <a:r>
                        <a:rPr lang="fr-BE" dirty="0">
                          <a:solidFill>
                            <a:srgbClr val="575756"/>
                          </a:solidFill>
                          <a:latin typeface="Runda Normal" panose="02000000000000000000"/>
                        </a:rPr>
                        <a:t> </a:t>
                      </a:r>
                      <a:r>
                        <a:rPr lang="fr-BE" dirty="0" err="1">
                          <a:solidFill>
                            <a:srgbClr val="575756"/>
                          </a:solidFill>
                          <a:latin typeface="Runda Normal" panose="02000000000000000000"/>
                        </a:rPr>
                        <a:t>assessment</a:t>
                      </a:r>
                      <a:r>
                        <a:rPr lang="fr-BE" dirty="0">
                          <a:solidFill>
                            <a:srgbClr val="575756"/>
                          </a:solidFill>
                          <a:latin typeface="Runda Normal" panose="02000000000000000000"/>
                        </a:rPr>
                        <a:t> of network </a:t>
                      </a:r>
                      <a:r>
                        <a:rPr lang="fr-BE" dirty="0" err="1">
                          <a:solidFill>
                            <a:srgbClr val="575756"/>
                          </a:solidFill>
                          <a:latin typeface="Runda Normal" panose="02000000000000000000"/>
                        </a:rPr>
                        <a:t>development</a:t>
                      </a:r>
                      <a:r>
                        <a:rPr lang="fr-BE" dirty="0">
                          <a:solidFill>
                            <a:srgbClr val="575756"/>
                          </a:solidFill>
                          <a:latin typeface="Runda Normal" panose="02000000000000000000"/>
                        </a:rPr>
                        <a:t> and </a:t>
                      </a:r>
                      <a:r>
                        <a:rPr lang="fr-BE" dirty="0" err="1">
                          <a:solidFill>
                            <a:srgbClr val="575756"/>
                          </a:solidFill>
                          <a:latin typeface="Runda Normal" panose="02000000000000000000"/>
                        </a:rPr>
                        <a:t>matching</a:t>
                      </a:r>
                      <a:r>
                        <a:rPr lang="fr-BE" dirty="0">
                          <a:solidFill>
                            <a:srgbClr val="575756"/>
                          </a:solidFill>
                          <a:latin typeface="Runda Normal" panose="02000000000000000000"/>
                        </a:rPr>
                        <a:t> </a:t>
                      </a:r>
                      <a:r>
                        <a:rPr lang="fr-BE" dirty="0" err="1">
                          <a:solidFill>
                            <a:srgbClr val="575756"/>
                          </a:solidFill>
                          <a:latin typeface="Runda Normal" panose="02000000000000000000"/>
                        </a:rPr>
                        <a:t>it</a:t>
                      </a:r>
                      <a:r>
                        <a:rPr lang="fr-BE" dirty="0">
                          <a:solidFill>
                            <a:srgbClr val="575756"/>
                          </a:solidFill>
                          <a:latin typeface="Runda Normal" panose="02000000000000000000"/>
                        </a:rPr>
                        <a:t> </a:t>
                      </a:r>
                      <a:r>
                        <a:rPr lang="fr-BE" dirty="0" err="1">
                          <a:solidFill>
                            <a:srgbClr val="575756"/>
                          </a:solidFill>
                          <a:latin typeface="Runda Normal" panose="02000000000000000000"/>
                        </a:rPr>
                        <a:t>with</a:t>
                      </a:r>
                      <a:r>
                        <a:rPr lang="fr-BE" dirty="0">
                          <a:solidFill>
                            <a:srgbClr val="575756"/>
                          </a:solidFill>
                          <a:latin typeface="Runda Normal" panose="02000000000000000000"/>
                        </a:rPr>
                        <a:t> the </a:t>
                      </a:r>
                      <a:r>
                        <a:rPr lang="fr-BE" dirty="0" err="1">
                          <a:solidFill>
                            <a:srgbClr val="575756"/>
                          </a:solidFill>
                          <a:latin typeface="Runda Normal" panose="02000000000000000000"/>
                        </a:rPr>
                        <a:t>potential</a:t>
                      </a:r>
                      <a:r>
                        <a:rPr lang="fr-BE" dirty="0">
                          <a:solidFill>
                            <a:srgbClr val="575756"/>
                          </a:solidFill>
                          <a:latin typeface="Runda Normal" panose="02000000000000000000"/>
                        </a:rPr>
                        <a:t> of </a:t>
                      </a:r>
                      <a:r>
                        <a:rPr lang="fr-BE" dirty="0" err="1">
                          <a:solidFill>
                            <a:srgbClr val="575756"/>
                          </a:solidFill>
                          <a:latin typeface="Runda Normal" panose="02000000000000000000"/>
                        </a:rPr>
                        <a:t>sustainable</a:t>
                      </a:r>
                      <a:r>
                        <a:rPr lang="fr-BE" dirty="0">
                          <a:solidFill>
                            <a:srgbClr val="575756"/>
                          </a:solidFill>
                          <a:latin typeface="Runda Normal" panose="02000000000000000000"/>
                        </a:rPr>
                        <a:t> </a:t>
                      </a:r>
                      <a:r>
                        <a:rPr lang="fr-BE" dirty="0" err="1">
                          <a:solidFill>
                            <a:srgbClr val="575756"/>
                          </a:solidFill>
                          <a:latin typeface="Runda Normal" panose="02000000000000000000"/>
                        </a:rPr>
                        <a:t>biomethane</a:t>
                      </a:r>
                      <a:r>
                        <a:rPr lang="fr-BE" dirty="0">
                          <a:solidFill>
                            <a:srgbClr val="575756"/>
                          </a:solidFill>
                          <a:latin typeface="Runda Normal" panose="02000000000000000000"/>
                        </a:rPr>
                        <a:t> production.</a:t>
                      </a:r>
                    </a:p>
                  </a:txBody>
                  <a:tcPr anchor="ctr">
                    <a:noFill/>
                  </a:tcPr>
                </a:tc>
                <a:tc>
                  <a:txBody>
                    <a:bodyPr/>
                    <a:lstStyle/>
                    <a:p>
                      <a:r>
                        <a:rPr lang="fr-BE" dirty="0" err="1">
                          <a:solidFill>
                            <a:srgbClr val="575756"/>
                          </a:solidFill>
                          <a:latin typeface="Runda Normal" panose="02000000000000000000"/>
                        </a:rPr>
                        <a:t>Similar</a:t>
                      </a:r>
                      <a:r>
                        <a:rPr lang="fr-BE" dirty="0">
                          <a:solidFill>
                            <a:srgbClr val="575756"/>
                          </a:solidFill>
                          <a:latin typeface="Runda Normal" panose="02000000000000000000"/>
                        </a:rPr>
                        <a:t> to ‘Zoning </a:t>
                      </a:r>
                      <a:r>
                        <a:rPr lang="fr-BE" dirty="0" err="1">
                          <a:solidFill>
                            <a:srgbClr val="575756"/>
                          </a:solidFill>
                          <a:latin typeface="Runda Normal" panose="02000000000000000000"/>
                        </a:rPr>
                        <a:t>approach</a:t>
                      </a:r>
                      <a:r>
                        <a:rPr lang="fr-BE" dirty="0">
                          <a:solidFill>
                            <a:srgbClr val="575756"/>
                          </a:solidFill>
                          <a:latin typeface="Runda Normal" panose="02000000000000000000"/>
                        </a:rPr>
                        <a:t>’ </a:t>
                      </a:r>
                      <a:r>
                        <a:rPr lang="fr-BE" dirty="0" err="1">
                          <a:solidFill>
                            <a:srgbClr val="575756"/>
                          </a:solidFill>
                          <a:latin typeface="Runda Normal" panose="02000000000000000000"/>
                        </a:rPr>
                        <a:t>applied</a:t>
                      </a:r>
                      <a:r>
                        <a:rPr lang="fr-BE" dirty="0">
                          <a:solidFill>
                            <a:srgbClr val="575756"/>
                          </a:solidFill>
                          <a:latin typeface="Runda Normal" panose="02000000000000000000"/>
                        </a:rPr>
                        <a:t> in France.</a:t>
                      </a:r>
                    </a:p>
                  </a:txBody>
                  <a:tcPr anchor="ctr">
                    <a:noFill/>
                  </a:tcPr>
                </a:tc>
                <a:extLst>
                  <a:ext uri="{0D108BD9-81ED-4DB2-BD59-A6C34878D82A}">
                    <a16:rowId xmlns:a16="http://schemas.microsoft.com/office/drawing/2014/main" val="2780897572"/>
                  </a:ext>
                </a:extLst>
              </a:tr>
              <a:tr h="848396">
                <a:tc vMerge="1">
                  <a:txBody>
                    <a:bodyPr/>
                    <a:lstStyle/>
                    <a:p>
                      <a:endParaRPr lang="fr-BE"/>
                    </a:p>
                  </a:txBody>
                  <a:tcPr/>
                </a:tc>
                <a:tc>
                  <a:txBody>
                    <a:bodyPr/>
                    <a:lstStyle/>
                    <a:p>
                      <a:r>
                        <a:rPr lang="fr-BE" dirty="0" err="1">
                          <a:solidFill>
                            <a:srgbClr val="575756"/>
                          </a:solidFill>
                          <a:latin typeface="Runda Normal" panose="02000000000000000000"/>
                        </a:rPr>
                        <a:t>Assess</a:t>
                      </a:r>
                      <a:r>
                        <a:rPr lang="fr-BE" dirty="0">
                          <a:solidFill>
                            <a:srgbClr val="575756"/>
                          </a:solidFill>
                          <a:latin typeface="Runda Normal" panose="02000000000000000000"/>
                        </a:rPr>
                        <a:t> challenges &amp; </a:t>
                      </a:r>
                      <a:r>
                        <a:rPr lang="fr-BE" dirty="0" err="1">
                          <a:solidFill>
                            <a:srgbClr val="575756"/>
                          </a:solidFill>
                          <a:latin typeface="Runda Normal" panose="02000000000000000000"/>
                        </a:rPr>
                        <a:t>bottlenecks</a:t>
                      </a:r>
                      <a:r>
                        <a:rPr lang="fr-BE" dirty="0">
                          <a:solidFill>
                            <a:srgbClr val="575756"/>
                          </a:solidFill>
                          <a:latin typeface="Runda Normal" panose="02000000000000000000"/>
                        </a:rPr>
                        <a:t> </a:t>
                      </a:r>
                      <a:r>
                        <a:rPr lang="fr-BE" dirty="0" err="1">
                          <a:solidFill>
                            <a:srgbClr val="575756"/>
                          </a:solidFill>
                          <a:latin typeface="Runda Normal" panose="02000000000000000000"/>
                        </a:rPr>
                        <a:t>from</a:t>
                      </a:r>
                      <a:r>
                        <a:rPr lang="fr-BE" dirty="0">
                          <a:solidFill>
                            <a:srgbClr val="575756"/>
                          </a:solidFill>
                          <a:latin typeface="Runda Normal" panose="02000000000000000000"/>
                        </a:rPr>
                        <a:t> the infrastructure perspective for the </a:t>
                      </a:r>
                      <a:r>
                        <a:rPr lang="fr-BE" dirty="0" err="1">
                          <a:solidFill>
                            <a:srgbClr val="575756"/>
                          </a:solidFill>
                          <a:latin typeface="Runda Normal" panose="02000000000000000000"/>
                        </a:rPr>
                        <a:t>cost</a:t>
                      </a:r>
                      <a:r>
                        <a:rPr lang="fr-BE" dirty="0">
                          <a:solidFill>
                            <a:srgbClr val="575756"/>
                          </a:solidFill>
                          <a:latin typeface="Runda Normal" panose="02000000000000000000"/>
                        </a:rPr>
                        <a:t>-efficient </a:t>
                      </a:r>
                      <a:r>
                        <a:rPr lang="fr-BE" dirty="0" err="1">
                          <a:solidFill>
                            <a:srgbClr val="575756"/>
                          </a:solidFill>
                          <a:latin typeface="Runda Normal" panose="02000000000000000000"/>
                        </a:rPr>
                        <a:t>deployment</a:t>
                      </a:r>
                      <a:r>
                        <a:rPr lang="fr-BE" dirty="0">
                          <a:solidFill>
                            <a:srgbClr val="575756"/>
                          </a:solidFill>
                          <a:latin typeface="Runda Normal" panose="02000000000000000000"/>
                        </a:rPr>
                        <a:t> of </a:t>
                      </a:r>
                      <a:r>
                        <a:rPr lang="fr-BE" dirty="0" err="1">
                          <a:solidFill>
                            <a:srgbClr val="575756"/>
                          </a:solidFill>
                          <a:latin typeface="Runda Normal" panose="02000000000000000000"/>
                        </a:rPr>
                        <a:t>biomethane</a:t>
                      </a:r>
                      <a:r>
                        <a:rPr lang="fr-BE" dirty="0">
                          <a:solidFill>
                            <a:srgbClr val="575756"/>
                          </a:solidFill>
                          <a:latin typeface="Runda Normal" panose="02000000000000000000"/>
                        </a:rPr>
                        <a:t>.</a:t>
                      </a:r>
                    </a:p>
                  </a:txBody>
                  <a:tcPr anchor="ctr">
                    <a:noFill/>
                  </a:tcPr>
                </a:tc>
                <a:tc>
                  <a:txBody>
                    <a:bodyPr/>
                    <a:lstStyle/>
                    <a:p>
                      <a:r>
                        <a:rPr lang="fr-BE" dirty="0">
                          <a:solidFill>
                            <a:srgbClr val="575756"/>
                          </a:solidFill>
                          <a:latin typeface="Runda Normal" panose="02000000000000000000"/>
                        </a:rPr>
                        <a:t>There </a:t>
                      </a:r>
                      <a:r>
                        <a:rPr lang="fr-BE" dirty="0" err="1">
                          <a:solidFill>
                            <a:srgbClr val="575756"/>
                          </a:solidFill>
                          <a:latin typeface="Runda Normal" panose="02000000000000000000"/>
                        </a:rPr>
                        <a:t>will</a:t>
                      </a:r>
                      <a:r>
                        <a:rPr lang="fr-BE" dirty="0">
                          <a:solidFill>
                            <a:srgbClr val="575756"/>
                          </a:solidFill>
                          <a:latin typeface="Runda Normal" panose="02000000000000000000"/>
                        </a:rPr>
                        <a:t> </a:t>
                      </a:r>
                      <a:r>
                        <a:rPr lang="fr-BE" dirty="0" err="1">
                          <a:solidFill>
                            <a:srgbClr val="575756"/>
                          </a:solidFill>
                          <a:latin typeface="Runda Normal" panose="02000000000000000000"/>
                        </a:rPr>
                        <a:t>be</a:t>
                      </a:r>
                      <a:r>
                        <a:rPr lang="fr-BE" dirty="0">
                          <a:solidFill>
                            <a:srgbClr val="575756"/>
                          </a:solidFill>
                          <a:latin typeface="Runda Normal" panose="02000000000000000000"/>
                        </a:rPr>
                        <a:t> the </a:t>
                      </a:r>
                      <a:r>
                        <a:rPr lang="fr-BE" dirty="0" err="1">
                          <a:solidFill>
                            <a:srgbClr val="575756"/>
                          </a:solidFill>
                          <a:latin typeface="Runda Normal" panose="02000000000000000000"/>
                        </a:rPr>
                        <a:t>possibility</a:t>
                      </a:r>
                      <a:r>
                        <a:rPr lang="fr-BE" dirty="0">
                          <a:solidFill>
                            <a:srgbClr val="575756"/>
                          </a:solidFill>
                          <a:latin typeface="Runda Normal" panose="02000000000000000000"/>
                        </a:rPr>
                        <a:t> to </a:t>
                      </a:r>
                      <a:r>
                        <a:rPr lang="fr-BE" dirty="0" err="1">
                          <a:solidFill>
                            <a:srgbClr val="575756"/>
                          </a:solidFill>
                          <a:latin typeface="Runda Normal" panose="02000000000000000000"/>
                        </a:rPr>
                        <a:t>be</a:t>
                      </a:r>
                      <a:r>
                        <a:rPr lang="fr-BE" dirty="0">
                          <a:solidFill>
                            <a:srgbClr val="575756"/>
                          </a:solidFill>
                          <a:latin typeface="Runda Normal" panose="02000000000000000000"/>
                        </a:rPr>
                        <a:t> </a:t>
                      </a:r>
                      <a:r>
                        <a:rPr lang="fr-BE" dirty="0" err="1">
                          <a:solidFill>
                            <a:srgbClr val="575756"/>
                          </a:solidFill>
                          <a:latin typeface="Runda Normal" panose="02000000000000000000"/>
                        </a:rPr>
                        <a:t>included</a:t>
                      </a:r>
                      <a:r>
                        <a:rPr lang="fr-BE" dirty="0">
                          <a:solidFill>
                            <a:srgbClr val="575756"/>
                          </a:solidFill>
                          <a:latin typeface="Runda Normal" panose="02000000000000000000"/>
                        </a:rPr>
                        <a:t> in the </a:t>
                      </a:r>
                      <a:r>
                        <a:rPr lang="fr-BE" dirty="0" err="1">
                          <a:solidFill>
                            <a:srgbClr val="575756"/>
                          </a:solidFill>
                          <a:latin typeface="Runda Normal" panose="02000000000000000000"/>
                        </a:rPr>
                        <a:t>list</a:t>
                      </a:r>
                      <a:r>
                        <a:rPr lang="fr-BE" dirty="0">
                          <a:solidFill>
                            <a:srgbClr val="575756"/>
                          </a:solidFill>
                          <a:latin typeface="Runda Normal" panose="02000000000000000000"/>
                        </a:rPr>
                        <a:t> of </a:t>
                      </a:r>
                      <a:r>
                        <a:rPr lang="fr-BE" dirty="0" err="1">
                          <a:solidFill>
                            <a:srgbClr val="575756"/>
                          </a:solidFill>
                          <a:latin typeface="Runda Normal" panose="02000000000000000000"/>
                        </a:rPr>
                        <a:t>Projects</a:t>
                      </a:r>
                      <a:r>
                        <a:rPr lang="fr-BE" dirty="0">
                          <a:solidFill>
                            <a:srgbClr val="575756"/>
                          </a:solidFill>
                          <a:latin typeface="Runda Normal" panose="02000000000000000000"/>
                        </a:rPr>
                        <a:t> of Common </a:t>
                      </a:r>
                      <a:r>
                        <a:rPr lang="fr-BE" dirty="0" err="1">
                          <a:solidFill>
                            <a:srgbClr val="575756"/>
                          </a:solidFill>
                          <a:latin typeface="Runda Normal" panose="02000000000000000000"/>
                        </a:rPr>
                        <a:t>Interest</a:t>
                      </a:r>
                      <a:r>
                        <a:rPr lang="fr-BE" dirty="0">
                          <a:solidFill>
                            <a:srgbClr val="575756"/>
                          </a:solidFill>
                          <a:latin typeface="Runda Normal" panose="02000000000000000000"/>
                        </a:rPr>
                        <a:t>.</a:t>
                      </a:r>
                    </a:p>
                  </a:txBody>
                  <a:tcPr anchor="ctr">
                    <a:noFill/>
                  </a:tcPr>
                </a:tc>
                <a:extLst>
                  <a:ext uri="{0D108BD9-81ED-4DB2-BD59-A6C34878D82A}">
                    <a16:rowId xmlns:a16="http://schemas.microsoft.com/office/drawing/2014/main" val="718944513"/>
                  </a:ext>
                </a:extLst>
              </a:tr>
              <a:tr h="848396">
                <a:tc vMerge="1">
                  <a:txBody>
                    <a:bodyPr/>
                    <a:lstStyle/>
                    <a:p>
                      <a:endParaRPr lang="fr-BE"/>
                    </a:p>
                  </a:txBody>
                  <a:tcPr/>
                </a:tc>
                <a:tc>
                  <a:txBody>
                    <a:bodyPr/>
                    <a:lstStyle/>
                    <a:p>
                      <a:r>
                        <a:rPr lang="fr-BE" dirty="0" err="1">
                          <a:solidFill>
                            <a:srgbClr val="575756"/>
                          </a:solidFill>
                          <a:latin typeface="Runda Normal" panose="02000000000000000000"/>
                        </a:rPr>
                        <a:t>Addres</a:t>
                      </a:r>
                      <a:r>
                        <a:rPr lang="fr-BE" dirty="0">
                          <a:solidFill>
                            <a:srgbClr val="575756"/>
                          </a:solidFill>
                          <a:latin typeface="Runda Normal" panose="02000000000000000000"/>
                        </a:rPr>
                        <a:t> </a:t>
                      </a:r>
                      <a:r>
                        <a:rPr lang="fr-BE" dirty="0" err="1">
                          <a:solidFill>
                            <a:srgbClr val="575756"/>
                          </a:solidFill>
                          <a:latin typeface="Runda Normal" panose="02000000000000000000"/>
                        </a:rPr>
                        <a:t>gas</a:t>
                      </a:r>
                      <a:r>
                        <a:rPr lang="fr-BE" dirty="0">
                          <a:solidFill>
                            <a:srgbClr val="575756"/>
                          </a:solidFill>
                          <a:latin typeface="Runda Normal" panose="02000000000000000000"/>
                        </a:rPr>
                        <a:t> </a:t>
                      </a:r>
                      <a:r>
                        <a:rPr lang="fr-BE" dirty="0" err="1">
                          <a:solidFill>
                            <a:srgbClr val="575756"/>
                          </a:solidFill>
                          <a:latin typeface="Runda Normal" panose="02000000000000000000"/>
                        </a:rPr>
                        <a:t>quality</a:t>
                      </a:r>
                      <a:r>
                        <a:rPr lang="fr-BE" dirty="0">
                          <a:solidFill>
                            <a:srgbClr val="575756"/>
                          </a:solidFill>
                          <a:latin typeface="Runda Normal" panose="02000000000000000000"/>
                        </a:rPr>
                        <a:t> </a:t>
                      </a:r>
                      <a:r>
                        <a:rPr lang="fr-BE" dirty="0" err="1">
                          <a:solidFill>
                            <a:srgbClr val="575756"/>
                          </a:solidFill>
                          <a:latin typeface="Runda Normal" panose="02000000000000000000"/>
                        </a:rPr>
                        <a:t>standardization</a:t>
                      </a:r>
                      <a:r>
                        <a:rPr lang="fr-BE" dirty="0">
                          <a:solidFill>
                            <a:srgbClr val="575756"/>
                          </a:solidFill>
                          <a:latin typeface="Runda Normal" panose="02000000000000000000"/>
                        </a:rPr>
                        <a:t> issues.</a:t>
                      </a:r>
                    </a:p>
                  </a:txBody>
                  <a:tcPr anchor="ctr">
                    <a:noFill/>
                  </a:tcPr>
                </a:tc>
                <a:tc>
                  <a:txBody>
                    <a:bodyPr/>
                    <a:lstStyle/>
                    <a:p>
                      <a:r>
                        <a:rPr lang="fr-BE" dirty="0">
                          <a:solidFill>
                            <a:srgbClr val="575756"/>
                          </a:solidFill>
                          <a:latin typeface="Runda Normal" panose="02000000000000000000"/>
                        </a:rPr>
                        <a:t>This </a:t>
                      </a:r>
                      <a:r>
                        <a:rPr lang="fr-BE" dirty="0" err="1">
                          <a:solidFill>
                            <a:srgbClr val="575756"/>
                          </a:solidFill>
                          <a:latin typeface="Runda Normal" panose="02000000000000000000"/>
                        </a:rPr>
                        <a:t>will</a:t>
                      </a:r>
                      <a:r>
                        <a:rPr lang="fr-BE" dirty="0">
                          <a:solidFill>
                            <a:srgbClr val="575756"/>
                          </a:solidFill>
                          <a:latin typeface="Runda Normal" panose="02000000000000000000"/>
                        </a:rPr>
                        <a:t> </a:t>
                      </a:r>
                      <a:r>
                        <a:rPr lang="fr-BE" dirty="0" err="1">
                          <a:solidFill>
                            <a:srgbClr val="575756"/>
                          </a:solidFill>
                          <a:latin typeface="Runda Normal" panose="02000000000000000000"/>
                        </a:rPr>
                        <a:t>facilitate</a:t>
                      </a:r>
                      <a:r>
                        <a:rPr lang="fr-BE" dirty="0">
                          <a:solidFill>
                            <a:srgbClr val="575756"/>
                          </a:solidFill>
                          <a:latin typeface="Runda Normal" panose="02000000000000000000"/>
                        </a:rPr>
                        <a:t> cross border trading and flow.</a:t>
                      </a:r>
                    </a:p>
                  </a:txBody>
                  <a:tcPr anchor="ctr">
                    <a:noFill/>
                  </a:tcPr>
                </a:tc>
                <a:extLst>
                  <a:ext uri="{0D108BD9-81ED-4DB2-BD59-A6C34878D82A}">
                    <a16:rowId xmlns:a16="http://schemas.microsoft.com/office/drawing/2014/main" val="4086020864"/>
                  </a:ext>
                </a:extLst>
              </a:tr>
            </a:tbl>
          </a:graphicData>
        </a:graphic>
      </p:graphicFrame>
      <p:sp>
        <p:nvSpPr>
          <p:cNvPr id="6" name="TextBox 5">
            <a:extLst>
              <a:ext uri="{FF2B5EF4-FFF2-40B4-BE49-F238E27FC236}">
                <a16:creationId xmlns:a16="http://schemas.microsoft.com/office/drawing/2014/main" id="{7E3BB485-9A66-364B-3B6C-A9B007A0F0B8}"/>
              </a:ext>
            </a:extLst>
          </p:cNvPr>
          <p:cNvSpPr txBox="1"/>
          <p:nvPr/>
        </p:nvSpPr>
        <p:spPr>
          <a:xfrm>
            <a:off x="353500" y="381336"/>
            <a:ext cx="11502986" cy="492443"/>
          </a:xfrm>
          <a:prstGeom prst="rect">
            <a:avLst/>
          </a:prstGeom>
          <a:noFill/>
        </p:spPr>
        <p:txBody>
          <a:bodyPr wrap="square" rtlCol="0">
            <a:spAutoFit/>
          </a:bodyPr>
          <a:lstStyle/>
          <a:p>
            <a:r>
              <a:rPr lang="en-US" sz="2600" baseline="0" dirty="0">
                <a:solidFill>
                  <a:schemeClr val="bg1"/>
                </a:solidFill>
                <a:latin typeface="Runda Normal" panose="02000000000000000000" pitchFamily="2" charset="77"/>
              </a:rPr>
              <a:t>REPOWER EU: BIOMETHANE ACTION PLAN</a:t>
            </a:r>
          </a:p>
        </p:txBody>
      </p:sp>
    </p:spTree>
    <p:extLst>
      <p:ext uri="{BB962C8B-B14F-4D97-AF65-F5344CB8AC3E}">
        <p14:creationId xmlns:p14="http://schemas.microsoft.com/office/powerpoint/2010/main" val="1246369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B02C65-4AEF-42FF-96E3-5672133EAD09}"/>
              </a:ext>
            </a:extLst>
          </p:cNvPr>
          <p:cNvSpPr txBox="1"/>
          <p:nvPr/>
        </p:nvSpPr>
        <p:spPr>
          <a:xfrm>
            <a:off x="353500" y="381336"/>
            <a:ext cx="11502986" cy="492443"/>
          </a:xfrm>
          <a:prstGeom prst="rect">
            <a:avLst/>
          </a:prstGeom>
          <a:noFill/>
        </p:spPr>
        <p:txBody>
          <a:bodyPr wrap="square" rtlCol="0">
            <a:spAutoFit/>
          </a:bodyPr>
          <a:lstStyle/>
          <a:p>
            <a:r>
              <a:rPr lang="en-US" sz="2600" baseline="0" dirty="0">
                <a:solidFill>
                  <a:schemeClr val="bg1"/>
                </a:solidFill>
                <a:latin typeface="Runda Normal" panose="02000000000000000000" pitchFamily="2" charset="77"/>
              </a:rPr>
              <a:t>REPOWER EU: BIOMETHANE ACTION PLAN</a:t>
            </a:r>
          </a:p>
        </p:txBody>
      </p:sp>
      <p:graphicFrame>
        <p:nvGraphicFramePr>
          <p:cNvPr id="2" name="Table 2">
            <a:extLst>
              <a:ext uri="{FF2B5EF4-FFF2-40B4-BE49-F238E27FC236}">
                <a16:creationId xmlns:a16="http://schemas.microsoft.com/office/drawing/2014/main" id="{64AAEE50-2A22-2E8E-E2E2-A28F464CC7E3}"/>
              </a:ext>
            </a:extLst>
          </p:cNvPr>
          <p:cNvGraphicFramePr>
            <a:graphicFrameLocks noGrp="1"/>
          </p:cNvGraphicFramePr>
          <p:nvPr>
            <p:extLst>
              <p:ext uri="{D42A27DB-BD31-4B8C-83A1-F6EECF244321}">
                <p14:modId xmlns:p14="http://schemas.microsoft.com/office/powerpoint/2010/main" val="1247281082"/>
              </p:ext>
            </p:extLst>
          </p:nvPr>
        </p:nvGraphicFramePr>
        <p:xfrm>
          <a:off x="344506" y="1179095"/>
          <a:ext cx="11502987" cy="5407642"/>
        </p:xfrm>
        <a:graphic>
          <a:graphicData uri="http://schemas.openxmlformats.org/drawingml/2006/table">
            <a:tbl>
              <a:tblPr firstRow="1" bandRow="1">
                <a:tableStyleId>{ED083AE6-46FA-4A59-8FB0-9F97EB10719F}</a:tableStyleId>
              </a:tblPr>
              <a:tblGrid>
                <a:gridCol w="2637181">
                  <a:extLst>
                    <a:ext uri="{9D8B030D-6E8A-4147-A177-3AD203B41FA5}">
                      <a16:colId xmlns:a16="http://schemas.microsoft.com/office/drawing/2014/main" val="4196959163"/>
                    </a:ext>
                  </a:extLst>
                </a:gridCol>
                <a:gridCol w="4401375">
                  <a:extLst>
                    <a:ext uri="{9D8B030D-6E8A-4147-A177-3AD203B41FA5}">
                      <a16:colId xmlns:a16="http://schemas.microsoft.com/office/drawing/2014/main" val="1393972806"/>
                    </a:ext>
                  </a:extLst>
                </a:gridCol>
                <a:gridCol w="4464431">
                  <a:extLst>
                    <a:ext uri="{9D8B030D-6E8A-4147-A177-3AD203B41FA5}">
                      <a16:colId xmlns:a16="http://schemas.microsoft.com/office/drawing/2014/main" val="1636818937"/>
                    </a:ext>
                  </a:extLst>
                </a:gridCol>
              </a:tblGrid>
              <a:tr h="783736">
                <a:tc>
                  <a:txBody>
                    <a:bodyPr/>
                    <a:lstStyle/>
                    <a:p>
                      <a:pPr algn="ctr"/>
                      <a:r>
                        <a:rPr lang="fr-BE" dirty="0">
                          <a:solidFill>
                            <a:schemeClr val="bg1"/>
                          </a:solidFill>
                          <a:latin typeface="Runda Normal" panose="02000000000000000000"/>
                        </a:rPr>
                        <a:t>AREA</a:t>
                      </a:r>
                    </a:p>
                  </a:txBody>
                  <a:tcPr anchor="ctr">
                    <a:solidFill>
                      <a:srgbClr val="00A091"/>
                    </a:solidFill>
                  </a:tcPr>
                </a:tc>
                <a:tc>
                  <a:txBody>
                    <a:bodyPr/>
                    <a:lstStyle/>
                    <a:p>
                      <a:pPr algn="ctr"/>
                      <a:r>
                        <a:rPr lang="fr-BE" dirty="0">
                          <a:solidFill>
                            <a:schemeClr val="bg1"/>
                          </a:solidFill>
                          <a:latin typeface="Runda Normal" panose="02000000000000000000"/>
                        </a:rPr>
                        <a:t>ACTION</a:t>
                      </a:r>
                    </a:p>
                  </a:txBody>
                  <a:tcPr anchor="ctr">
                    <a:solidFill>
                      <a:srgbClr val="00A091"/>
                    </a:solidFill>
                  </a:tcPr>
                </a:tc>
                <a:tc>
                  <a:txBody>
                    <a:bodyPr/>
                    <a:lstStyle/>
                    <a:p>
                      <a:pPr algn="ctr"/>
                      <a:r>
                        <a:rPr lang="fr-BE" dirty="0">
                          <a:solidFill>
                            <a:schemeClr val="bg1"/>
                          </a:solidFill>
                          <a:latin typeface="Runda Normal" panose="02000000000000000000"/>
                        </a:rPr>
                        <a:t>Comment</a:t>
                      </a:r>
                    </a:p>
                  </a:txBody>
                  <a:tcPr anchor="ctr">
                    <a:solidFill>
                      <a:srgbClr val="00A091"/>
                    </a:solidFill>
                  </a:tcPr>
                </a:tc>
                <a:extLst>
                  <a:ext uri="{0D108BD9-81ED-4DB2-BD59-A6C34878D82A}">
                    <a16:rowId xmlns:a16="http://schemas.microsoft.com/office/drawing/2014/main" val="1315716431"/>
                  </a:ext>
                </a:extLst>
              </a:tr>
              <a:tr h="660053">
                <a:tc rowSpan="3">
                  <a:txBody>
                    <a:bodyPr/>
                    <a:lstStyle/>
                    <a:p>
                      <a:r>
                        <a:rPr lang="fr-BE" b="1" dirty="0">
                          <a:solidFill>
                            <a:srgbClr val="00A091"/>
                          </a:solidFill>
                          <a:latin typeface="Runda Normal" panose="02000000000000000000"/>
                        </a:rPr>
                        <a:t>IV. </a:t>
                      </a:r>
                      <a:r>
                        <a:rPr lang="fr-BE" b="1" dirty="0" err="1">
                          <a:solidFill>
                            <a:srgbClr val="00A091"/>
                          </a:solidFill>
                          <a:latin typeface="Runda Normal" panose="02000000000000000000"/>
                        </a:rPr>
                        <a:t>Address</a:t>
                      </a:r>
                      <a:r>
                        <a:rPr lang="fr-BE" b="1" dirty="0">
                          <a:solidFill>
                            <a:srgbClr val="00A091"/>
                          </a:solidFill>
                          <a:latin typeface="Runda Normal" panose="02000000000000000000"/>
                        </a:rPr>
                        <a:t> RND&amp;I gaps</a:t>
                      </a:r>
                    </a:p>
                  </a:txBody>
                  <a:tcPr anchor="ctr">
                    <a:noFill/>
                  </a:tcPr>
                </a:tc>
                <a:tc>
                  <a:txBody>
                    <a:bodyPr/>
                    <a:lstStyle/>
                    <a:p>
                      <a:r>
                        <a:rPr lang="fr-BE" dirty="0" err="1">
                          <a:solidFill>
                            <a:srgbClr val="575756"/>
                          </a:solidFill>
                          <a:latin typeface="Runda Normal" panose="02000000000000000000"/>
                        </a:rPr>
                        <a:t>Provide</a:t>
                      </a:r>
                      <a:r>
                        <a:rPr lang="fr-BE" dirty="0">
                          <a:solidFill>
                            <a:srgbClr val="575756"/>
                          </a:solidFill>
                          <a:latin typeface="Runda Normal" panose="02000000000000000000"/>
                        </a:rPr>
                        <a:t> </a:t>
                      </a:r>
                      <a:r>
                        <a:rPr lang="fr-BE" dirty="0" err="1">
                          <a:solidFill>
                            <a:srgbClr val="575756"/>
                          </a:solidFill>
                          <a:latin typeface="Runda Normal" panose="02000000000000000000"/>
                        </a:rPr>
                        <a:t>further</a:t>
                      </a:r>
                      <a:r>
                        <a:rPr lang="fr-BE" dirty="0">
                          <a:solidFill>
                            <a:srgbClr val="575756"/>
                          </a:solidFill>
                          <a:latin typeface="Runda Normal" panose="02000000000000000000"/>
                        </a:rPr>
                        <a:t> support to the </a:t>
                      </a:r>
                      <a:r>
                        <a:rPr lang="fr-BE" dirty="0" err="1">
                          <a:solidFill>
                            <a:srgbClr val="575756"/>
                          </a:solidFill>
                          <a:latin typeface="Runda Normal" panose="02000000000000000000"/>
                        </a:rPr>
                        <a:t>development</a:t>
                      </a:r>
                      <a:r>
                        <a:rPr lang="fr-BE" dirty="0">
                          <a:solidFill>
                            <a:srgbClr val="575756"/>
                          </a:solidFill>
                          <a:latin typeface="Runda Normal" panose="02000000000000000000"/>
                        </a:rPr>
                        <a:t> of innovative technologies for the production of </a:t>
                      </a:r>
                      <a:r>
                        <a:rPr lang="fr-BE" dirty="0" err="1">
                          <a:solidFill>
                            <a:srgbClr val="575756"/>
                          </a:solidFill>
                          <a:latin typeface="Runda Normal" panose="02000000000000000000"/>
                        </a:rPr>
                        <a:t>sustainable</a:t>
                      </a:r>
                      <a:r>
                        <a:rPr lang="fr-BE" dirty="0">
                          <a:solidFill>
                            <a:srgbClr val="575756"/>
                          </a:solidFill>
                          <a:latin typeface="Runda Normal" panose="02000000000000000000"/>
                        </a:rPr>
                        <a:t> </a:t>
                      </a:r>
                      <a:r>
                        <a:rPr lang="fr-BE" dirty="0" err="1">
                          <a:solidFill>
                            <a:srgbClr val="575756"/>
                          </a:solidFill>
                          <a:latin typeface="Runda Normal" panose="02000000000000000000"/>
                        </a:rPr>
                        <a:t>biogas</a:t>
                      </a:r>
                      <a:r>
                        <a:rPr lang="fr-BE" dirty="0">
                          <a:solidFill>
                            <a:srgbClr val="575756"/>
                          </a:solidFill>
                          <a:latin typeface="Runda Normal" panose="02000000000000000000"/>
                        </a:rPr>
                        <a:t> and </a:t>
                      </a:r>
                      <a:r>
                        <a:rPr lang="fr-BE" dirty="0" err="1">
                          <a:solidFill>
                            <a:srgbClr val="575756"/>
                          </a:solidFill>
                          <a:latin typeface="Runda Normal" panose="02000000000000000000"/>
                        </a:rPr>
                        <a:t>biomethane</a:t>
                      </a:r>
                      <a:r>
                        <a:rPr lang="fr-BE" dirty="0">
                          <a:solidFill>
                            <a:srgbClr val="575756"/>
                          </a:solidFill>
                          <a:latin typeface="Runda Normal" panose="02000000000000000000"/>
                        </a:rPr>
                        <a:t>.</a:t>
                      </a:r>
                    </a:p>
                  </a:txBody>
                  <a:tcPr anchor="ctr">
                    <a:noFill/>
                  </a:tcPr>
                </a:tc>
                <a:tc>
                  <a:txBody>
                    <a:bodyPr/>
                    <a:lstStyle/>
                    <a:p>
                      <a:r>
                        <a:rPr lang="fr-BE" dirty="0">
                          <a:solidFill>
                            <a:srgbClr val="575756"/>
                          </a:solidFill>
                          <a:latin typeface="Runda Normal" panose="02000000000000000000"/>
                        </a:rPr>
                        <a:t>Possible new Horizon or LIFE calls to </a:t>
                      </a:r>
                      <a:r>
                        <a:rPr lang="fr-BE" dirty="0" err="1">
                          <a:solidFill>
                            <a:srgbClr val="575756"/>
                          </a:solidFill>
                          <a:latin typeface="Runda Normal" panose="02000000000000000000"/>
                        </a:rPr>
                        <a:t>be</a:t>
                      </a:r>
                      <a:r>
                        <a:rPr lang="fr-BE" dirty="0">
                          <a:solidFill>
                            <a:srgbClr val="575756"/>
                          </a:solidFill>
                          <a:latin typeface="Runda Normal" panose="02000000000000000000"/>
                        </a:rPr>
                        <a:t> </a:t>
                      </a:r>
                      <a:r>
                        <a:rPr lang="fr-BE" dirty="0" err="1">
                          <a:solidFill>
                            <a:srgbClr val="575756"/>
                          </a:solidFill>
                          <a:latin typeface="Runda Normal" panose="02000000000000000000"/>
                        </a:rPr>
                        <a:t>expected</a:t>
                      </a:r>
                      <a:r>
                        <a:rPr lang="fr-BE" dirty="0">
                          <a:solidFill>
                            <a:srgbClr val="575756"/>
                          </a:solidFill>
                          <a:latin typeface="Runda Normal" panose="02000000000000000000"/>
                        </a:rPr>
                        <a:t>.</a:t>
                      </a:r>
                    </a:p>
                  </a:txBody>
                  <a:tcPr anchor="ctr">
                    <a:noFill/>
                  </a:tcPr>
                </a:tc>
                <a:extLst>
                  <a:ext uri="{0D108BD9-81ED-4DB2-BD59-A6C34878D82A}">
                    <a16:rowId xmlns:a16="http://schemas.microsoft.com/office/drawing/2014/main" val="4191445931"/>
                  </a:ext>
                </a:extLst>
              </a:tr>
              <a:tr h="757990">
                <a:tc vMerge="1">
                  <a:txBody>
                    <a:bodyPr/>
                    <a:lstStyle/>
                    <a:p>
                      <a:endParaRPr lang="fr-BE" b="1" dirty="0">
                        <a:latin typeface="Rowanda"/>
                      </a:endParaRPr>
                    </a:p>
                  </a:txBody>
                  <a:tcPr anchor="ctr">
                    <a:noFill/>
                  </a:tcPr>
                </a:tc>
                <a:tc>
                  <a:txBody>
                    <a:bodyPr/>
                    <a:lstStyle/>
                    <a:p>
                      <a:r>
                        <a:rPr lang="fr-BE" dirty="0" err="1">
                          <a:solidFill>
                            <a:srgbClr val="575756"/>
                          </a:solidFill>
                          <a:latin typeface="Runda Normal" panose="02000000000000000000"/>
                        </a:rPr>
                        <a:t>Provide</a:t>
                      </a:r>
                      <a:r>
                        <a:rPr lang="fr-BE" dirty="0">
                          <a:solidFill>
                            <a:srgbClr val="575756"/>
                          </a:solidFill>
                          <a:latin typeface="Runda Normal" panose="02000000000000000000"/>
                        </a:rPr>
                        <a:t> </a:t>
                      </a:r>
                      <a:r>
                        <a:rPr lang="fr-BE" dirty="0" err="1">
                          <a:solidFill>
                            <a:srgbClr val="575756"/>
                          </a:solidFill>
                          <a:latin typeface="Runda Normal" panose="02000000000000000000"/>
                        </a:rPr>
                        <a:t>further</a:t>
                      </a:r>
                      <a:r>
                        <a:rPr lang="fr-BE" dirty="0">
                          <a:solidFill>
                            <a:srgbClr val="575756"/>
                          </a:solidFill>
                          <a:latin typeface="Runda Normal" panose="02000000000000000000"/>
                        </a:rPr>
                        <a:t> support the innovative solutions and </a:t>
                      </a:r>
                      <a:r>
                        <a:rPr lang="fr-BE" dirty="0" err="1">
                          <a:solidFill>
                            <a:srgbClr val="575756"/>
                          </a:solidFill>
                          <a:latin typeface="Runda Normal" panose="02000000000000000000"/>
                        </a:rPr>
                        <a:t>research</a:t>
                      </a:r>
                      <a:r>
                        <a:rPr lang="fr-BE" dirty="0">
                          <a:solidFill>
                            <a:srgbClr val="575756"/>
                          </a:solidFill>
                          <a:latin typeface="Runda Normal" panose="02000000000000000000"/>
                        </a:rPr>
                        <a:t> on </a:t>
                      </a:r>
                      <a:r>
                        <a:rPr lang="fr-BE" dirty="0" err="1">
                          <a:solidFill>
                            <a:srgbClr val="575756"/>
                          </a:solidFill>
                          <a:latin typeface="Runda Normal" panose="02000000000000000000"/>
                        </a:rPr>
                        <a:t>barriers</a:t>
                      </a:r>
                      <a:r>
                        <a:rPr lang="fr-BE" dirty="0">
                          <a:solidFill>
                            <a:srgbClr val="575756"/>
                          </a:solidFill>
                          <a:latin typeface="Runda Normal" panose="02000000000000000000"/>
                        </a:rPr>
                        <a:t>. </a:t>
                      </a:r>
                    </a:p>
                  </a:txBody>
                  <a:tcPr anchor="ctr">
                    <a:noFill/>
                  </a:tcPr>
                </a:tc>
                <a:tc>
                  <a:txBody>
                    <a:bodyPr/>
                    <a:lstStyle/>
                    <a:p>
                      <a:r>
                        <a:rPr lang="fr-BE" dirty="0" err="1">
                          <a:solidFill>
                            <a:srgbClr val="575756"/>
                          </a:solidFill>
                          <a:latin typeface="Runda Normal" panose="02000000000000000000"/>
                        </a:rPr>
                        <a:t>Specific</a:t>
                      </a:r>
                      <a:r>
                        <a:rPr lang="fr-BE" dirty="0">
                          <a:solidFill>
                            <a:srgbClr val="575756"/>
                          </a:solidFill>
                          <a:latin typeface="Runda Normal" panose="02000000000000000000"/>
                        </a:rPr>
                        <a:t> </a:t>
                      </a:r>
                      <a:r>
                        <a:rPr lang="fr-BE" dirty="0" err="1">
                          <a:solidFill>
                            <a:srgbClr val="575756"/>
                          </a:solidFill>
                          <a:latin typeface="Runda Normal" panose="02000000000000000000"/>
                        </a:rPr>
                        <a:t>reference</a:t>
                      </a:r>
                      <a:r>
                        <a:rPr lang="fr-BE" dirty="0">
                          <a:solidFill>
                            <a:srgbClr val="575756"/>
                          </a:solidFill>
                          <a:latin typeface="Runda Normal" panose="02000000000000000000"/>
                        </a:rPr>
                        <a:t> to </a:t>
                      </a:r>
                      <a:r>
                        <a:rPr lang="fr-BE" dirty="0" err="1">
                          <a:solidFill>
                            <a:srgbClr val="575756"/>
                          </a:solidFill>
                          <a:latin typeface="Runda Normal" panose="02000000000000000000"/>
                        </a:rPr>
                        <a:t>learn</a:t>
                      </a:r>
                      <a:r>
                        <a:rPr lang="fr-BE" dirty="0">
                          <a:solidFill>
                            <a:srgbClr val="575756"/>
                          </a:solidFill>
                          <a:latin typeface="Runda Normal" panose="02000000000000000000"/>
                        </a:rPr>
                        <a:t> </a:t>
                      </a:r>
                      <a:r>
                        <a:rPr lang="fr-BE" dirty="0" err="1">
                          <a:solidFill>
                            <a:srgbClr val="575756"/>
                          </a:solidFill>
                          <a:latin typeface="Runda Normal" panose="02000000000000000000"/>
                        </a:rPr>
                        <a:t>from</a:t>
                      </a:r>
                      <a:r>
                        <a:rPr lang="fr-BE" dirty="0">
                          <a:solidFill>
                            <a:srgbClr val="575756"/>
                          </a:solidFill>
                          <a:latin typeface="Runda Normal" panose="02000000000000000000"/>
                        </a:rPr>
                        <a:t> the REGATRACE and BIOSURF </a:t>
                      </a:r>
                      <a:r>
                        <a:rPr lang="fr-BE" dirty="0" err="1">
                          <a:solidFill>
                            <a:srgbClr val="575756"/>
                          </a:solidFill>
                          <a:latin typeface="Runda Normal" panose="02000000000000000000"/>
                        </a:rPr>
                        <a:t>projects</a:t>
                      </a:r>
                      <a:r>
                        <a:rPr lang="fr-BE" dirty="0">
                          <a:solidFill>
                            <a:srgbClr val="575756"/>
                          </a:solidFill>
                          <a:latin typeface="Runda Normal" panose="02000000000000000000"/>
                        </a:rPr>
                        <a:t>.</a:t>
                      </a:r>
                    </a:p>
                  </a:txBody>
                  <a:tcPr anchor="ctr">
                    <a:noFill/>
                  </a:tcPr>
                </a:tc>
                <a:extLst>
                  <a:ext uri="{0D108BD9-81ED-4DB2-BD59-A6C34878D82A}">
                    <a16:rowId xmlns:a16="http://schemas.microsoft.com/office/drawing/2014/main" val="788089929"/>
                  </a:ext>
                </a:extLst>
              </a:tr>
              <a:tr h="782052">
                <a:tc vMerge="1">
                  <a:txBody>
                    <a:bodyPr/>
                    <a:lstStyle/>
                    <a:p>
                      <a:endParaRPr lang="fr-BE" b="1" dirty="0">
                        <a:latin typeface="Rowanda"/>
                      </a:endParaRPr>
                    </a:p>
                  </a:txBody>
                  <a:tcPr anchor="ctr">
                    <a:noFill/>
                  </a:tcPr>
                </a:tc>
                <a:tc>
                  <a:txBody>
                    <a:bodyPr/>
                    <a:lstStyle/>
                    <a:p>
                      <a:r>
                        <a:rPr lang="fr-BE" dirty="0" err="1">
                          <a:solidFill>
                            <a:srgbClr val="575756"/>
                          </a:solidFill>
                          <a:latin typeface="Runda Normal" panose="02000000000000000000"/>
                        </a:rPr>
                        <a:t>Further</a:t>
                      </a:r>
                      <a:r>
                        <a:rPr lang="fr-BE" dirty="0">
                          <a:solidFill>
                            <a:srgbClr val="575756"/>
                          </a:solidFill>
                          <a:latin typeface="Runda Normal" panose="02000000000000000000"/>
                        </a:rPr>
                        <a:t> </a:t>
                      </a:r>
                      <a:r>
                        <a:rPr lang="fr-BE">
                          <a:solidFill>
                            <a:srgbClr val="575756"/>
                          </a:solidFill>
                          <a:latin typeface="Runda Normal" panose="02000000000000000000"/>
                        </a:rPr>
                        <a:t>support the </a:t>
                      </a:r>
                      <a:r>
                        <a:rPr lang="fr-BE" dirty="0">
                          <a:solidFill>
                            <a:srgbClr val="575756"/>
                          </a:solidFill>
                          <a:latin typeface="Runda Normal" panose="02000000000000000000"/>
                        </a:rPr>
                        <a:t>expansion of </a:t>
                      </a:r>
                      <a:r>
                        <a:rPr lang="fr-BE" dirty="0" err="1">
                          <a:solidFill>
                            <a:srgbClr val="575756"/>
                          </a:solidFill>
                          <a:latin typeface="Runda Normal" panose="02000000000000000000"/>
                        </a:rPr>
                        <a:t>sustainable</a:t>
                      </a:r>
                      <a:r>
                        <a:rPr lang="fr-BE" dirty="0">
                          <a:solidFill>
                            <a:srgbClr val="575756"/>
                          </a:solidFill>
                          <a:latin typeface="Runda Normal" panose="02000000000000000000"/>
                        </a:rPr>
                        <a:t> </a:t>
                      </a:r>
                      <a:r>
                        <a:rPr lang="fr-BE" dirty="0" err="1">
                          <a:solidFill>
                            <a:srgbClr val="575756"/>
                          </a:solidFill>
                          <a:latin typeface="Runda Normal" panose="02000000000000000000"/>
                        </a:rPr>
                        <a:t>biomass</a:t>
                      </a:r>
                      <a:r>
                        <a:rPr lang="fr-BE" dirty="0">
                          <a:solidFill>
                            <a:srgbClr val="575756"/>
                          </a:solidFill>
                          <a:latin typeface="Runda Normal" panose="02000000000000000000"/>
                        </a:rPr>
                        <a:t> </a:t>
                      </a:r>
                      <a:r>
                        <a:rPr lang="fr-BE" dirty="0" err="1">
                          <a:solidFill>
                            <a:srgbClr val="575756"/>
                          </a:solidFill>
                          <a:latin typeface="Runda Normal" panose="02000000000000000000"/>
                        </a:rPr>
                        <a:t>feedstock</a:t>
                      </a:r>
                      <a:r>
                        <a:rPr lang="fr-BE" dirty="0">
                          <a:solidFill>
                            <a:srgbClr val="575756"/>
                          </a:solidFill>
                          <a:latin typeface="Runda Normal" panose="02000000000000000000"/>
                        </a:rPr>
                        <a:t>.</a:t>
                      </a:r>
                    </a:p>
                  </a:txBody>
                  <a:tcPr anchor="ctr">
                    <a:noFill/>
                  </a:tcPr>
                </a:tc>
                <a:tc>
                  <a:txBody>
                    <a:bodyPr/>
                    <a:lstStyle/>
                    <a:p>
                      <a:r>
                        <a:rPr lang="fr-BE" dirty="0">
                          <a:solidFill>
                            <a:srgbClr val="575756"/>
                          </a:solidFill>
                          <a:latin typeface="Runda Normal" panose="02000000000000000000"/>
                        </a:rPr>
                        <a:t>Possible calls on </a:t>
                      </a:r>
                      <a:r>
                        <a:rPr lang="fr-BE" dirty="0" err="1">
                          <a:solidFill>
                            <a:srgbClr val="575756"/>
                          </a:solidFill>
                          <a:latin typeface="Runda Normal" panose="02000000000000000000"/>
                        </a:rPr>
                        <a:t>sequential</a:t>
                      </a:r>
                      <a:r>
                        <a:rPr lang="fr-BE" dirty="0">
                          <a:solidFill>
                            <a:srgbClr val="575756"/>
                          </a:solidFill>
                          <a:latin typeface="Runda Normal" panose="02000000000000000000"/>
                        </a:rPr>
                        <a:t> </a:t>
                      </a:r>
                      <a:r>
                        <a:rPr lang="fr-BE" dirty="0" err="1">
                          <a:solidFill>
                            <a:srgbClr val="575756"/>
                          </a:solidFill>
                          <a:latin typeface="Runda Normal" panose="02000000000000000000"/>
                        </a:rPr>
                        <a:t>cropping</a:t>
                      </a:r>
                      <a:r>
                        <a:rPr lang="fr-BE" dirty="0">
                          <a:solidFill>
                            <a:srgbClr val="575756"/>
                          </a:solidFill>
                          <a:latin typeface="Runda Normal" panose="02000000000000000000"/>
                        </a:rPr>
                        <a:t> </a:t>
                      </a:r>
                      <a:r>
                        <a:rPr lang="fr-BE" dirty="0" err="1">
                          <a:solidFill>
                            <a:srgbClr val="575756"/>
                          </a:solidFill>
                          <a:latin typeface="Runda Normal" panose="02000000000000000000"/>
                        </a:rPr>
                        <a:t>systems</a:t>
                      </a:r>
                      <a:r>
                        <a:rPr lang="fr-BE" dirty="0">
                          <a:solidFill>
                            <a:srgbClr val="575756"/>
                          </a:solidFill>
                          <a:latin typeface="Runda Normal" panose="02000000000000000000"/>
                        </a:rPr>
                        <a:t>, innovative </a:t>
                      </a:r>
                      <a:r>
                        <a:rPr lang="fr-BE" dirty="0" err="1">
                          <a:solidFill>
                            <a:srgbClr val="575756"/>
                          </a:solidFill>
                          <a:latin typeface="Runda Normal" panose="02000000000000000000"/>
                        </a:rPr>
                        <a:t>biomass</a:t>
                      </a:r>
                      <a:r>
                        <a:rPr lang="fr-BE" dirty="0">
                          <a:solidFill>
                            <a:srgbClr val="575756"/>
                          </a:solidFill>
                          <a:latin typeface="Runda Normal" panose="02000000000000000000"/>
                        </a:rPr>
                        <a:t> types and </a:t>
                      </a:r>
                      <a:r>
                        <a:rPr lang="fr-BE" dirty="0" err="1">
                          <a:solidFill>
                            <a:srgbClr val="575756"/>
                          </a:solidFill>
                          <a:latin typeface="Runda Normal" panose="02000000000000000000"/>
                        </a:rPr>
                        <a:t>biomass</a:t>
                      </a:r>
                      <a:r>
                        <a:rPr lang="fr-BE" dirty="0">
                          <a:solidFill>
                            <a:srgbClr val="575756"/>
                          </a:solidFill>
                          <a:latin typeface="Runda Normal" panose="02000000000000000000"/>
                        </a:rPr>
                        <a:t> production </a:t>
                      </a:r>
                      <a:r>
                        <a:rPr lang="fr-BE" dirty="0" err="1">
                          <a:solidFill>
                            <a:srgbClr val="575756"/>
                          </a:solidFill>
                          <a:latin typeface="Runda Normal" panose="02000000000000000000"/>
                        </a:rPr>
                        <a:t>from</a:t>
                      </a:r>
                      <a:r>
                        <a:rPr lang="fr-BE" dirty="0">
                          <a:solidFill>
                            <a:srgbClr val="575756"/>
                          </a:solidFill>
                          <a:latin typeface="Runda Normal" panose="02000000000000000000"/>
                        </a:rPr>
                        <a:t> marginal land.</a:t>
                      </a:r>
                    </a:p>
                  </a:txBody>
                  <a:tcPr anchor="ctr">
                    <a:noFill/>
                  </a:tcPr>
                </a:tc>
                <a:extLst>
                  <a:ext uri="{0D108BD9-81ED-4DB2-BD59-A6C34878D82A}">
                    <a16:rowId xmlns:a16="http://schemas.microsoft.com/office/drawing/2014/main" val="922240601"/>
                  </a:ext>
                </a:extLst>
              </a:tr>
              <a:tr h="848396">
                <a:tc rowSpan="2">
                  <a:txBody>
                    <a:bodyPr/>
                    <a:lstStyle/>
                    <a:p>
                      <a:r>
                        <a:rPr lang="fr-BE" b="1" dirty="0">
                          <a:solidFill>
                            <a:srgbClr val="00A091"/>
                          </a:solidFill>
                          <a:latin typeface="Runda Normal" panose="02000000000000000000"/>
                        </a:rPr>
                        <a:t>V. Access to Finance</a:t>
                      </a:r>
                    </a:p>
                  </a:txBody>
                  <a:tcPr anchor="ctr">
                    <a:noFill/>
                  </a:tcPr>
                </a:tc>
                <a:tc>
                  <a:txBody>
                    <a:bodyPr/>
                    <a:lstStyle/>
                    <a:p>
                      <a:r>
                        <a:rPr lang="fr-BE" dirty="0" err="1">
                          <a:solidFill>
                            <a:srgbClr val="575756"/>
                          </a:solidFill>
                          <a:latin typeface="Runda Normal" panose="02000000000000000000"/>
                        </a:rPr>
                        <a:t>Provide</a:t>
                      </a:r>
                      <a:r>
                        <a:rPr lang="fr-BE" dirty="0">
                          <a:solidFill>
                            <a:srgbClr val="575756"/>
                          </a:solidFill>
                          <a:latin typeface="Runda Normal" panose="02000000000000000000"/>
                        </a:rPr>
                        <a:t> </a:t>
                      </a:r>
                      <a:r>
                        <a:rPr lang="fr-BE" dirty="0" err="1">
                          <a:solidFill>
                            <a:srgbClr val="575756"/>
                          </a:solidFill>
                          <a:latin typeface="Runda Normal" panose="02000000000000000000"/>
                        </a:rPr>
                        <a:t>acces</a:t>
                      </a:r>
                      <a:r>
                        <a:rPr lang="fr-BE" dirty="0">
                          <a:solidFill>
                            <a:srgbClr val="575756"/>
                          </a:solidFill>
                          <a:latin typeface="Runda Normal" panose="02000000000000000000"/>
                        </a:rPr>
                        <a:t> to </a:t>
                      </a:r>
                      <a:r>
                        <a:rPr lang="fr-BE" dirty="0" err="1">
                          <a:solidFill>
                            <a:srgbClr val="575756"/>
                          </a:solidFill>
                          <a:latin typeface="Runda Normal" panose="02000000000000000000"/>
                        </a:rPr>
                        <a:t>grants</a:t>
                      </a:r>
                      <a:r>
                        <a:rPr lang="fr-BE" dirty="0">
                          <a:solidFill>
                            <a:srgbClr val="575756"/>
                          </a:solidFill>
                          <a:latin typeface="Runda Normal" panose="02000000000000000000"/>
                        </a:rPr>
                        <a:t> and </a:t>
                      </a:r>
                      <a:r>
                        <a:rPr lang="fr-BE" dirty="0" err="1">
                          <a:solidFill>
                            <a:srgbClr val="575756"/>
                          </a:solidFill>
                          <a:latin typeface="Runda Normal" panose="02000000000000000000"/>
                        </a:rPr>
                        <a:t>loans</a:t>
                      </a:r>
                      <a:r>
                        <a:rPr lang="fr-BE" dirty="0">
                          <a:solidFill>
                            <a:srgbClr val="575756"/>
                          </a:solidFill>
                          <a:latin typeface="Runda Normal" panose="02000000000000000000"/>
                        </a:rPr>
                        <a:t>.</a:t>
                      </a:r>
                    </a:p>
                  </a:txBody>
                  <a:tcPr anchor="ctr">
                    <a:noFill/>
                  </a:tcPr>
                </a:tc>
                <a:tc>
                  <a:txBody>
                    <a:bodyPr/>
                    <a:lstStyle/>
                    <a:p>
                      <a:r>
                        <a:rPr lang="fr-BE" dirty="0" err="1">
                          <a:solidFill>
                            <a:srgbClr val="575756"/>
                          </a:solidFill>
                          <a:latin typeface="Runda Normal" panose="02000000000000000000"/>
                        </a:rPr>
                        <a:t>a.o</a:t>
                      </a:r>
                      <a:r>
                        <a:rPr lang="fr-BE" dirty="0">
                          <a:solidFill>
                            <a:srgbClr val="575756"/>
                          </a:solidFill>
                          <a:latin typeface="Runda Normal" panose="02000000000000000000"/>
                        </a:rPr>
                        <a:t>. the Common Agriculture Policy, National </a:t>
                      </a:r>
                      <a:r>
                        <a:rPr lang="fr-BE" dirty="0" err="1">
                          <a:solidFill>
                            <a:srgbClr val="575756"/>
                          </a:solidFill>
                          <a:latin typeface="Runda Normal" panose="02000000000000000000"/>
                        </a:rPr>
                        <a:t>Resilience</a:t>
                      </a:r>
                      <a:r>
                        <a:rPr lang="fr-BE" dirty="0">
                          <a:solidFill>
                            <a:srgbClr val="575756"/>
                          </a:solidFill>
                          <a:latin typeface="Runda Normal" panose="02000000000000000000"/>
                        </a:rPr>
                        <a:t> and </a:t>
                      </a:r>
                      <a:r>
                        <a:rPr lang="fr-BE" dirty="0" err="1">
                          <a:solidFill>
                            <a:srgbClr val="575756"/>
                          </a:solidFill>
                          <a:latin typeface="Runda Normal" panose="02000000000000000000"/>
                        </a:rPr>
                        <a:t>Recovery</a:t>
                      </a:r>
                      <a:r>
                        <a:rPr lang="fr-BE" dirty="0">
                          <a:solidFill>
                            <a:srgbClr val="575756"/>
                          </a:solidFill>
                          <a:latin typeface="Runda Normal" panose="02000000000000000000"/>
                        </a:rPr>
                        <a:t> Plans, Horizon Europe etc. – </a:t>
                      </a:r>
                      <a:r>
                        <a:rPr lang="fr-BE" dirty="0" err="1">
                          <a:solidFill>
                            <a:srgbClr val="575756"/>
                          </a:solidFill>
                          <a:latin typeface="Runda Normal" panose="02000000000000000000"/>
                        </a:rPr>
                        <a:t>variety</a:t>
                      </a:r>
                      <a:r>
                        <a:rPr lang="fr-BE" dirty="0">
                          <a:solidFill>
                            <a:srgbClr val="575756"/>
                          </a:solidFill>
                          <a:latin typeface="Runda Normal" panose="02000000000000000000"/>
                        </a:rPr>
                        <a:t> of </a:t>
                      </a:r>
                      <a:r>
                        <a:rPr lang="fr-BE" dirty="0" err="1">
                          <a:solidFill>
                            <a:srgbClr val="575756"/>
                          </a:solidFill>
                          <a:latin typeface="Runda Normal" panose="02000000000000000000"/>
                        </a:rPr>
                        <a:t>financial</a:t>
                      </a:r>
                      <a:r>
                        <a:rPr lang="fr-BE" dirty="0">
                          <a:solidFill>
                            <a:srgbClr val="575756"/>
                          </a:solidFill>
                          <a:latin typeface="Runda Normal" panose="02000000000000000000"/>
                        </a:rPr>
                        <a:t> </a:t>
                      </a:r>
                      <a:r>
                        <a:rPr lang="fr-BE" dirty="0" err="1">
                          <a:solidFill>
                            <a:srgbClr val="575756"/>
                          </a:solidFill>
                          <a:latin typeface="Runda Normal" panose="02000000000000000000"/>
                        </a:rPr>
                        <a:t>instrumtents</a:t>
                      </a:r>
                      <a:r>
                        <a:rPr lang="fr-BE" dirty="0">
                          <a:solidFill>
                            <a:srgbClr val="575756"/>
                          </a:solidFill>
                          <a:latin typeface="Runda Normal" panose="02000000000000000000"/>
                        </a:rPr>
                        <a:t>.</a:t>
                      </a:r>
                    </a:p>
                  </a:txBody>
                  <a:tcPr anchor="ctr">
                    <a:noFill/>
                  </a:tcPr>
                </a:tc>
                <a:extLst>
                  <a:ext uri="{0D108BD9-81ED-4DB2-BD59-A6C34878D82A}">
                    <a16:rowId xmlns:a16="http://schemas.microsoft.com/office/drawing/2014/main" val="2780897572"/>
                  </a:ext>
                </a:extLst>
              </a:tr>
              <a:tr h="848396">
                <a:tc vMerge="1">
                  <a:txBody>
                    <a:bodyPr/>
                    <a:lstStyle/>
                    <a:p>
                      <a:endParaRPr lang="fr-BE"/>
                    </a:p>
                  </a:txBody>
                  <a:tcPr/>
                </a:tc>
                <a:tc>
                  <a:txBody>
                    <a:bodyPr/>
                    <a:lstStyle/>
                    <a:p>
                      <a:r>
                        <a:rPr lang="fr-BE" dirty="0">
                          <a:solidFill>
                            <a:srgbClr val="575756"/>
                          </a:solidFill>
                          <a:latin typeface="Runda Normal" panose="02000000000000000000"/>
                        </a:rPr>
                        <a:t>Innovation </a:t>
                      </a:r>
                      <a:r>
                        <a:rPr lang="fr-BE" dirty="0" err="1">
                          <a:solidFill>
                            <a:srgbClr val="575756"/>
                          </a:solidFill>
                          <a:latin typeface="Runda Normal" panose="02000000000000000000"/>
                        </a:rPr>
                        <a:t>Fund</a:t>
                      </a:r>
                      <a:endParaRPr lang="fr-BE" dirty="0">
                        <a:solidFill>
                          <a:srgbClr val="575756"/>
                        </a:solidFill>
                        <a:latin typeface="Runda Normal" panose="02000000000000000000"/>
                      </a:endParaRPr>
                    </a:p>
                  </a:txBody>
                  <a:tcPr anchor="ctr">
                    <a:noFill/>
                  </a:tcPr>
                </a:tc>
                <a:tc>
                  <a:txBody>
                    <a:bodyPr/>
                    <a:lstStyle/>
                    <a:p>
                      <a:r>
                        <a:rPr lang="fr-BE" dirty="0" err="1">
                          <a:solidFill>
                            <a:srgbClr val="575756"/>
                          </a:solidFill>
                          <a:latin typeface="Runda Normal" panose="02000000000000000000"/>
                        </a:rPr>
                        <a:t>Specific</a:t>
                      </a:r>
                      <a:r>
                        <a:rPr lang="fr-BE" dirty="0">
                          <a:solidFill>
                            <a:srgbClr val="575756"/>
                          </a:solidFill>
                          <a:latin typeface="Runda Normal" panose="02000000000000000000"/>
                        </a:rPr>
                        <a:t> </a:t>
                      </a:r>
                      <a:r>
                        <a:rPr lang="fr-BE" dirty="0" err="1">
                          <a:solidFill>
                            <a:srgbClr val="575756"/>
                          </a:solidFill>
                          <a:latin typeface="Runda Normal" panose="02000000000000000000"/>
                        </a:rPr>
                        <a:t>REPowerEU</a:t>
                      </a:r>
                      <a:r>
                        <a:rPr lang="fr-BE" dirty="0">
                          <a:solidFill>
                            <a:srgbClr val="575756"/>
                          </a:solidFill>
                          <a:latin typeface="Runda Normal" panose="02000000000000000000"/>
                        </a:rPr>
                        <a:t> calls to </a:t>
                      </a:r>
                      <a:r>
                        <a:rPr lang="fr-BE" dirty="0" err="1">
                          <a:solidFill>
                            <a:srgbClr val="575756"/>
                          </a:solidFill>
                          <a:latin typeface="Runda Normal" panose="02000000000000000000"/>
                        </a:rPr>
                        <a:t>be</a:t>
                      </a:r>
                      <a:r>
                        <a:rPr lang="fr-BE" dirty="0">
                          <a:solidFill>
                            <a:srgbClr val="575756"/>
                          </a:solidFill>
                          <a:latin typeface="Runda Normal" panose="02000000000000000000"/>
                        </a:rPr>
                        <a:t> </a:t>
                      </a:r>
                      <a:r>
                        <a:rPr lang="fr-BE" dirty="0" err="1">
                          <a:solidFill>
                            <a:srgbClr val="575756"/>
                          </a:solidFill>
                          <a:latin typeface="Runda Normal" panose="02000000000000000000"/>
                        </a:rPr>
                        <a:t>launched</a:t>
                      </a:r>
                      <a:r>
                        <a:rPr lang="fr-BE" dirty="0">
                          <a:solidFill>
                            <a:srgbClr val="575756"/>
                          </a:solidFill>
                          <a:latin typeface="Runda Normal" panose="02000000000000000000"/>
                        </a:rPr>
                        <a:t>. Very positive for medium and large size </a:t>
                      </a:r>
                      <a:r>
                        <a:rPr lang="fr-BE" dirty="0" err="1">
                          <a:solidFill>
                            <a:srgbClr val="575756"/>
                          </a:solidFill>
                          <a:latin typeface="Runda Normal" panose="02000000000000000000"/>
                        </a:rPr>
                        <a:t>projects</a:t>
                      </a:r>
                      <a:r>
                        <a:rPr lang="fr-BE" dirty="0">
                          <a:solidFill>
                            <a:srgbClr val="575756"/>
                          </a:solidFill>
                          <a:latin typeface="Runda Normal" panose="02000000000000000000"/>
                        </a:rPr>
                        <a:t>.</a:t>
                      </a:r>
                    </a:p>
                  </a:txBody>
                  <a:tcPr anchor="ctr">
                    <a:noFill/>
                  </a:tcPr>
                </a:tc>
                <a:extLst>
                  <a:ext uri="{0D108BD9-81ED-4DB2-BD59-A6C34878D82A}">
                    <a16:rowId xmlns:a16="http://schemas.microsoft.com/office/drawing/2014/main" val="718944513"/>
                  </a:ext>
                </a:extLst>
              </a:tr>
            </a:tbl>
          </a:graphicData>
        </a:graphic>
      </p:graphicFrame>
    </p:spTree>
    <p:extLst>
      <p:ext uri="{BB962C8B-B14F-4D97-AF65-F5344CB8AC3E}">
        <p14:creationId xmlns:p14="http://schemas.microsoft.com/office/powerpoint/2010/main" val="1541871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B02C65-4AEF-42FF-96E3-5672133EAD09}"/>
              </a:ext>
            </a:extLst>
          </p:cNvPr>
          <p:cNvSpPr txBox="1"/>
          <p:nvPr/>
        </p:nvSpPr>
        <p:spPr>
          <a:xfrm>
            <a:off x="356222" y="312900"/>
            <a:ext cx="10937802" cy="492443"/>
          </a:xfrm>
          <a:prstGeom prst="rect">
            <a:avLst/>
          </a:prstGeom>
          <a:noFill/>
        </p:spPr>
        <p:txBody>
          <a:bodyPr wrap="none" rtlCol="0">
            <a:spAutoFit/>
          </a:bodyPr>
          <a:lstStyle/>
          <a:p>
            <a:r>
              <a:rPr lang="en-GB" sz="2600" dirty="0">
                <a:solidFill>
                  <a:schemeClr val="bg1"/>
                </a:solidFill>
                <a:latin typeface="Runda Normal" panose="02000000000000000000" pitchFamily="50" charset="0"/>
              </a:rPr>
              <a:t>Some member states already have best practice policies to build upon</a:t>
            </a:r>
            <a:endParaRPr lang="en-US" sz="2600" baseline="0" dirty="0">
              <a:solidFill>
                <a:schemeClr val="bg1"/>
              </a:solidFill>
              <a:latin typeface="Runda Normal" panose="02000000000000000000" pitchFamily="50" charset="0"/>
            </a:endParaRPr>
          </a:p>
        </p:txBody>
      </p:sp>
      <p:grpSp>
        <p:nvGrpSpPr>
          <p:cNvPr id="5" name="Shape 2012">
            <a:extLst>
              <a:ext uri="{FF2B5EF4-FFF2-40B4-BE49-F238E27FC236}">
                <a16:creationId xmlns:a16="http://schemas.microsoft.com/office/drawing/2014/main" id="{01848E5B-65DE-4E24-9E1F-BA0B49D87169}"/>
              </a:ext>
            </a:extLst>
          </p:cNvPr>
          <p:cNvGrpSpPr>
            <a:grpSpLocks noChangeAspect="1"/>
          </p:cNvGrpSpPr>
          <p:nvPr/>
        </p:nvGrpSpPr>
        <p:grpSpPr>
          <a:xfrm>
            <a:off x="2351549" y="1696936"/>
            <a:ext cx="6199266" cy="4534131"/>
            <a:chOff x="2979925" y="-33602"/>
            <a:chExt cx="6221676" cy="4549335"/>
          </a:xfrm>
          <a:solidFill>
            <a:srgbClr val="D9D9D9"/>
          </a:solidFill>
        </p:grpSpPr>
        <p:sp>
          <p:nvSpPr>
            <p:cNvPr id="6" name="Shape 2013">
              <a:extLst>
                <a:ext uri="{FF2B5EF4-FFF2-40B4-BE49-F238E27FC236}">
                  <a16:creationId xmlns:a16="http://schemas.microsoft.com/office/drawing/2014/main" id="{7B297EF0-5DA7-4C5E-9F28-1F2A7ADD6C90}"/>
                </a:ext>
              </a:extLst>
            </p:cNvPr>
            <p:cNvSpPr/>
            <p:nvPr/>
          </p:nvSpPr>
          <p:spPr>
            <a:xfrm>
              <a:off x="5709810" y="2172877"/>
              <a:ext cx="237476" cy="119326"/>
            </a:xfrm>
            <a:custGeom>
              <a:avLst/>
              <a:gdLst/>
              <a:ahLst/>
              <a:cxnLst/>
              <a:rect l="0" t="0" r="0" b="0"/>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 name="Shape 2014">
              <a:extLst>
                <a:ext uri="{FF2B5EF4-FFF2-40B4-BE49-F238E27FC236}">
                  <a16:creationId xmlns:a16="http://schemas.microsoft.com/office/drawing/2014/main" id="{DD47F527-B455-4219-917F-2BAEE64F6C13}"/>
                </a:ext>
              </a:extLst>
            </p:cNvPr>
            <p:cNvSpPr/>
            <p:nvPr/>
          </p:nvSpPr>
          <p:spPr>
            <a:xfrm>
              <a:off x="5951685" y="3592014"/>
              <a:ext cx="171510" cy="172598"/>
            </a:xfrm>
            <a:custGeom>
              <a:avLst/>
              <a:gdLst/>
              <a:ahLst/>
              <a:cxnLst/>
              <a:rect l="0" t="0" r="0" b="0"/>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 name="Shape 2015">
              <a:extLst>
                <a:ext uri="{FF2B5EF4-FFF2-40B4-BE49-F238E27FC236}">
                  <a16:creationId xmlns:a16="http://schemas.microsoft.com/office/drawing/2014/main" id="{36FA91DF-C7B8-4E5D-A856-C4F312058E0B}"/>
                </a:ext>
              </a:extLst>
            </p:cNvPr>
            <p:cNvSpPr/>
            <p:nvPr/>
          </p:nvSpPr>
          <p:spPr>
            <a:xfrm>
              <a:off x="5900012" y="3680444"/>
              <a:ext cx="193499" cy="353718"/>
            </a:xfrm>
            <a:custGeom>
              <a:avLst/>
              <a:gdLst/>
              <a:ahLst/>
              <a:cxnLst/>
              <a:rect l="0" t="0" r="0" b="0"/>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 name="Shape 2016">
              <a:extLst>
                <a:ext uri="{FF2B5EF4-FFF2-40B4-BE49-F238E27FC236}">
                  <a16:creationId xmlns:a16="http://schemas.microsoft.com/office/drawing/2014/main" id="{47052832-1C41-402D-BF59-378C7F7E85C2}"/>
                </a:ext>
              </a:extLst>
            </p:cNvPr>
            <p:cNvSpPr/>
            <p:nvPr/>
          </p:nvSpPr>
          <p:spPr>
            <a:xfrm>
              <a:off x="5900012" y="3680444"/>
              <a:ext cx="193499" cy="353718"/>
            </a:xfrm>
            <a:custGeom>
              <a:avLst/>
              <a:gdLst/>
              <a:ahLst/>
              <a:cxnLst/>
              <a:rect l="0" t="0" r="0" b="0"/>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 name="Shape 2017">
              <a:extLst>
                <a:ext uri="{FF2B5EF4-FFF2-40B4-BE49-F238E27FC236}">
                  <a16:creationId xmlns:a16="http://schemas.microsoft.com/office/drawing/2014/main" id="{EB70D72E-F9FC-465D-8ECC-3ECAB52E3573}"/>
                </a:ext>
              </a:extLst>
            </p:cNvPr>
            <p:cNvSpPr/>
            <p:nvPr/>
          </p:nvSpPr>
          <p:spPr>
            <a:xfrm>
              <a:off x="5810958" y="3583492"/>
              <a:ext cx="177008" cy="196037"/>
            </a:xfrm>
            <a:custGeom>
              <a:avLst/>
              <a:gdLst/>
              <a:ahLst/>
              <a:cxnLst/>
              <a:rect l="0" t="0" r="0" b="0"/>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 name="Shape 2018">
              <a:extLst>
                <a:ext uri="{FF2B5EF4-FFF2-40B4-BE49-F238E27FC236}">
                  <a16:creationId xmlns:a16="http://schemas.microsoft.com/office/drawing/2014/main" id="{079ED155-E802-4A88-8790-709F2BCCA33F}"/>
                </a:ext>
              </a:extLst>
            </p:cNvPr>
            <p:cNvSpPr/>
            <p:nvPr/>
          </p:nvSpPr>
          <p:spPr>
            <a:xfrm>
              <a:off x="6017651" y="3676182"/>
              <a:ext cx="241874" cy="205626"/>
            </a:xfrm>
            <a:custGeom>
              <a:avLst/>
              <a:gdLst/>
              <a:ahLst/>
              <a:cxnLst/>
              <a:rect l="0" t="0" r="0" b="0"/>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 name="Shape 2019">
              <a:extLst>
                <a:ext uri="{FF2B5EF4-FFF2-40B4-BE49-F238E27FC236}">
                  <a16:creationId xmlns:a16="http://schemas.microsoft.com/office/drawing/2014/main" id="{7AFCB87A-1B8A-48C9-8A42-F35C1422F665}"/>
                </a:ext>
              </a:extLst>
            </p:cNvPr>
            <p:cNvSpPr/>
            <p:nvPr/>
          </p:nvSpPr>
          <p:spPr>
            <a:xfrm>
              <a:off x="5588873" y="2851550"/>
              <a:ext cx="445269" cy="240785"/>
            </a:xfrm>
            <a:custGeom>
              <a:avLst/>
              <a:gdLst/>
              <a:ahLst/>
              <a:cxnLst/>
              <a:rect l="0" t="0" r="0" b="0"/>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3" name="Shape 2020">
              <a:extLst>
                <a:ext uri="{FF2B5EF4-FFF2-40B4-BE49-F238E27FC236}">
                  <a16:creationId xmlns:a16="http://schemas.microsoft.com/office/drawing/2014/main" id="{02E4FB30-F130-4906-BC3C-160257356360}"/>
                </a:ext>
              </a:extLst>
            </p:cNvPr>
            <p:cNvSpPr/>
            <p:nvPr/>
          </p:nvSpPr>
          <p:spPr>
            <a:xfrm>
              <a:off x="5320612" y="3211660"/>
              <a:ext cx="266061" cy="194972"/>
            </a:xfrm>
            <a:custGeom>
              <a:avLst/>
              <a:gdLst/>
              <a:ahLst/>
              <a:cxnLst/>
              <a:rect l="0" t="0" r="0" b="0"/>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4" name="Shape 2021">
              <a:extLst>
                <a:ext uri="{FF2B5EF4-FFF2-40B4-BE49-F238E27FC236}">
                  <a16:creationId xmlns:a16="http://schemas.microsoft.com/office/drawing/2014/main" id="{B3361FDE-DCA8-4AFF-B83E-EACECFAC4745}"/>
                </a:ext>
              </a:extLst>
            </p:cNvPr>
            <p:cNvSpPr/>
            <p:nvPr/>
          </p:nvSpPr>
          <p:spPr>
            <a:xfrm>
              <a:off x="5338203" y="3253211"/>
              <a:ext cx="517832" cy="466653"/>
            </a:xfrm>
            <a:custGeom>
              <a:avLst/>
              <a:gdLst/>
              <a:ahLst/>
              <a:cxnLst/>
              <a:rect l="0" t="0" r="0" b="0"/>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5" name="Shape 2022">
              <a:extLst>
                <a:ext uri="{FF2B5EF4-FFF2-40B4-BE49-F238E27FC236}">
                  <a16:creationId xmlns:a16="http://schemas.microsoft.com/office/drawing/2014/main" id="{22A48E5C-82A2-4CEB-B51D-EEC12E1F9406}"/>
                </a:ext>
              </a:extLst>
            </p:cNvPr>
            <p:cNvSpPr/>
            <p:nvPr/>
          </p:nvSpPr>
          <p:spPr>
            <a:xfrm>
              <a:off x="7316078" y="4213153"/>
              <a:ext cx="216587" cy="121458"/>
            </a:xfrm>
            <a:custGeom>
              <a:avLst/>
              <a:gdLst/>
              <a:ahLst/>
              <a:cxnLst/>
              <a:rect l="0" t="0" r="0" b="0"/>
              <a:pathLst>
                <a:path w="120000" h="120000" extrusionOk="0">
                  <a:moveTo>
                    <a:pt x="2526" y="85090"/>
                  </a:moveTo>
                  <a:cubicBezTo>
                    <a:pt x="2526" y="85090"/>
                    <a:pt x="2526" y="82909"/>
                    <a:pt x="2526" y="78545"/>
                  </a:cubicBezTo>
                  <a:cubicBezTo>
                    <a:pt x="1263" y="74181"/>
                    <a:pt x="0" y="67636"/>
                    <a:pt x="0" y="67636"/>
                  </a:cubicBezTo>
                  <a:cubicBezTo>
                    <a:pt x="0" y="67636"/>
                    <a:pt x="1263" y="65454"/>
                    <a:pt x="2526" y="67636"/>
                  </a:cubicBezTo>
                  <a:cubicBezTo>
                    <a:pt x="3789" y="69818"/>
                    <a:pt x="5052" y="74181"/>
                    <a:pt x="8842" y="69818"/>
                  </a:cubicBezTo>
                  <a:cubicBezTo>
                    <a:pt x="10105" y="69818"/>
                    <a:pt x="11368" y="69818"/>
                    <a:pt x="11368" y="67636"/>
                  </a:cubicBezTo>
                  <a:cubicBezTo>
                    <a:pt x="13894" y="63272"/>
                    <a:pt x="13894" y="58909"/>
                    <a:pt x="15157" y="58909"/>
                  </a:cubicBezTo>
                  <a:cubicBezTo>
                    <a:pt x="16421" y="56727"/>
                    <a:pt x="16421" y="58909"/>
                    <a:pt x="18947" y="58909"/>
                  </a:cubicBezTo>
                  <a:cubicBezTo>
                    <a:pt x="18947" y="58909"/>
                    <a:pt x="20210" y="56727"/>
                    <a:pt x="20210" y="56727"/>
                  </a:cubicBezTo>
                  <a:cubicBezTo>
                    <a:pt x="21473" y="56727"/>
                    <a:pt x="21473" y="58909"/>
                    <a:pt x="22736" y="58909"/>
                  </a:cubicBezTo>
                  <a:cubicBezTo>
                    <a:pt x="24000" y="58909"/>
                    <a:pt x="24000" y="56727"/>
                    <a:pt x="25263" y="58909"/>
                  </a:cubicBezTo>
                  <a:cubicBezTo>
                    <a:pt x="26526" y="58909"/>
                    <a:pt x="27789" y="61090"/>
                    <a:pt x="29052" y="61090"/>
                  </a:cubicBezTo>
                  <a:cubicBezTo>
                    <a:pt x="30315" y="61090"/>
                    <a:pt x="32842" y="61090"/>
                    <a:pt x="32842" y="56727"/>
                  </a:cubicBezTo>
                  <a:cubicBezTo>
                    <a:pt x="34105" y="54545"/>
                    <a:pt x="35368" y="50181"/>
                    <a:pt x="35368" y="43636"/>
                  </a:cubicBezTo>
                  <a:cubicBezTo>
                    <a:pt x="35368" y="37090"/>
                    <a:pt x="34105" y="32727"/>
                    <a:pt x="35368" y="34909"/>
                  </a:cubicBezTo>
                  <a:cubicBezTo>
                    <a:pt x="35368" y="34909"/>
                    <a:pt x="39157" y="37090"/>
                    <a:pt x="41684" y="39272"/>
                  </a:cubicBezTo>
                  <a:cubicBezTo>
                    <a:pt x="44210" y="39272"/>
                    <a:pt x="42947" y="37090"/>
                    <a:pt x="45473" y="39272"/>
                  </a:cubicBezTo>
                  <a:cubicBezTo>
                    <a:pt x="48000" y="39272"/>
                    <a:pt x="53052" y="41454"/>
                    <a:pt x="55578" y="41454"/>
                  </a:cubicBezTo>
                  <a:cubicBezTo>
                    <a:pt x="60631" y="41454"/>
                    <a:pt x="66947" y="41454"/>
                    <a:pt x="73263" y="39272"/>
                  </a:cubicBezTo>
                  <a:cubicBezTo>
                    <a:pt x="73263" y="37090"/>
                    <a:pt x="75789" y="34909"/>
                    <a:pt x="77052" y="34909"/>
                  </a:cubicBezTo>
                  <a:cubicBezTo>
                    <a:pt x="78315" y="32727"/>
                    <a:pt x="80842" y="34909"/>
                    <a:pt x="83368" y="32727"/>
                  </a:cubicBezTo>
                  <a:cubicBezTo>
                    <a:pt x="84631" y="32727"/>
                    <a:pt x="87157" y="30545"/>
                    <a:pt x="88421" y="28363"/>
                  </a:cubicBezTo>
                  <a:cubicBezTo>
                    <a:pt x="90947" y="26181"/>
                    <a:pt x="93473" y="24000"/>
                    <a:pt x="96000" y="21818"/>
                  </a:cubicBezTo>
                  <a:cubicBezTo>
                    <a:pt x="97263" y="21818"/>
                    <a:pt x="97263" y="19636"/>
                    <a:pt x="98526" y="17454"/>
                  </a:cubicBezTo>
                  <a:cubicBezTo>
                    <a:pt x="99789" y="17454"/>
                    <a:pt x="99789" y="17454"/>
                    <a:pt x="101052" y="17454"/>
                  </a:cubicBezTo>
                  <a:cubicBezTo>
                    <a:pt x="102315" y="17454"/>
                    <a:pt x="103578" y="15272"/>
                    <a:pt x="104842" y="15272"/>
                  </a:cubicBezTo>
                  <a:cubicBezTo>
                    <a:pt x="107368" y="13090"/>
                    <a:pt x="108631" y="10909"/>
                    <a:pt x="112421" y="6545"/>
                  </a:cubicBezTo>
                  <a:cubicBezTo>
                    <a:pt x="116210" y="0"/>
                    <a:pt x="120000" y="0"/>
                    <a:pt x="118736" y="4363"/>
                  </a:cubicBezTo>
                  <a:cubicBezTo>
                    <a:pt x="118736" y="6545"/>
                    <a:pt x="113684" y="10909"/>
                    <a:pt x="112421" y="13090"/>
                  </a:cubicBezTo>
                  <a:cubicBezTo>
                    <a:pt x="109894" y="17454"/>
                    <a:pt x="107368" y="21818"/>
                    <a:pt x="104842" y="24000"/>
                  </a:cubicBezTo>
                  <a:cubicBezTo>
                    <a:pt x="102315" y="24000"/>
                    <a:pt x="98526" y="28363"/>
                    <a:pt x="96000" y="32727"/>
                  </a:cubicBezTo>
                  <a:cubicBezTo>
                    <a:pt x="93473" y="34909"/>
                    <a:pt x="93473" y="39272"/>
                    <a:pt x="92210" y="41454"/>
                  </a:cubicBezTo>
                  <a:cubicBezTo>
                    <a:pt x="88421" y="45818"/>
                    <a:pt x="87157" y="41454"/>
                    <a:pt x="85894" y="43636"/>
                  </a:cubicBezTo>
                  <a:cubicBezTo>
                    <a:pt x="85894" y="48000"/>
                    <a:pt x="84631" y="54545"/>
                    <a:pt x="84631" y="58909"/>
                  </a:cubicBezTo>
                  <a:cubicBezTo>
                    <a:pt x="85894" y="65454"/>
                    <a:pt x="89684" y="69818"/>
                    <a:pt x="92210" y="74181"/>
                  </a:cubicBezTo>
                  <a:cubicBezTo>
                    <a:pt x="92210" y="74181"/>
                    <a:pt x="96000" y="80727"/>
                    <a:pt x="93473" y="82909"/>
                  </a:cubicBezTo>
                  <a:cubicBezTo>
                    <a:pt x="92210" y="82909"/>
                    <a:pt x="90947" y="78545"/>
                    <a:pt x="88421" y="78545"/>
                  </a:cubicBezTo>
                  <a:cubicBezTo>
                    <a:pt x="85894" y="78545"/>
                    <a:pt x="82105" y="78545"/>
                    <a:pt x="79578" y="80727"/>
                  </a:cubicBezTo>
                  <a:cubicBezTo>
                    <a:pt x="78315" y="80727"/>
                    <a:pt x="77052" y="78545"/>
                    <a:pt x="74526" y="78545"/>
                  </a:cubicBezTo>
                  <a:cubicBezTo>
                    <a:pt x="72000" y="80727"/>
                    <a:pt x="69473" y="89454"/>
                    <a:pt x="69473" y="93818"/>
                  </a:cubicBezTo>
                  <a:cubicBezTo>
                    <a:pt x="69473" y="96000"/>
                    <a:pt x="66947" y="96000"/>
                    <a:pt x="65684" y="100363"/>
                  </a:cubicBezTo>
                  <a:cubicBezTo>
                    <a:pt x="63157" y="102545"/>
                    <a:pt x="61894" y="100363"/>
                    <a:pt x="59368" y="102545"/>
                  </a:cubicBezTo>
                  <a:cubicBezTo>
                    <a:pt x="56842" y="104727"/>
                    <a:pt x="56842" y="106909"/>
                    <a:pt x="54315" y="106909"/>
                  </a:cubicBezTo>
                  <a:cubicBezTo>
                    <a:pt x="50526" y="106909"/>
                    <a:pt x="46736" y="109090"/>
                    <a:pt x="45473" y="109090"/>
                  </a:cubicBezTo>
                  <a:cubicBezTo>
                    <a:pt x="37894" y="109090"/>
                    <a:pt x="41684" y="120000"/>
                    <a:pt x="36631" y="115636"/>
                  </a:cubicBezTo>
                  <a:cubicBezTo>
                    <a:pt x="34105" y="115636"/>
                    <a:pt x="32842" y="111272"/>
                    <a:pt x="30315" y="109090"/>
                  </a:cubicBezTo>
                  <a:cubicBezTo>
                    <a:pt x="29052" y="109090"/>
                    <a:pt x="26526" y="113454"/>
                    <a:pt x="24000" y="115636"/>
                  </a:cubicBezTo>
                  <a:cubicBezTo>
                    <a:pt x="21473" y="117818"/>
                    <a:pt x="17684" y="111272"/>
                    <a:pt x="15157" y="109090"/>
                  </a:cubicBezTo>
                  <a:cubicBezTo>
                    <a:pt x="12631" y="106909"/>
                    <a:pt x="11368" y="111272"/>
                    <a:pt x="10105" y="109090"/>
                  </a:cubicBezTo>
                  <a:cubicBezTo>
                    <a:pt x="7578" y="104727"/>
                    <a:pt x="8842" y="100363"/>
                    <a:pt x="6315" y="98181"/>
                  </a:cubicBezTo>
                  <a:cubicBezTo>
                    <a:pt x="5052" y="93818"/>
                    <a:pt x="2526" y="89454"/>
                    <a:pt x="2526" y="85090"/>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6" name="Shape 2023">
              <a:extLst>
                <a:ext uri="{FF2B5EF4-FFF2-40B4-BE49-F238E27FC236}">
                  <a16:creationId xmlns:a16="http://schemas.microsoft.com/office/drawing/2014/main" id="{AC2E6384-4A1A-430F-AF00-932DDFB572E7}"/>
                </a:ext>
              </a:extLst>
            </p:cNvPr>
            <p:cNvSpPr/>
            <p:nvPr/>
          </p:nvSpPr>
          <p:spPr>
            <a:xfrm>
              <a:off x="5794467" y="3262800"/>
              <a:ext cx="424380" cy="437886"/>
            </a:xfrm>
            <a:custGeom>
              <a:avLst/>
              <a:gdLst/>
              <a:ahLst/>
              <a:cxnLst/>
              <a:rect l="0" t="0" r="0" b="0"/>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7" name="Shape 2024">
              <a:extLst>
                <a:ext uri="{FF2B5EF4-FFF2-40B4-BE49-F238E27FC236}">
                  <a16:creationId xmlns:a16="http://schemas.microsoft.com/office/drawing/2014/main" id="{AFFC86D8-633F-47D6-A4F9-3BEDB5D427E9}"/>
                </a:ext>
              </a:extLst>
            </p:cNvPr>
            <p:cNvSpPr/>
            <p:nvPr/>
          </p:nvSpPr>
          <p:spPr>
            <a:xfrm>
              <a:off x="4681844" y="3129624"/>
              <a:ext cx="394695" cy="240785"/>
            </a:xfrm>
            <a:custGeom>
              <a:avLst/>
              <a:gdLst/>
              <a:ahLst/>
              <a:cxnLst/>
              <a:rect l="0" t="0" r="0" b="0"/>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8" name="Shape 2025">
              <a:extLst>
                <a:ext uri="{FF2B5EF4-FFF2-40B4-BE49-F238E27FC236}">
                  <a16:creationId xmlns:a16="http://schemas.microsoft.com/office/drawing/2014/main" id="{6F6A1CBD-83F6-4D2B-A4B4-0E4C625906C1}"/>
                </a:ext>
              </a:extLst>
            </p:cNvPr>
            <p:cNvSpPr/>
            <p:nvPr/>
          </p:nvSpPr>
          <p:spPr>
            <a:xfrm>
              <a:off x="5753789" y="1798916"/>
              <a:ext cx="494744" cy="296185"/>
            </a:xfrm>
            <a:custGeom>
              <a:avLst/>
              <a:gdLst/>
              <a:ahLst/>
              <a:cxnLst/>
              <a:rect l="0" t="0" r="0" b="0"/>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9" name="Shape 2026">
              <a:extLst>
                <a:ext uri="{FF2B5EF4-FFF2-40B4-BE49-F238E27FC236}">
                  <a16:creationId xmlns:a16="http://schemas.microsoft.com/office/drawing/2014/main" id="{7A0822EA-0251-479F-A93E-B28A32C1A947}"/>
                </a:ext>
              </a:extLst>
            </p:cNvPr>
            <p:cNvSpPr/>
            <p:nvPr/>
          </p:nvSpPr>
          <p:spPr>
            <a:xfrm>
              <a:off x="5535001" y="3399175"/>
              <a:ext cx="359513" cy="307905"/>
            </a:xfrm>
            <a:custGeom>
              <a:avLst/>
              <a:gdLst/>
              <a:ahLst/>
              <a:cxnLst/>
              <a:rect l="0" t="0" r="0" b="0"/>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0" name="Shape 2027">
              <a:extLst>
                <a:ext uri="{FF2B5EF4-FFF2-40B4-BE49-F238E27FC236}">
                  <a16:creationId xmlns:a16="http://schemas.microsoft.com/office/drawing/2014/main" id="{ECE95E29-CEEE-47CF-A30A-8A3763240D9A}"/>
                </a:ext>
              </a:extLst>
            </p:cNvPr>
            <p:cNvSpPr/>
            <p:nvPr/>
          </p:nvSpPr>
          <p:spPr>
            <a:xfrm>
              <a:off x="4877542" y="1947009"/>
              <a:ext cx="322132" cy="369699"/>
            </a:xfrm>
            <a:custGeom>
              <a:avLst/>
              <a:gdLst/>
              <a:ahLst/>
              <a:cxnLst/>
              <a:rect l="0" t="0" r="0" b="0"/>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solidFill>
              <a:srgbClr val="99CC00"/>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1" name="Shape 2028">
              <a:extLst>
                <a:ext uri="{FF2B5EF4-FFF2-40B4-BE49-F238E27FC236}">
                  <a16:creationId xmlns:a16="http://schemas.microsoft.com/office/drawing/2014/main" id="{D53F3FF1-6B66-4B76-8D65-60136C32133B}"/>
                </a:ext>
              </a:extLst>
            </p:cNvPr>
            <p:cNvSpPr/>
            <p:nvPr/>
          </p:nvSpPr>
          <p:spPr>
            <a:xfrm>
              <a:off x="4518028" y="2422185"/>
              <a:ext cx="310038" cy="351588"/>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2" name="Shape 2029">
              <a:extLst>
                <a:ext uri="{FF2B5EF4-FFF2-40B4-BE49-F238E27FC236}">
                  <a16:creationId xmlns:a16="http://schemas.microsoft.com/office/drawing/2014/main" id="{2FB99DC5-794F-4FDA-842B-C24070286E62}"/>
                </a:ext>
              </a:extLst>
            </p:cNvPr>
            <p:cNvSpPr/>
            <p:nvPr/>
          </p:nvSpPr>
          <p:spPr>
            <a:xfrm>
              <a:off x="8054896" y="3267063"/>
              <a:ext cx="384801" cy="263158"/>
            </a:xfrm>
            <a:custGeom>
              <a:avLst/>
              <a:gdLst/>
              <a:ahLst/>
              <a:cxnLst/>
              <a:rect l="0" t="0" r="0" b="0"/>
              <a:pathLst>
                <a:path w="120000" h="120000" extrusionOk="0">
                  <a:moveTo>
                    <a:pt x="1420" y="33277"/>
                  </a:moveTo>
                  <a:cubicBezTo>
                    <a:pt x="0" y="31260"/>
                    <a:pt x="0" y="31260"/>
                    <a:pt x="0" y="31260"/>
                  </a:cubicBezTo>
                  <a:cubicBezTo>
                    <a:pt x="2840" y="28235"/>
                    <a:pt x="2840" y="28235"/>
                    <a:pt x="2840" y="28235"/>
                  </a:cubicBezTo>
                  <a:cubicBezTo>
                    <a:pt x="2840" y="28235"/>
                    <a:pt x="4260" y="28235"/>
                    <a:pt x="4970" y="27226"/>
                  </a:cubicBezTo>
                  <a:cubicBezTo>
                    <a:pt x="6390" y="27226"/>
                    <a:pt x="10650" y="25210"/>
                    <a:pt x="10650" y="25210"/>
                  </a:cubicBezTo>
                  <a:cubicBezTo>
                    <a:pt x="12071" y="23193"/>
                    <a:pt x="12071" y="23193"/>
                    <a:pt x="12071" y="23193"/>
                  </a:cubicBezTo>
                  <a:cubicBezTo>
                    <a:pt x="12071" y="23193"/>
                    <a:pt x="13491" y="21176"/>
                    <a:pt x="13491" y="21176"/>
                  </a:cubicBezTo>
                  <a:cubicBezTo>
                    <a:pt x="14201" y="21176"/>
                    <a:pt x="15621" y="21176"/>
                    <a:pt x="16331" y="20168"/>
                  </a:cubicBezTo>
                  <a:cubicBezTo>
                    <a:pt x="16331" y="20168"/>
                    <a:pt x="17041" y="19159"/>
                    <a:pt x="17041" y="19159"/>
                  </a:cubicBezTo>
                  <a:cubicBezTo>
                    <a:pt x="17041" y="19159"/>
                    <a:pt x="17041" y="18151"/>
                    <a:pt x="17751" y="18151"/>
                  </a:cubicBezTo>
                  <a:cubicBezTo>
                    <a:pt x="17751" y="18151"/>
                    <a:pt x="18461" y="18151"/>
                    <a:pt x="19171" y="17142"/>
                  </a:cubicBezTo>
                  <a:cubicBezTo>
                    <a:pt x="19881" y="17142"/>
                    <a:pt x="19881" y="17142"/>
                    <a:pt x="20591" y="16134"/>
                  </a:cubicBezTo>
                  <a:cubicBezTo>
                    <a:pt x="20591" y="16134"/>
                    <a:pt x="21301" y="13109"/>
                    <a:pt x="21301" y="13109"/>
                  </a:cubicBezTo>
                  <a:cubicBezTo>
                    <a:pt x="21301" y="13109"/>
                    <a:pt x="21301" y="13109"/>
                    <a:pt x="21301" y="13109"/>
                  </a:cubicBezTo>
                  <a:cubicBezTo>
                    <a:pt x="22011" y="13109"/>
                    <a:pt x="22721" y="14117"/>
                    <a:pt x="22721" y="14117"/>
                  </a:cubicBezTo>
                  <a:cubicBezTo>
                    <a:pt x="22721" y="14117"/>
                    <a:pt x="24142" y="14117"/>
                    <a:pt x="24852" y="14117"/>
                  </a:cubicBezTo>
                  <a:cubicBezTo>
                    <a:pt x="24852" y="14117"/>
                    <a:pt x="26272" y="13109"/>
                    <a:pt x="26272" y="13109"/>
                  </a:cubicBezTo>
                  <a:cubicBezTo>
                    <a:pt x="26272" y="13109"/>
                    <a:pt x="26272" y="12100"/>
                    <a:pt x="26982" y="12100"/>
                  </a:cubicBezTo>
                  <a:cubicBezTo>
                    <a:pt x="27692" y="12100"/>
                    <a:pt x="28402" y="12100"/>
                    <a:pt x="29112" y="12100"/>
                  </a:cubicBezTo>
                  <a:cubicBezTo>
                    <a:pt x="29112" y="12100"/>
                    <a:pt x="30532" y="12100"/>
                    <a:pt x="30532" y="12100"/>
                  </a:cubicBezTo>
                  <a:cubicBezTo>
                    <a:pt x="31242" y="11092"/>
                    <a:pt x="31242" y="11092"/>
                    <a:pt x="31242" y="11092"/>
                  </a:cubicBezTo>
                  <a:cubicBezTo>
                    <a:pt x="31952" y="11092"/>
                    <a:pt x="31242" y="10084"/>
                    <a:pt x="31952" y="11092"/>
                  </a:cubicBezTo>
                  <a:cubicBezTo>
                    <a:pt x="32662" y="11092"/>
                    <a:pt x="31952" y="12100"/>
                    <a:pt x="32662" y="11092"/>
                  </a:cubicBezTo>
                  <a:cubicBezTo>
                    <a:pt x="33372" y="10084"/>
                    <a:pt x="34082" y="8067"/>
                    <a:pt x="34082" y="8067"/>
                  </a:cubicBezTo>
                  <a:cubicBezTo>
                    <a:pt x="34082" y="8067"/>
                    <a:pt x="33372" y="8067"/>
                    <a:pt x="34792" y="8067"/>
                  </a:cubicBezTo>
                  <a:cubicBezTo>
                    <a:pt x="36213" y="8067"/>
                    <a:pt x="36213" y="8067"/>
                    <a:pt x="37633" y="8067"/>
                  </a:cubicBezTo>
                  <a:cubicBezTo>
                    <a:pt x="38343" y="8067"/>
                    <a:pt x="39763" y="7058"/>
                    <a:pt x="39763" y="7058"/>
                  </a:cubicBezTo>
                  <a:cubicBezTo>
                    <a:pt x="40473" y="7058"/>
                    <a:pt x="41183" y="6050"/>
                    <a:pt x="41183" y="6050"/>
                  </a:cubicBezTo>
                  <a:cubicBezTo>
                    <a:pt x="41183" y="5042"/>
                    <a:pt x="38343" y="3025"/>
                    <a:pt x="38343" y="3025"/>
                  </a:cubicBezTo>
                  <a:cubicBezTo>
                    <a:pt x="38343" y="3025"/>
                    <a:pt x="36923" y="2016"/>
                    <a:pt x="39053" y="2016"/>
                  </a:cubicBezTo>
                  <a:cubicBezTo>
                    <a:pt x="41183" y="3025"/>
                    <a:pt x="41893" y="3025"/>
                    <a:pt x="41893" y="3025"/>
                  </a:cubicBezTo>
                  <a:cubicBezTo>
                    <a:pt x="42603" y="3025"/>
                    <a:pt x="42603" y="2016"/>
                    <a:pt x="43313" y="2016"/>
                  </a:cubicBezTo>
                  <a:cubicBezTo>
                    <a:pt x="44023" y="1008"/>
                    <a:pt x="44733" y="0"/>
                    <a:pt x="44733" y="0"/>
                  </a:cubicBezTo>
                  <a:cubicBezTo>
                    <a:pt x="45443" y="0"/>
                    <a:pt x="46863" y="2016"/>
                    <a:pt x="46863" y="2016"/>
                  </a:cubicBezTo>
                  <a:cubicBezTo>
                    <a:pt x="46863" y="4033"/>
                    <a:pt x="46863" y="4033"/>
                    <a:pt x="46863" y="4033"/>
                  </a:cubicBezTo>
                  <a:cubicBezTo>
                    <a:pt x="48994" y="4033"/>
                    <a:pt x="48994" y="4033"/>
                    <a:pt x="48994" y="4033"/>
                  </a:cubicBezTo>
                  <a:cubicBezTo>
                    <a:pt x="48994" y="4033"/>
                    <a:pt x="49704" y="3025"/>
                    <a:pt x="50414" y="4033"/>
                  </a:cubicBezTo>
                  <a:cubicBezTo>
                    <a:pt x="51124" y="4033"/>
                    <a:pt x="52544" y="6050"/>
                    <a:pt x="52544" y="6050"/>
                  </a:cubicBezTo>
                  <a:cubicBezTo>
                    <a:pt x="51834" y="8067"/>
                    <a:pt x="51834" y="8067"/>
                    <a:pt x="51834" y="8067"/>
                  </a:cubicBezTo>
                  <a:cubicBezTo>
                    <a:pt x="48994" y="9075"/>
                    <a:pt x="48994" y="9075"/>
                    <a:pt x="48994" y="9075"/>
                  </a:cubicBezTo>
                  <a:cubicBezTo>
                    <a:pt x="48994" y="9075"/>
                    <a:pt x="48994" y="11092"/>
                    <a:pt x="49704" y="11092"/>
                  </a:cubicBezTo>
                  <a:cubicBezTo>
                    <a:pt x="49704" y="11092"/>
                    <a:pt x="50414" y="12100"/>
                    <a:pt x="51124" y="11092"/>
                  </a:cubicBezTo>
                  <a:cubicBezTo>
                    <a:pt x="51834" y="11092"/>
                    <a:pt x="51834" y="10084"/>
                    <a:pt x="51834" y="10084"/>
                  </a:cubicBezTo>
                  <a:cubicBezTo>
                    <a:pt x="51834" y="10084"/>
                    <a:pt x="53964" y="10084"/>
                    <a:pt x="53964" y="11092"/>
                  </a:cubicBezTo>
                  <a:cubicBezTo>
                    <a:pt x="53964" y="11092"/>
                    <a:pt x="55384" y="12100"/>
                    <a:pt x="55384" y="12100"/>
                  </a:cubicBezTo>
                  <a:cubicBezTo>
                    <a:pt x="56094" y="11092"/>
                    <a:pt x="56804" y="11092"/>
                    <a:pt x="57514" y="11092"/>
                  </a:cubicBezTo>
                  <a:cubicBezTo>
                    <a:pt x="57514" y="11092"/>
                    <a:pt x="58224" y="12100"/>
                    <a:pt x="58934" y="12100"/>
                  </a:cubicBezTo>
                  <a:cubicBezTo>
                    <a:pt x="59644" y="12100"/>
                    <a:pt x="60355" y="10084"/>
                    <a:pt x="60355" y="10084"/>
                  </a:cubicBezTo>
                  <a:cubicBezTo>
                    <a:pt x="60355" y="10084"/>
                    <a:pt x="61065" y="10084"/>
                    <a:pt x="61065" y="11092"/>
                  </a:cubicBezTo>
                  <a:cubicBezTo>
                    <a:pt x="61775" y="11092"/>
                    <a:pt x="61065" y="11092"/>
                    <a:pt x="61775" y="12100"/>
                  </a:cubicBezTo>
                  <a:cubicBezTo>
                    <a:pt x="61775" y="13109"/>
                    <a:pt x="61775" y="13109"/>
                    <a:pt x="62485" y="13109"/>
                  </a:cubicBezTo>
                  <a:cubicBezTo>
                    <a:pt x="63195" y="14117"/>
                    <a:pt x="64615" y="14117"/>
                    <a:pt x="64615" y="15126"/>
                  </a:cubicBezTo>
                  <a:cubicBezTo>
                    <a:pt x="64615" y="15126"/>
                    <a:pt x="65325" y="17142"/>
                    <a:pt x="66035" y="17142"/>
                  </a:cubicBezTo>
                  <a:cubicBezTo>
                    <a:pt x="66745" y="16134"/>
                    <a:pt x="66745" y="16134"/>
                    <a:pt x="67455" y="16134"/>
                  </a:cubicBezTo>
                  <a:cubicBezTo>
                    <a:pt x="68165" y="17142"/>
                    <a:pt x="69585" y="16134"/>
                    <a:pt x="69585" y="17142"/>
                  </a:cubicBezTo>
                  <a:cubicBezTo>
                    <a:pt x="68875" y="18151"/>
                    <a:pt x="68875" y="19159"/>
                    <a:pt x="68875" y="20168"/>
                  </a:cubicBezTo>
                  <a:cubicBezTo>
                    <a:pt x="68875" y="20168"/>
                    <a:pt x="68165" y="21176"/>
                    <a:pt x="67455" y="21176"/>
                  </a:cubicBezTo>
                  <a:cubicBezTo>
                    <a:pt x="66745" y="21176"/>
                    <a:pt x="66035" y="22184"/>
                    <a:pt x="66035" y="22184"/>
                  </a:cubicBezTo>
                  <a:cubicBezTo>
                    <a:pt x="66035" y="23193"/>
                    <a:pt x="65325" y="24201"/>
                    <a:pt x="65325" y="25210"/>
                  </a:cubicBezTo>
                  <a:cubicBezTo>
                    <a:pt x="64615" y="26218"/>
                    <a:pt x="64615" y="27226"/>
                    <a:pt x="64615" y="27226"/>
                  </a:cubicBezTo>
                  <a:cubicBezTo>
                    <a:pt x="63905" y="28235"/>
                    <a:pt x="63905" y="28235"/>
                    <a:pt x="63905" y="28235"/>
                  </a:cubicBezTo>
                  <a:cubicBezTo>
                    <a:pt x="63905" y="29243"/>
                    <a:pt x="66035" y="33277"/>
                    <a:pt x="66035" y="33277"/>
                  </a:cubicBezTo>
                  <a:cubicBezTo>
                    <a:pt x="67455" y="34285"/>
                    <a:pt x="67455" y="34285"/>
                    <a:pt x="67455" y="34285"/>
                  </a:cubicBezTo>
                  <a:cubicBezTo>
                    <a:pt x="68165" y="36302"/>
                    <a:pt x="68165" y="36302"/>
                    <a:pt x="68165" y="36302"/>
                  </a:cubicBezTo>
                  <a:cubicBezTo>
                    <a:pt x="72426" y="40336"/>
                    <a:pt x="72426" y="40336"/>
                    <a:pt x="72426" y="40336"/>
                  </a:cubicBezTo>
                  <a:cubicBezTo>
                    <a:pt x="72426" y="40336"/>
                    <a:pt x="73846" y="41344"/>
                    <a:pt x="75266" y="41344"/>
                  </a:cubicBezTo>
                  <a:cubicBezTo>
                    <a:pt x="76686" y="42352"/>
                    <a:pt x="78106" y="42352"/>
                    <a:pt x="78106" y="42352"/>
                  </a:cubicBezTo>
                  <a:cubicBezTo>
                    <a:pt x="80236" y="45378"/>
                    <a:pt x="80236" y="45378"/>
                    <a:pt x="80236" y="45378"/>
                  </a:cubicBezTo>
                  <a:cubicBezTo>
                    <a:pt x="80236" y="45378"/>
                    <a:pt x="81656" y="45378"/>
                    <a:pt x="82366" y="45378"/>
                  </a:cubicBezTo>
                  <a:cubicBezTo>
                    <a:pt x="82366" y="46386"/>
                    <a:pt x="84497" y="46386"/>
                    <a:pt x="84497" y="46386"/>
                  </a:cubicBezTo>
                  <a:cubicBezTo>
                    <a:pt x="85917" y="46386"/>
                    <a:pt x="85917" y="46386"/>
                    <a:pt x="85917" y="46386"/>
                  </a:cubicBezTo>
                  <a:cubicBezTo>
                    <a:pt x="85917" y="46386"/>
                    <a:pt x="86627" y="45378"/>
                    <a:pt x="87337" y="47394"/>
                  </a:cubicBezTo>
                  <a:cubicBezTo>
                    <a:pt x="87337" y="48403"/>
                    <a:pt x="88047" y="50420"/>
                    <a:pt x="88047" y="50420"/>
                  </a:cubicBezTo>
                  <a:cubicBezTo>
                    <a:pt x="88047" y="50420"/>
                    <a:pt x="88047" y="51428"/>
                    <a:pt x="88047" y="52436"/>
                  </a:cubicBezTo>
                  <a:cubicBezTo>
                    <a:pt x="87337" y="52436"/>
                    <a:pt x="87337" y="52436"/>
                    <a:pt x="87337" y="53445"/>
                  </a:cubicBezTo>
                  <a:cubicBezTo>
                    <a:pt x="87337" y="53445"/>
                    <a:pt x="87337" y="57478"/>
                    <a:pt x="87337" y="57478"/>
                  </a:cubicBezTo>
                  <a:cubicBezTo>
                    <a:pt x="87337" y="57478"/>
                    <a:pt x="87337" y="58487"/>
                    <a:pt x="86627" y="58487"/>
                  </a:cubicBezTo>
                  <a:cubicBezTo>
                    <a:pt x="85207" y="59495"/>
                    <a:pt x="85207" y="59495"/>
                    <a:pt x="84497" y="59495"/>
                  </a:cubicBezTo>
                  <a:cubicBezTo>
                    <a:pt x="83076" y="59495"/>
                    <a:pt x="80946" y="60504"/>
                    <a:pt x="80236" y="61512"/>
                  </a:cubicBezTo>
                  <a:cubicBezTo>
                    <a:pt x="80236" y="61512"/>
                    <a:pt x="78816" y="61512"/>
                    <a:pt x="78816" y="61512"/>
                  </a:cubicBezTo>
                  <a:cubicBezTo>
                    <a:pt x="78816" y="62521"/>
                    <a:pt x="78106" y="64537"/>
                    <a:pt x="78106" y="64537"/>
                  </a:cubicBezTo>
                  <a:cubicBezTo>
                    <a:pt x="78106" y="64537"/>
                    <a:pt x="78106" y="66554"/>
                    <a:pt x="79526" y="66554"/>
                  </a:cubicBezTo>
                  <a:cubicBezTo>
                    <a:pt x="81656" y="66554"/>
                    <a:pt x="81656" y="66554"/>
                    <a:pt x="82366" y="66554"/>
                  </a:cubicBezTo>
                  <a:cubicBezTo>
                    <a:pt x="83076" y="66554"/>
                    <a:pt x="83076" y="65546"/>
                    <a:pt x="84497" y="66554"/>
                  </a:cubicBezTo>
                  <a:cubicBezTo>
                    <a:pt x="85207" y="66554"/>
                    <a:pt x="85917" y="68571"/>
                    <a:pt x="85917" y="68571"/>
                  </a:cubicBezTo>
                  <a:cubicBezTo>
                    <a:pt x="87337" y="70588"/>
                    <a:pt x="87337" y="70588"/>
                    <a:pt x="87337" y="70588"/>
                  </a:cubicBezTo>
                  <a:cubicBezTo>
                    <a:pt x="88757" y="71596"/>
                    <a:pt x="88757" y="71596"/>
                    <a:pt x="88757" y="71596"/>
                  </a:cubicBezTo>
                  <a:cubicBezTo>
                    <a:pt x="93017" y="71596"/>
                    <a:pt x="93017" y="71596"/>
                    <a:pt x="93017" y="71596"/>
                  </a:cubicBezTo>
                  <a:cubicBezTo>
                    <a:pt x="95857" y="75630"/>
                    <a:pt x="95857" y="75630"/>
                    <a:pt x="95857" y="75630"/>
                  </a:cubicBezTo>
                  <a:cubicBezTo>
                    <a:pt x="99408" y="76638"/>
                    <a:pt x="99408" y="76638"/>
                    <a:pt x="99408" y="76638"/>
                  </a:cubicBezTo>
                  <a:cubicBezTo>
                    <a:pt x="99408" y="76638"/>
                    <a:pt x="99408" y="79663"/>
                    <a:pt x="100118" y="79663"/>
                  </a:cubicBezTo>
                  <a:cubicBezTo>
                    <a:pt x="101538" y="79663"/>
                    <a:pt x="102248" y="78655"/>
                    <a:pt x="102248" y="78655"/>
                  </a:cubicBezTo>
                  <a:cubicBezTo>
                    <a:pt x="102248" y="78655"/>
                    <a:pt x="103668" y="76638"/>
                    <a:pt x="104378" y="76638"/>
                  </a:cubicBezTo>
                  <a:cubicBezTo>
                    <a:pt x="105798" y="75630"/>
                    <a:pt x="105088" y="74621"/>
                    <a:pt x="106508" y="75630"/>
                  </a:cubicBezTo>
                  <a:cubicBezTo>
                    <a:pt x="107928" y="77647"/>
                    <a:pt x="110769" y="75630"/>
                    <a:pt x="110769" y="75630"/>
                  </a:cubicBezTo>
                  <a:cubicBezTo>
                    <a:pt x="112189" y="75630"/>
                    <a:pt x="112189" y="75630"/>
                    <a:pt x="112189" y="75630"/>
                  </a:cubicBezTo>
                  <a:cubicBezTo>
                    <a:pt x="112189" y="78655"/>
                    <a:pt x="112189" y="78655"/>
                    <a:pt x="112189" y="78655"/>
                  </a:cubicBezTo>
                  <a:cubicBezTo>
                    <a:pt x="112189" y="81680"/>
                    <a:pt x="112189" y="81680"/>
                    <a:pt x="112189" y="81680"/>
                  </a:cubicBezTo>
                  <a:cubicBezTo>
                    <a:pt x="110059" y="83697"/>
                    <a:pt x="110059" y="83697"/>
                    <a:pt x="110059" y="83697"/>
                  </a:cubicBezTo>
                  <a:cubicBezTo>
                    <a:pt x="109349" y="84705"/>
                    <a:pt x="109349" y="84705"/>
                    <a:pt x="109349" y="84705"/>
                  </a:cubicBezTo>
                  <a:cubicBezTo>
                    <a:pt x="109349" y="84705"/>
                    <a:pt x="109349" y="85714"/>
                    <a:pt x="109349" y="86722"/>
                  </a:cubicBezTo>
                  <a:cubicBezTo>
                    <a:pt x="110059" y="86722"/>
                    <a:pt x="110769" y="87731"/>
                    <a:pt x="110769" y="87731"/>
                  </a:cubicBezTo>
                  <a:cubicBezTo>
                    <a:pt x="113609" y="88739"/>
                    <a:pt x="113609" y="88739"/>
                    <a:pt x="113609" y="88739"/>
                  </a:cubicBezTo>
                  <a:cubicBezTo>
                    <a:pt x="115739" y="90756"/>
                    <a:pt x="115739" y="90756"/>
                    <a:pt x="115739" y="90756"/>
                  </a:cubicBezTo>
                  <a:cubicBezTo>
                    <a:pt x="115739" y="90756"/>
                    <a:pt x="115739" y="93781"/>
                    <a:pt x="116449" y="93781"/>
                  </a:cubicBezTo>
                  <a:cubicBezTo>
                    <a:pt x="117159" y="93781"/>
                    <a:pt x="118579" y="94789"/>
                    <a:pt x="118579" y="94789"/>
                  </a:cubicBezTo>
                  <a:cubicBezTo>
                    <a:pt x="118579" y="94789"/>
                    <a:pt x="115739" y="97815"/>
                    <a:pt x="115029" y="97815"/>
                  </a:cubicBezTo>
                  <a:cubicBezTo>
                    <a:pt x="114319" y="97815"/>
                    <a:pt x="112189" y="96806"/>
                    <a:pt x="112189" y="96806"/>
                  </a:cubicBezTo>
                  <a:cubicBezTo>
                    <a:pt x="112899" y="100840"/>
                    <a:pt x="112899" y="100840"/>
                    <a:pt x="112899" y="100840"/>
                  </a:cubicBezTo>
                  <a:cubicBezTo>
                    <a:pt x="115739" y="100840"/>
                    <a:pt x="115739" y="100840"/>
                    <a:pt x="115739" y="100840"/>
                  </a:cubicBezTo>
                  <a:cubicBezTo>
                    <a:pt x="115739" y="100840"/>
                    <a:pt x="115739" y="100840"/>
                    <a:pt x="116449" y="101848"/>
                  </a:cubicBezTo>
                  <a:cubicBezTo>
                    <a:pt x="116449" y="102857"/>
                    <a:pt x="117159" y="103865"/>
                    <a:pt x="117159" y="103865"/>
                  </a:cubicBezTo>
                  <a:cubicBezTo>
                    <a:pt x="117159" y="103865"/>
                    <a:pt x="120000" y="102857"/>
                    <a:pt x="120000" y="106890"/>
                  </a:cubicBezTo>
                  <a:cubicBezTo>
                    <a:pt x="119289" y="107899"/>
                    <a:pt x="118579" y="110924"/>
                    <a:pt x="118579" y="111932"/>
                  </a:cubicBezTo>
                  <a:cubicBezTo>
                    <a:pt x="119289" y="111932"/>
                    <a:pt x="119289" y="112941"/>
                    <a:pt x="119289" y="112941"/>
                  </a:cubicBezTo>
                  <a:cubicBezTo>
                    <a:pt x="117869" y="114957"/>
                    <a:pt x="117869" y="114957"/>
                    <a:pt x="117869" y="114957"/>
                  </a:cubicBezTo>
                  <a:cubicBezTo>
                    <a:pt x="115029" y="114957"/>
                    <a:pt x="115029" y="114957"/>
                    <a:pt x="115029" y="114957"/>
                  </a:cubicBezTo>
                  <a:cubicBezTo>
                    <a:pt x="112189" y="116974"/>
                    <a:pt x="112189" y="116974"/>
                    <a:pt x="112189" y="116974"/>
                  </a:cubicBezTo>
                  <a:cubicBezTo>
                    <a:pt x="110769" y="118991"/>
                    <a:pt x="110769" y="118991"/>
                    <a:pt x="110769" y="118991"/>
                  </a:cubicBezTo>
                  <a:cubicBezTo>
                    <a:pt x="109349" y="120000"/>
                    <a:pt x="109349" y="120000"/>
                    <a:pt x="109349" y="120000"/>
                  </a:cubicBezTo>
                  <a:cubicBezTo>
                    <a:pt x="107218" y="115966"/>
                    <a:pt x="107218" y="115966"/>
                    <a:pt x="107218" y="115966"/>
                  </a:cubicBezTo>
                  <a:cubicBezTo>
                    <a:pt x="102958" y="110924"/>
                    <a:pt x="102958" y="110924"/>
                    <a:pt x="102958" y="110924"/>
                  </a:cubicBezTo>
                  <a:cubicBezTo>
                    <a:pt x="100828" y="107899"/>
                    <a:pt x="100828" y="107899"/>
                    <a:pt x="100828" y="107899"/>
                  </a:cubicBezTo>
                  <a:cubicBezTo>
                    <a:pt x="99408" y="103865"/>
                    <a:pt x="99408" y="103865"/>
                    <a:pt x="99408" y="103865"/>
                  </a:cubicBezTo>
                  <a:cubicBezTo>
                    <a:pt x="99408" y="100840"/>
                    <a:pt x="99408" y="100840"/>
                    <a:pt x="99408" y="100840"/>
                  </a:cubicBezTo>
                  <a:cubicBezTo>
                    <a:pt x="97988" y="98823"/>
                    <a:pt x="97988" y="98823"/>
                    <a:pt x="97988" y="98823"/>
                  </a:cubicBezTo>
                  <a:cubicBezTo>
                    <a:pt x="97988" y="98823"/>
                    <a:pt x="97278" y="98823"/>
                    <a:pt x="95857" y="98823"/>
                  </a:cubicBezTo>
                  <a:cubicBezTo>
                    <a:pt x="95147" y="98823"/>
                    <a:pt x="93017" y="97815"/>
                    <a:pt x="93017" y="97815"/>
                  </a:cubicBezTo>
                  <a:cubicBezTo>
                    <a:pt x="91597" y="97815"/>
                    <a:pt x="91597" y="97815"/>
                    <a:pt x="91597" y="97815"/>
                  </a:cubicBezTo>
                  <a:cubicBezTo>
                    <a:pt x="91597" y="92773"/>
                    <a:pt x="91597" y="92773"/>
                    <a:pt x="91597" y="92773"/>
                  </a:cubicBezTo>
                  <a:cubicBezTo>
                    <a:pt x="91597" y="92773"/>
                    <a:pt x="90887" y="88739"/>
                    <a:pt x="90177" y="88739"/>
                  </a:cubicBezTo>
                  <a:cubicBezTo>
                    <a:pt x="90177" y="87731"/>
                    <a:pt x="89467" y="85714"/>
                    <a:pt x="89467" y="85714"/>
                  </a:cubicBezTo>
                  <a:cubicBezTo>
                    <a:pt x="89467" y="85714"/>
                    <a:pt x="87337" y="86722"/>
                    <a:pt x="85917" y="86722"/>
                  </a:cubicBezTo>
                  <a:cubicBezTo>
                    <a:pt x="85207" y="87731"/>
                    <a:pt x="83786" y="88739"/>
                    <a:pt x="83076" y="89747"/>
                  </a:cubicBezTo>
                  <a:cubicBezTo>
                    <a:pt x="82366" y="90756"/>
                    <a:pt x="80946" y="91764"/>
                    <a:pt x="80946" y="91764"/>
                  </a:cubicBezTo>
                  <a:cubicBezTo>
                    <a:pt x="77396" y="93781"/>
                    <a:pt x="77396" y="93781"/>
                    <a:pt x="77396" y="93781"/>
                  </a:cubicBezTo>
                  <a:cubicBezTo>
                    <a:pt x="75266" y="91764"/>
                    <a:pt x="75266" y="91764"/>
                    <a:pt x="75266" y="91764"/>
                  </a:cubicBezTo>
                  <a:cubicBezTo>
                    <a:pt x="71715" y="90756"/>
                    <a:pt x="71715" y="90756"/>
                    <a:pt x="71715" y="90756"/>
                  </a:cubicBezTo>
                  <a:cubicBezTo>
                    <a:pt x="70295" y="94789"/>
                    <a:pt x="70295" y="94789"/>
                    <a:pt x="70295" y="94789"/>
                  </a:cubicBezTo>
                  <a:cubicBezTo>
                    <a:pt x="70295" y="94789"/>
                    <a:pt x="69585" y="92773"/>
                    <a:pt x="68875" y="91764"/>
                  </a:cubicBezTo>
                  <a:cubicBezTo>
                    <a:pt x="68875" y="89747"/>
                    <a:pt x="68165" y="86722"/>
                    <a:pt x="68165" y="86722"/>
                  </a:cubicBezTo>
                  <a:cubicBezTo>
                    <a:pt x="68165" y="86722"/>
                    <a:pt x="67455" y="85714"/>
                    <a:pt x="66745" y="85714"/>
                  </a:cubicBezTo>
                  <a:cubicBezTo>
                    <a:pt x="66035" y="85714"/>
                    <a:pt x="64615" y="84705"/>
                    <a:pt x="64615" y="84705"/>
                  </a:cubicBezTo>
                  <a:cubicBezTo>
                    <a:pt x="62485" y="84705"/>
                    <a:pt x="62485" y="84705"/>
                    <a:pt x="62485" y="84705"/>
                  </a:cubicBezTo>
                  <a:cubicBezTo>
                    <a:pt x="60355" y="88739"/>
                    <a:pt x="60355" y="88739"/>
                    <a:pt x="60355" y="88739"/>
                  </a:cubicBezTo>
                  <a:cubicBezTo>
                    <a:pt x="56804" y="90756"/>
                    <a:pt x="56804" y="90756"/>
                    <a:pt x="56804" y="90756"/>
                  </a:cubicBezTo>
                  <a:cubicBezTo>
                    <a:pt x="53964" y="88739"/>
                    <a:pt x="53964" y="88739"/>
                    <a:pt x="53964" y="88739"/>
                  </a:cubicBezTo>
                  <a:cubicBezTo>
                    <a:pt x="53964" y="88739"/>
                    <a:pt x="53254" y="86722"/>
                    <a:pt x="52544" y="87731"/>
                  </a:cubicBezTo>
                  <a:cubicBezTo>
                    <a:pt x="51834" y="87731"/>
                    <a:pt x="49704" y="86722"/>
                    <a:pt x="49704" y="86722"/>
                  </a:cubicBezTo>
                  <a:cubicBezTo>
                    <a:pt x="49704" y="86722"/>
                    <a:pt x="48994" y="85714"/>
                    <a:pt x="48994" y="84705"/>
                  </a:cubicBezTo>
                  <a:cubicBezTo>
                    <a:pt x="48994" y="83697"/>
                    <a:pt x="46863" y="81680"/>
                    <a:pt x="46863" y="81680"/>
                  </a:cubicBezTo>
                  <a:cubicBezTo>
                    <a:pt x="46863" y="81680"/>
                    <a:pt x="44023" y="79663"/>
                    <a:pt x="43313" y="79663"/>
                  </a:cubicBezTo>
                  <a:cubicBezTo>
                    <a:pt x="42603" y="80672"/>
                    <a:pt x="40473" y="80672"/>
                    <a:pt x="39763" y="80672"/>
                  </a:cubicBezTo>
                  <a:cubicBezTo>
                    <a:pt x="38343" y="80672"/>
                    <a:pt x="34792" y="79663"/>
                    <a:pt x="34792" y="79663"/>
                  </a:cubicBezTo>
                  <a:cubicBezTo>
                    <a:pt x="31952" y="82689"/>
                    <a:pt x="31952" y="82689"/>
                    <a:pt x="31952" y="82689"/>
                  </a:cubicBezTo>
                  <a:cubicBezTo>
                    <a:pt x="31952" y="82689"/>
                    <a:pt x="30532" y="82689"/>
                    <a:pt x="29112" y="83697"/>
                  </a:cubicBezTo>
                  <a:cubicBezTo>
                    <a:pt x="28402" y="83697"/>
                    <a:pt x="26982" y="84705"/>
                    <a:pt x="26982" y="84705"/>
                  </a:cubicBezTo>
                  <a:cubicBezTo>
                    <a:pt x="26982" y="84705"/>
                    <a:pt x="24142" y="83697"/>
                    <a:pt x="23431" y="83697"/>
                  </a:cubicBezTo>
                  <a:cubicBezTo>
                    <a:pt x="22721" y="83697"/>
                    <a:pt x="22721" y="83697"/>
                    <a:pt x="21301" y="83697"/>
                  </a:cubicBezTo>
                  <a:cubicBezTo>
                    <a:pt x="19881" y="83697"/>
                    <a:pt x="16331" y="83697"/>
                    <a:pt x="16331" y="83697"/>
                  </a:cubicBezTo>
                  <a:cubicBezTo>
                    <a:pt x="18461" y="80672"/>
                    <a:pt x="18461" y="80672"/>
                    <a:pt x="18461" y="80672"/>
                  </a:cubicBezTo>
                  <a:cubicBezTo>
                    <a:pt x="18461" y="80672"/>
                    <a:pt x="19171" y="78655"/>
                    <a:pt x="18461" y="77647"/>
                  </a:cubicBezTo>
                  <a:cubicBezTo>
                    <a:pt x="17751" y="76638"/>
                    <a:pt x="17751" y="75630"/>
                    <a:pt x="17041" y="75630"/>
                  </a:cubicBezTo>
                  <a:cubicBezTo>
                    <a:pt x="16331" y="74621"/>
                    <a:pt x="14201" y="72605"/>
                    <a:pt x="14201" y="72605"/>
                  </a:cubicBezTo>
                  <a:cubicBezTo>
                    <a:pt x="14201" y="72605"/>
                    <a:pt x="14201" y="72605"/>
                    <a:pt x="14201" y="71596"/>
                  </a:cubicBezTo>
                  <a:cubicBezTo>
                    <a:pt x="13491" y="70588"/>
                    <a:pt x="12781" y="67563"/>
                    <a:pt x="12781" y="67563"/>
                  </a:cubicBezTo>
                  <a:cubicBezTo>
                    <a:pt x="12071" y="65546"/>
                    <a:pt x="12071" y="65546"/>
                    <a:pt x="12071" y="65546"/>
                  </a:cubicBezTo>
                  <a:cubicBezTo>
                    <a:pt x="12071" y="65546"/>
                    <a:pt x="9940" y="63529"/>
                    <a:pt x="10650" y="61512"/>
                  </a:cubicBezTo>
                  <a:cubicBezTo>
                    <a:pt x="11360" y="59495"/>
                    <a:pt x="12781" y="54453"/>
                    <a:pt x="12781" y="54453"/>
                  </a:cubicBezTo>
                  <a:cubicBezTo>
                    <a:pt x="13491" y="49411"/>
                    <a:pt x="13491" y="49411"/>
                    <a:pt x="13491" y="49411"/>
                  </a:cubicBezTo>
                  <a:cubicBezTo>
                    <a:pt x="12781" y="46386"/>
                    <a:pt x="12781" y="46386"/>
                    <a:pt x="12781" y="46386"/>
                  </a:cubicBezTo>
                  <a:cubicBezTo>
                    <a:pt x="11360" y="43361"/>
                    <a:pt x="11360" y="43361"/>
                    <a:pt x="11360" y="43361"/>
                  </a:cubicBezTo>
                  <a:cubicBezTo>
                    <a:pt x="11360" y="43361"/>
                    <a:pt x="10650" y="43361"/>
                    <a:pt x="9940" y="41344"/>
                  </a:cubicBezTo>
                  <a:cubicBezTo>
                    <a:pt x="9940" y="38319"/>
                    <a:pt x="9940" y="38319"/>
                    <a:pt x="9230" y="37310"/>
                  </a:cubicBezTo>
                  <a:cubicBezTo>
                    <a:pt x="8520" y="35294"/>
                    <a:pt x="5680" y="34285"/>
                    <a:pt x="5680" y="34285"/>
                  </a:cubicBezTo>
                  <a:cubicBezTo>
                    <a:pt x="2130" y="34285"/>
                    <a:pt x="2130" y="34285"/>
                    <a:pt x="2130" y="34285"/>
                  </a:cubicBezTo>
                  <a:lnTo>
                    <a:pt x="1420" y="33277"/>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3" name="Shape 2030">
              <a:extLst>
                <a:ext uri="{FF2B5EF4-FFF2-40B4-BE49-F238E27FC236}">
                  <a16:creationId xmlns:a16="http://schemas.microsoft.com/office/drawing/2014/main" id="{57659DA0-32C3-4941-B8AF-4721A2705B2A}"/>
                </a:ext>
              </a:extLst>
            </p:cNvPr>
            <p:cNvSpPr/>
            <p:nvPr/>
          </p:nvSpPr>
          <p:spPr>
            <a:xfrm>
              <a:off x="5550394" y="2957025"/>
              <a:ext cx="547516" cy="376093"/>
            </a:xfrm>
            <a:custGeom>
              <a:avLst/>
              <a:gdLst/>
              <a:ahLst/>
              <a:cxnLst/>
              <a:rect l="0" t="0" r="0" b="0"/>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4" name="Shape 2031">
              <a:extLst>
                <a:ext uri="{FF2B5EF4-FFF2-40B4-BE49-F238E27FC236}">
                  <a16:creationId xmlns:a16="http://schemas.microsoft.com/office/drawing/2014/main" id="{97890986-B060-4A1F-9CC4-175AB5F4707E}"/>
                </a:ext>
              </a:extLst>
            </p:cNvPr>
            <p:cNvSpPr/>
            <p:nvPr/>
          </p:nvSpPr>
          <p:spPr>
            <a:xfrm>
              <a:off x="5991266" y="1973644"/>
              <a:ext cx="656360" cy="596634"/>
            </a:xfrm>
            <a:custGeom>
              <a:avLst/>
              <a:gdLst/>
              <a:ahLst/>
              <a:cxnLst/>
              <a:rect l="0" t="0" r="0" b="0"/>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5" name="Shape 2032">
              <a:extLst>
                <a:ext uri="{FF2B5EF4-FFF2-40B4-BE49-F238E27FC236}">
                  <a16:creationId xmlns:a16="http://schemas.microsoft.com/office/drawing/2014/main" id="{B7E65FBF-732D-46EE-ACE1-4D78A4F67FDE}"/>
                </a:ext>
              </a:extLst>
            </p:cNvPr>
            <p:cNvSpPr/>
            <p:nvPr/>
          </p:nvSpPr>
          <p:spPr>
            <a:xfrm>
              <a:off x="6376066" y="2862203"/>
              <a:ext cx="354016" cy="336671"/>
            </a:xfrm>
            <a:custGeom>
              <a:avLst/>
              <a:gdLst/>
              <a:ahLst/>
              <a:cxnLst/>
              <a:rect l="0" t="0" r="0" b="0"/>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6" name="Shape 2033">
              <a:extLst>
                <a:ext uri="{FF2B5EF4-FFF2-40B4-BE49-F238E27FC236}">
                  <a16:creationId xmlns:a16="http://schemas.microsoft.com/office/drawing/2014/main" id="{429F003F-FCB9-4D2F-B41C-32FA31397486}"/>
                </a:ext>
              </a:extLst>
            </p:cNvPr>
            <p:cNvSpPr/>
            <p:nvPr/>
          </p:nvSpPr>
          <p:spPr>
            <a:xfrm>
              <a:off x="4446566" y="2676821"/>
              <a:ext cx="294647" cy="240785"/>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7" name="Shape 2034">
              <a:extLst>
                <a:ext uri="{FF2B5EF4-FFF2-40B4-BE49-F238E27FC236}">
                  <a16:creationId xmlns:a16="http://schemas.microsoft.com/office/drawing/2014/main" id="{7CE4674E-0430-4577-9BB9-9581B612CCD9}"/>
                </a:ext>
              </a:extLst>
            </p:cNvPr>
            <p:cNvSpPr/>
            <p:nvPr/>
          </p:nvSpPr>
          <p:spPr>
            <a:xfrm>
              <a:off x="5187582" y="2730091"/>
              <a:ext cx="547516" cy="294054"/>
            </a:xfrm>
            <a:custGeom>
              <a:avLst/>
              <a:gdLst/>
              <a:ahLst/>
              <a:cxnLst/>
              <a:rect l="0" t="0" r="0" b="0"/>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8" name="Shape 2035">
              <a:extLst>
                <a:ext uri="{FF2B5EF4-FFF2-40B4-BE49-F238E27FC236}">
                  <a16:creationId xmlns:a16="http://schemas.microsoft.com/office/drawing/2014/main" id="{70F79460-7BEE-4206-8028-83478ED94FF9}"/>
                </a:ext>
              </a:extLst>
            </p:cNvPr>
            <p:cNvSpPr/>
            <p:nvPr/>
          </p:nvSpPr>
          <p:spPr>
            <a:xfrm>
              <a:off x="7687685" y="3123231"/>
              <a:ext cx="662956" cy="236523"/>
            </a:xfrm>
            <a:custGeom>
              <a:avLst/>
              <a:gdLst/>
              <a:ahLst/>
              <a:cxnLst/>
              <a:rect l="0" t="0" r="0" b="0"/>
              <a:pathLst>
                <a:path w="120000" h="120000" extrusionOk="0">
                  <a:moveTo>
                    <a:pt x="95257" y="77383"/>
                  </a:moveTo>
                  <a:cubicBezTo>
                    <a:pt x="95670" y="77383"/>
                    <a:pt x="95670" y="77383"/>
                    <a:pt x="95670" y="77383"/>
                  </a:cubicBezTo>
                  <a:cubicBezTo>
                    <a:pt x="95257" y="76261"/>
                    <a:pt x="95257" y="76261"/>
                    <a:pt x="95257" y="76261"/>
                  </a:cubicBezTo>
                  <a:cubicBezTo>
                    <a:pt x="95257" y="76261"/>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494" y="75140"/>
                    <a:pt x="96494" y="75140"/>
                    <a:pt x="96494" y="75140"/>
                  </a:cubicBezTo>
                  <a:cubicBezTo>
                    <a:pt x="96494" y="75140"/>
                    <a:pt x="96494" y="75140"/>
                    <a:pt x="96494" y="75140"/>
                  </a:cubicBezTo>
                  <a:cubicBezTo>
                    <a:pt x="96907" y="75140"/>
                    <a:pt x="97731"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680" y="75140"/>
                    <a:pt x="102680" y="75140"/>
                    <a:pt x="102680" y="75140"/>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917" y="78504"/>
                    <a:pt x="103917" y="78504"/>
                    <a:pt x="103917" y="78504"/>
                  </a:cubicBezTo>
                  <a:cubicBezTo>
                    <a:pt x="103917" y="78504"/>
                    <a:pt x="108453" y="80747"/>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95257" y="77383"/>
                    <a:pt x="95257" y="77383"/>
                    <a:pt x="95257" y="77383"/>
                  </a:cubicBezTo>
                  <a:close/>
                  <a:moveTo>
                    <a:pt x="96082" y="75140"/>
                  </a:moveTo>
                  <a:cubicBezTo>
                    <a:pt x="96082" y="75140"/>
                    <a:pt x="96082" y="75140"/>
                    <a:pt x="96082" y="75140"/>
                  </a:cubicBezTo>
                  <a:cubicBezTo>
                    <a:pt x="96082" y="75140"/>
                    <a:pt x="96082" y="75140"/>
                    <a:pt x="96082" y="75140"/>
                  </a:cubicBezTo>
                  <a:cubicBezTo>
                    <a:pt x="96082" y="75140"/>
                    <a:pt x="96082" y="75140"/>
                    <a:pt x="96082" y="75140"/>
                  </a:cubicBezTo>
                  <a:close/>
                  <a:moveTo>
                    <a:pt x="110927" y="79626"/>
                  </a:move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2164" y="78504"/>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814" y="77383"/>
                    <a:pt x="113814" y="77383"/>
                    <a:pt x="114639" y="78504"/>
                  </a:cubicBezTo>
                  <a:cubicBezTo>
                    <a:pt x="115463" y="79626"/>
                    <a:pt x="116701" y="80747"/>
                    <a:pt x="117525" y="80747"/>
                  </a:cubicBezTo>
                  <a:cubicBezTo>
                    <a:pt x="119175" y="80747"/>
                    <a:pt x="119175" y="80747"/>
                    <a:pt x="119175" y="80747"/>
                  </a:cubicBezTo>
                  <a:cubicBezTo>
                    <a:pt x="119587" y="77383"/>
                    <a:pt x="119587" y="77383"/>
                    <a:pt x="119587" y="77383"/>
                  </a:cubicBezTo>
                  <a:cubicBezTo>
                    <a:pt x="120000" y="79626"/>
                    <a:pt x="119175" y="68411"/>
                    <a:pt x="119587" y="65046"/>
                  </a:cubicBezTo>
                  <a:cubicBezTo>
                    <a:pt x="119175" y="63925"/>
                    <a:pt x="118762" y="62803"/>
                    <a:pt x="118762" y="61682"/>
                  </a:cubicBezTo>
                  <a:cubicBezTo>
                    <a:pt x="118350" y="60560"/>
                    <a:pt x="116288" y="60560"/>
                    <a:pt x="116288" y="60560"/>
                  </a:cubicBezTo>
                  <a:cubicBezTo>
                    <a:pt x="114639" y="59439"/>
                    <a:pt x="114639" y="59439"/>
                    <a:pt x="114639" y="59439"/>
                  </a:cubicBezTo>
                  <a:cubicBezTo>
                    <a:pt x="113402" y="58317"/>
                    <a:pt x="113402" y="58317"/>
                    <a:pt x="113402" y="58317"/>
                  </a:cubicBezTo>
                  <a:cubicBezTo>
                    <a:pt x="112164" y="52710"/>
                    <a:pt x="112164" y="52710"/>
                    <a:pt x="112164" y="52710"/>
                  </a:cubicBezTo>
                  <a:cubicBezTo>
                    <a:pt x="110927" y="50467"/>
                    <a:pt x="110927" y="50467"/>
                    <a:pt x="110927" y="50467"/>
                  </a:cubicBezTo>
                  <a:cubicBezTo>
                    <a:pt x="109690" y="45981"/>
                    <a:pt x="109690" y="45981"/>
                    <a:pt x="109690" y="45981"/>
                  </a:cubicBezTo>
                  <a:cubicBezTo>
                    <a:pt x="110103" y="43738"/>
                    <a:pt x="110103" y="43738"/>
                    <a:pt x="110103" y="43738"/>
                  </a:cubicBezTo>
                  <a:cubicBezTo>
                    <a:pt x="111340" y="39252"/>
                    <a:pt x="111340" y="39252"/>
                    <a:pt x="111340" y="39252"/>
                  </a:cubicBezTo>
                  <a:cubicBezTo>
                    <a:pt x="111340" y="39252"/>
                    <a:pt x="111752" y="39252"/>
                    <a:pt x="112164" y="37009"/>
                  </a:cubicBezTo>
                  <a:cubicBezTo>
                    <a:pt x="112989" y="33644"/>
                    <a:pt x="112164" y="33644"/>
                    <a:pt x="112164" y="33644"/>
                  </a:cubicBezTo>
                  <a:cubicBezTo>
                    <a:pt x="112164" y="33644"/>
                    <a:pt x="110515" y="31401"/>
                    <a:pt x="109690" y="30280"/>
                  </a:cubicBezTo>
                  <a:cubicBezTo>
                    <a:pt x="108865" y="29158"/>
                    <a:pt x="107628" y="32523"/>
                    <a:pt x="107628" y="32523"/>
                  </a:cubicBezTo>
                  <a:cubicBezTo>
                    <a:pt x="105154" y="31401"/>
                    <a:pt x="105154" y="31401"/>
                    <a:pt x="105154" y="31401"/>
                  </a:cubicBezTo>
                  <a:cubicBezTo>
                    <a:pt x="103092" y="31401"/>
                    <a:pt x="103092" y="31401"/>
                    <a:pt x="103092" y="31401"/>
                  </a:cubicBezTo>
                  <a:cubicBezTo>
                    <a:pt x="101443" y="26915"/>
                    <a:pt x="101443" y="26915"/>
                    <a:pt x="101443" y="26915"/>
                  </a:cubicBezTo>
                  <a:cubicBezTo>
                    <a:pt x="98556" y="24672"/>
                    <a:pt x="98556" y="24672"/>
                    <a:pt x="98556" y="24672"/>
                  </a:cubicBezTo>
                  <a:cubicBezTo>
                    <a:pt x="96907" y="22429"/>
                    <a:pt x="96907" y="22429"/>
                    <a:pt x="96907" y="22429"/>
                  </a:cubicBezTo>
                  <a:cubicBezTo>
                    <a:pt x="96907" y="22429"/>
                    <a:pt x="96907" y="13457"/>
                    <a:pt x="96907" y="12336"/>
                  </a:cubicBezTo>
                  <a:cubicBezTo>
                    <a:pt x="96907" y="10093"/>
                    <a:pt x="96907" y="6728"/>
                    <a:pt x="96907" y="6728"/>
                  </a:cubicBezTo>
                  <a:cubicBezTo>
                    <a:pt x="96907" y="6728"/>
                    <a:pt x="94432" y="5607"/>
                    <a:pt x="93195" y="6728"/>
                  </a:cubicBezTo>
                  <a:cubicBezTo>
                    <a:pt x="92371" y="7850"/>
                    <a:pt x="91134" y="6728"/>
                    <a:pt x="91134" y="6728"/>
                  </a:cubicBezTo>
                  <a:cubicBezTo>
                    <a:pt x="91134" y="6728"/>
                    <a:pt x="87835" y="5607"/>
                    <a:pt x="87422" y="3364"/>
                  </a:cubicBezTo>
                  <a:cubicBezTo>
                    <a:pt x="87422" y="1121"/>
                    <a:pt x="87422" y="2242"/>
                    <a:pt x="87010" y="2242"/>
                  </a:cubicBezTo>
                  <a:cubicBezTo>
                    <a:pt x="86185" y="2242"/>
                    <a:pt x="83711" y="2242"/>
                    <a:pt x="83711" y="2242"/>
                  </a:cubicBezTo>
                  <a:cubicBezTo>
                    <a:pt x="81237" y="0"/>
                    <a:pt x="81237" y="0"/>
                    <a:pt x="81237" y="0"/>
                  </a:cubicBezTo>
                  <a:cubicBezTo>
                    <a:pt x="81237" y="10093"/>
                    <a:pt x="81237" y="10093"/>
                    <a:pt x="81237" y="10093"/>
                  </a:cubicBezTo>
                  <a:cubicBezTo>
                    <a:pt x="80824" y="7850"/>
                    <a:pt x="80824" y="7850"/>
                    <a:pt x="80824" y="7850"/>
                  </a:cubicBezTo>
                  <a:cubicBezTo>
                    <a:pt x="76701" y="6728"/>
                    <a:pt x="76701" y="6728"/>
                    <a:pt x="76701" y="6728"/>
                  </a:cubicBezTo>
                  <a:cubicBezTo>
                    <a:pt x="74226" y="10093"/>
                    <a:pt x="74226" y="10093"/>
                    <a:pt x="74226" y="10093"/>
                  </a:cubicBezTo>
                  <a:cubicBezTo>
                    <a:pt x="72164" y="12336"/>
                    <a:pt x="72164" y="12336"/>
                    <a:pt x="72164" y="12336"/>
                  </a:cubicBezTo>
                  <a:cubicBezTo>
                    <a:pt x="72164" y="15700"/>
                    <a:pt x="72164" y="15700"/>
                    <a:pt x="72164" y="15700"/>
                  </a:cubicBezTo>
                  <a:cubicBezTo>
                    <a:pt x="71340" y="19065"/>
                    <a:pt x="71340" y="19065"/>
                    <a:pt x="71340" y="19065"/>
                  </a:cubicBezTo>
                  <a:cubicBezTo>
                    <a:pt x="71340" y="19065"/>
                    <a:pt x="70103" y="20186"/>
                    <a:pt x="69278" y="20186"/>
                  </a:cubicBezTo>
                  <a:cubicBezTo>
                    <a:pt x="69278" y="21308"/>
                    <a:pt x="68865" y="23551"/>
                    <a:pt x="68865" y="24672"/>
                  </a:cubicBezTo>
                  <a:cubicBezTo>
                    <a:pt x="68453" y="25794"/>
                    <a:pt x="67628" y="25794"/>
                    <a:pt x="67628" y="25794"/>
                  </a:cubicBezTo>
                  <a:cubicBezTo>
                    <a:pt x="65979" y="24672"/>
                    <a:pt x="65979" y="24672"/>
                    <a:pt x="65979" y="24672"/>
                  </a:cubicBezTo>
                  <a:cubicBezTo>
                    <a:pt x="64742" y="24672"/>
                    <a:pt x="64742" y="24672"/>
                    <a:pt x="64742" y="24672"/>
                  </a:cubicBezTo>
                  <a:cubicBezTo>
                    <a:pt x="63917" y="22429"/>
                    <a:pt x="63917" y="22429"/>
                    <a:pt x="63917" y="22429"/>
                  </a:cubicBezTo>
                  <a:cubicBezTo>
                    <a:pt x="64742" y="17943"/>
                    <a:pt x="64742" y="17943"/>
                    <a:pt x="64742" y="17943"/>
                  </a:cubicBezTo>
                  <a:cubicBezTo>
                    <a:pt x="64742" y="15700"/>
                    <a:pt x="64742" y="15700"/>
                    <a:pt x="64742" y="15700"/>
                  </a:cubicBezTo>
                  <a:cubicBezTo>
                    <a:pt x="62268" y="15700"/>
                    <a:pt x="62268" y="15700"/>
                    <a:pt x="62268" y="15700"/>
                  </a:cubicBezTo>
                  <a:cubicBezTo>
                    <a:pt x="59793" y="13457"/>
                    <a:pt x="59793" y="13457"/>
                    <a:pt x="59793" y="13457"/>
                  </a:cubicBezTo>
                  <a:cubicBezTo>
                    <a:pt x="54432" y="12336"/>
                    <a:pt x="54432" y="12336"/>
                    <a:pt x="54432" y="12336"/>
                  </a:cubicBezTo>
                  <a:cubicBezTo>
                    <a:pt x="51134" y="10093"/>
                    <a:pt x="51134" y="10093"/>
                    <a:pt x="51134" y="10093"/>
                  </a:cubicBezTo>
                  <a:cubicBezTo>
                    <a:pt x="49072" y="4485"/>
                    <a:pt x="49072" y="4485"/>
                    <a:pt x="49072" y="4485"/>
                  </a:cubicBezTo>
                  <a:cubicBezTo>
                    <a:pt x="45773" y="2242"/>
                    <a:pt x="45773" y="2242"/>
                    <a:pt x="45773" y="2242"/>
                  </a:cubicBezTo>
                  <a:cubicBezTo>
                    <a:pt x="42886" y="7850"/>
                    <a:pt x="42886" y="7850"/>
                    <a:pt x="42886" y="7850"/>
                  </a:cubicBezTo>
                  <a:cubicBezTo>
                    <a:pt x="42886" y="7850"/>
                    <a:pt x="40000" y="4485"/>
                    <a:pt x="38762" y="4485"/>
                  </a:cubicBezTo>
                  <a:cubicBezTo>
                    <a:pt x="37938" y="5607"/>
                    <a:pt x="36288" y="6728"/>
                    <a:pt x="35876" y="7850"/>
                  </a:cubicBezTo>
                  <a:cubicBezTo>
                    <a:pt x="35463" y="7850"/>
                    <a:pt x="34639" y="11214"/>
                    <a:pt x="34226" y="11214"/>
                  </a:cubicBezTo>
                  <a:cubicBezTo>
                    <a:pt x="33402" y="12336"/>
                    <a:pt x="32577" y="11214"/>
                    <a:pt x="31752" y="11214"/>
                  </a:cubicBezTo>
                  <a:cubicBezTo>
                    <a:pt x="31340" y="12336"/>
                    <a:pt x="30927" y="13457"/>
                    <a:pt x="30103" y="13457"/>
                  </a:cubicBezTo>
                  <a:cubicBezTo>
                    <a:pt x="29278" y="13457"/>
                    <a:pt x="28865" y="12336"/>
                    <a:pt x="28041" y="12336"/>
                  </a:cubicBezTo>
                  <a:cubicBezTo>
                    <a:pt x="27628" y="13457"/>
                    <a:pt x="27216" y="14579"/>
                    <a:pt x="26391" y="14579"/>
                  </a:cubicBezTo>
                  <a:cubicBezTo>
                    <a:pt x="25567" y="14579"/>
                    <a:pt x="25154" y="12336"/>
                    <a:pt x="25154" y="12336"/>
                  </a:cubicBezTo>
                  <a:cubicBezTo>
                    <a:pt x="23917" y="12336"/>
                    <a:pt x="23917" y="12336"/>
                    <a:pt x="23917" y="12336"/>
                  </a:cubicBezTo>
                  <a:cubicBezTo>
                    <a:pt x="22680" y="8971"/>
                    <a:pt x="22680" y="8971"/>
                    <a:pt x="22680" y="8971"/>
                  </a:cubicBezTo>
                  <a:cubicBezTo>
                    <a:pt x="22680" y="8971"/>
                    <a:pt x="22268" y="11214"/>
                    <a:pt x="21030" y="11214"/>
                  </a:cubicBezTo>
                  <a:cubicBezTo>
                    <a:pt x="20206" y="10093"/>
                    <a:pt x="19381" y="8971"/>
                    <a:pt x="18556" y="10093"/>
                  </a:cubicBezTo>
                  <a:cubicBezTo>
                    <a:pt x="17731" y="10093"/>
                    <a:pt x="16494" y="11214"/>
                    <a:pt x="16494" y="11214"/>
                  </a:cubicBezTo>
                  <a:cubicBezTo>
                    <a:pt x="13195" y="7850"/>
                    <a:pt x="13195" y="7850"/>
                    <a:pt x="13195" y="7850"/>
                  </a:cubicBezTo>
                  <a:cubicBezTo>
                    <a:pt x="11134" y="6728"/>
                    <a:pt x="11134" y="6728"/>
                    <a:pt x="11134" y="6728"/>
                  </a:cubicBezTo>
                  <a:cubicBezTo>
                    <a:pt x="9484" y="5607"/>
                    <a:pt x="9484" y="5607"/>
                    <a:pt x="9484" y="5607"/>
                  </a:cubicBezTo>
                  <a:cubicBezTo>
                    <a:pt x="8659" y="8971"/>
                    <a:pt x="8659" y="8971"/>
                    <a:pt x="8659" y="8971"/>
                  </a:cubicBezTo>
                  <a:cubicBezTo>
                    <a:pt x="6597" y="8971"/>
                    <a:pt x="6597" y="8971"/>
                    <a:pt x="6597" y="8971"/>
                  </a:cubicBezTo>
                  <a:cubicBezTo>
                    <a:pt x="6597" y="8971"/>
                    <a:pt x="4123" y="6728"/>
                    <a:pt x="2474" y="7850"/>
                  </a:cubicBezTo>
                  <a:cubicBezTo>
                    <a:pt x="2061" y="7850"/>
                    <a:pt x="824" y="11214"/>
                    <a:pt x="412" y="11214"/>
                  </a:cubicBezTo>
                  <a:cubicBezTo>
                    <a:pt x="0" y="12336"/>
                    <a:pt x="412" y="12336"/>
                    <a:pt x="824" y="15700"/>
                  </a:cubicBezTo>
                  <a:cubicBezTo>
                    <a:pt x="824" y="17943"/>
                    <a:pt x="412" y="22429"/>
                    <a:pt x="412" y="22429"/>
                  </a:cubicBezTo>
                  <a:cubicBezTo>
                    <a:pt x="2886" y="23551"/>
                    <a:pt x="2886" y="23551"/>
                    <a:pt x="2886" y="23551"/>
                  </a:cubicBezTo>
                  <a:cubicBezTo>
                    <a:pt x="4948" y="25794"/>
                    <a:pt x="4948" y="25794"/>
                    <a:pt x="4948" y="25794"/>
                  </a:cubicBezTo>
                  <a:cubicBezTo>
                    <a:pt x="5360" y="30280"/>
                    <a:pt x="5360" y="30280"/>
                    <a:pt x="5360" y="30280"/>
                  </a:cubicBezTo>
                  <a:cubicBezTo>
                    <a:pt x="5360" y="30280"/>
                    <a:pt x="6597" y="33644"/>
                    <a:pt x="7010" y="32523"/>
                  </a:cubicBezTo>
                  <a:cubicBezTo>
                    <a:pt x="7422" y="32523"/>
                    <a:pt x="7010" y="31401"/>
                    <a:pt x="7422" y="30280"/>
                  </a:cubicBezTo>
                  <a:cubicBezTo>
                    <a:pt x="7422" y="30280"/>
                    <a:pt x="7835" y="32523"/>
                    <a:pt x="8659" y="32523"/>
                  </a:cubicBezTo>
                  <a:cubicBezTo>
                    <a:pt x="8659" y="32523"/>
                    <a:pt x="9484" y="31401"/>
                    <a:pt x="9896" y="31401"/>
                  </a:cubicBezTo>
                  <a:cubicBezTo>
                    <a:pt x="10721" y="32523"/>
                    <a:pt x="11134" y="33644"/>
                    <a:pt x="11546" y="33644"/>
                  </a:cubicBezTo>
                  <a:cubicBezTo>
                    <a:pt x="11958" y="33644"/>
                    <a:pt x="12783" y="32523"/>
                    <a:pt x="12783" y="32523"/>
                  </a:cubicBezTo>
                  <a:cubicBezTo>
                    <a:pt x="13608" y="31401"/>
                    <a:pt x="14845" y="30280"/>
                    <a:pt x="16082" y="33644"/>
                  </a:cubicBezTo>
                  <a:cubicBezTo>
                    <a:pt x="16907" y="35887"/>
                    <a:pt x="16494" y="37009"/>
                    <a:pt x="17319" y="37009"/>
                  </a:cubicBezTo>
                  <a:cubicBezTo>
                    <a:pt x="17731" y="37009"/>
                    <a:pt x="17731" y="34766"/>
                    <a:pt x="18144" y="34766"/>
                  </a:cubicBezTo>
                  <a:cubicBezTo>
                    <a:pt x="18969" y="34766"/>
                    <a:pt x="18969" y="35887"/>
                    <a:pt x="19381" y="37009"/>
                  </a:cubicBezTo>
                  <a:cubicBezTo>
                    <a:pt x="20206" y="39252"/>
                    <a:pt x="20206" y="41495"/>
                    <a:pt x="21030" y="42616"/>
                  </a:cubicBezTo>
                  <a:cubicBezTo>
                    <a:pt x="21030" y="43738"/>
                    <a:pt x="21443" y="44859"/>
                    <a:pt x="22268" y="44859"/>
                  </a:cubicBezTo>
                  <a:cubicBezTo>
                    <a:pt x="22268" y="44859"/>
                    <a:pt x="22680" y="43738"/>
                    <a:pt x="22680" y="43738"/>
                  </a:cubicBezTo>
                  <a:cubicBezTo>
                    <a:pt x="23505" y="43738"/>
                    <a:pt x="24329" y="43738"/>
                    <a:pt x="24742" y="44859"/>
                  </a:cubicBezTo>
                  <a:cubicBezTo>
                    <a:pt x="26391" y="44859"/>
                    <a:pt x="26804" y="44859"/>
                    <a:pt x="27216" y="45981"/>
                  </a:cubicBezTo>
                  <a:cubicBezTo>
                    <a:pt x="27628" y="48224"/>
                    <a:pt x="28453" y="51588"/>
                    <a:pt x="28865" y="53831"/>
                  </a:cubicBezTo>
                  <a:cubicBezTo>
                    <a:pt x="29278" y="56074"/>
                    <a:pt x="29690" y="60560"/>
                    <a:pt x="30103" y="61682"/>
                  </a:cubicBezTo>
                  <a:cubicBezTo>
                    <a:pt x="30515" y="63925"/>
                    <a:pt x="31752" y="65046"/>
                    <a:pt x="32164" y="67289"/>
                  </a:cubicBezTo>
                  <a:cubicBezTo>
                    <a:pt x="32577" y="68411"/>
                    <a:pt x="33402" y="75140"/>
                    <a:pt x="33814" y="77383"/>
                  </a:cubicBezTo>
                  <a:cubicBezTo>
                    <a:pt x="33814" y="79626"/>
                    <a:pt x="35051" y="82990"/>
                    <a:pt x="35463" y="87476"/>
                  </a:cubicBezTo>
                  <a:cubicBezTo>
                    <a:pt x="36288" y="91962"/>
                    <a:pt x="36288" y="95327"/>
                    <a:pt x="36288" y="95327"/>
                  </a:cubicBezTo>
                  <a:cubicBezTo>
                    <a:pt x="36288" y="99813"/>
                    <a:pt x="36288" y="99813"/>
                    <a:pt x="36288" y="99813"/>
                  </a:cubicBezTo>
                  <a:cubicBezTo>
                    <a:pt x="36288" y="99813"/>
                    <a:pt x="35051" y="109906"/>
                    <a:pt x="34226" y="112149"/>
                  </a:cubicBezTo>
                  <a:cubicBezTo>
                    <a:pt x="33402" y="114392"/>
                    <a:pt x="34639" y="117757"/>
                    <a:pt x="35876" y="118878"/>
                  </a:cubicBezTo>
                  <a:cubicBezTo>
                    <a:pt x="37113" y="120000"/>
                    <a:pt x="40412" y="115514"/>
                    <a:pt x="40412" y="115514"/>
                  </a:cubicBezTo>
                  <a:cubicBezTo>
                    <a:pt x="42474" y="113271"/>
                    <a:pt x="42474" y="113271"/>
                    <a:pt x="42474" y="113271"/>
                  </a:cubicBezTo>
                  <a:cubicBezTo>
                    <a:pt x="44536" y="112149"/>
                    <a:pt x="44536" y="112149"/>
                    <a:pt x="44536" y="112149"/>
                  </a:cubicBezTo>
                  <a:cubicBezTo>
                    <a:pt x="44536" y="112149"/>
                    <a:pt x="49484" y="111028"/>
                    <a:pt x="50309" y="109906"/>
                  </a:cubicBezTo>
                  <a:cubicBezTo>
                    <a:pt x="51546" y="107663"/>
                    <a:pt x="51546" y="105420"/>
                    <a:pt x="51546" y="105420"/>
                  </a:cubicBezTo>
                  <a:cubicBezTo>
                    <a:pt x="51134" y="102056"/>
                    <a:pt x="51134" y="102056"/>
                    <a:pt x="51134" y="102056"/>
                  </a:cubicBezTo>
                  <a:cubicBezTo>
                    <a:pt x="51134" y="102056"/>
                    <a:pt x="53608" y="98691"/>
                    <a:pt x="54845" y="97570"/>
                  </a:cubicBezTo>
                  <a:cubicBezTo>
                    <a:pt x="55670" y="96448"/>
                    <a:pt x="56494" y="98691"/>
                    <a:pt x="56494" y="98691"/>
                  </a:cubicBezTo>
                  <a:cubicBezTo>
                    <a:pt x="57731" y="102056"/>
                    <a:pt x="57731" y="102056"/>
                    <a:pt x="57731" y="102056"/>
                  </a:cubicBezTo>
                  <a:cubicBezTo>
                    <a:pt x="59381" y="106542"/>
                    <a:pt x="59381" y="106542"/>
                    <a:pt x="59381" y="106542"/>
                  </a:cubicBezTo>
                  <a:cubicBezTo>
                    <a:pt x="61443" y="107663"/>
                    <a:pt x="61443" y="107663"/>
                    <a:pt x="61443" y="107663"/>
                  </a:cubicBezTo>
                  <a:cubicBezTo>
                    <a:pt x="61443" y="107663"/>
                    <a:pt x="62680" y="111028"/>
                    <a:pt x="63092" y="112149"/>
                  </a:cubicBezTo>
                  <a:cubicBezTo>
                    <a:pt x="63092" y="114392"/>
                    <a:pt x="63092" y="114392"/>
                    <a:pt x="63092" y="114392"/>
                  </a:cubicBezTo>
                  <a:cubicBezTo>
                    <a:pt x="65567" y="114392"/>
                    <a:pt x="65567" y="114392"/>
                    <a:pt x="65567" y="114392"/>
                  </a:cubicBezTo>
                  <a:cubicBezTo>
                    <a:pt x="67628" y="112149"/>
                    <a:pt x="67628" y="112149"/>
                    <a:pt x="67628" y="112149"/>
                  </a:cubicBezTo>
                  <a:cubicBezTo>
                    <a:pt x="69690" y="115514"/>
                    <a:pt x="69690" y="115514"/>
                    <a:pt x="69690" y="115514"/>
                  </a:cubicBezTo>
                  <a:cubicBezTo>
                    <a:pt x="71752" y="113271"/>
                    <a:pt x="71752" y="113271"/>
                    <a:pt x="71752" y="113271"/>
                  </a:cubicBezTo>
                  <a:cubicBezTo>
                    <a:pt x="71340" y="112149"/>
                    <a:pt x="69690" y="111028"/>
                    <a:pt x="69690" y="111028"/>
                  </a:cubicBezTo>
                  <a:cubicBezTo>
                    <a:pt x="67628" y="111028"/>
                    <a:pt x="67628" y="111028"/>
                    <a:pt x="67628" y="111028"/>
                  </a:cubicBezTo>
                  <a:cubicBezTo>
                    <a:pt x="67216" y="109906"/>
                    <a:pt x="67216" y="109906"/>
                    <a:pt x="67216" y="109906"/>
                  </a:cubicBezTo>
                  <a:cubicBezTo>
                    <a:pt x="66391" y="107663"/>
                    <a:pt x="66391" y="107663"/>
                    <a:pt x="66391" y="107663"/>
                  </a:cubicBezTo>
                  <a:cubicBezTo>
                    <a:pt x="68041" y="104299"/>
                    <a:pt x="68041" y="104299"/>
                    <a:pt x="68041" y="104299"/>
                  </a:cubicBezTo>
                  <a:cubicBezTo>
                    <a:pt x="68041" y="104299"/>
                    <a:pt x="68865" y="104299"/>
                    <a:pt x="69278" y="103177"/>
                  </a:cubicBezTo>
                  <a:cubicBezTo>
                    <a:pt x="70103" y="103177"/>
                    <a:pt x="72577" y="100934"/>
                    <a:pt x="72577" y="100934"/>
                  </a:cubicBezTo>
                  <a:cubicBezTo>
                    <a:pt x="73402" y="98691"/>
                    <a:pt x="73402" y="98691"/>
                    <a:pt x="73402" y="98691"/>
                  </a:cubicBezTo>
                  <a:cubicBezTo>
                    <a:pt x="73402" y="98691"/>
                    <a:pt x="74226" y="96448"/>
                    <a:pt x="74226" y="96448"/>
                  </a:cubicBezTo>
                  <a:cubicBezTo>
                    <a:pt x="74639" y="96448"/>
                    <a:pt x="75463" y="96448"/>
                    <a:pt x="75876" y="95327"/>
                  </a:cubicBezTo>
                  <a:cubicBezTo>
                    <a:pt x="75876" y="95327"/>
                    <a:pt x="76288" y="94205"/>
                    <a:pt x="76288" y="94205"/>
                  </a:cubicBezTo>
                  <a:cubicBezTo>
                    <a:pt x="76288" y="94205"/>
                    <a:pt x="76288" y="93084"/>
                    <a:pt x="76701" y="93084"/>
                  </a:cubicBezTo>
                  <a:cubicBezTo>
                    <a:pt x="76701" y="93084"/>
                    <a:pt x="77113" y="93084"/>
                    <a:pt x="77525" y="91962"/>
                  </a:cubicBezTo>
                  <a:cubicBezTo>
                    <a:pt x="77938" y="91962"/>
                    <a:pt x="77938" y="91962"/>
                    <a:pt x="78350" y="90841"/>
                  </a:cubicBezTo>
                  <a:cubicBezTo>
                    <a:pt x="78350" y="90841"/>
                    <a:pt x="78762" y="87476"/>
                    <a:pt x="78762" y="87476"/>
                  </a:cubicBezTo>
                  <a:cubicBezTo>
                    <a:pt x="78762" y="87476"/>
                    <a:pt x="78762" y="87476"/>
                    <a:pt x="78762" y="87476"/>
                  </a:cubicBezTo>
                  <a:cubicBezTo>
                    <a:pt x="79175" y="87476"/>
                    <a:pt x="79587" y="88598"/>
                    <a:pt x="79587" y="88598"/>
                  </a:cubicBezTo>
                  <a:cubicBezTo>
                    <a:pt x="79587" y="88598"/>
                    <a:pt x="80412" y="88598"/>
                    <a:pt x="80824" y="88598"/>
                  </a:cubicBezTo>
                  <a:cubicBezTo>
                    <a:pt x="80824" y="88598"/>
                    <a:pt x="81649" y="87476"/>
                    <a:pt x="81649" y="87476"/>
                  </a:cubicBezTo>
                  <a:cubicBezTo>
                    <a:pt x="81649" y="87476"/>
                    <a:pt x="81649" y="86355"/>
                    <a:pt x="82061" y="86355"/>
                  </a:cubicBezTo>
                  <a:cubicBezTo>
                    <a:pt x="82474" y="86355"/>
                    <a:pt x="82886" y="86355"/>
                    <a:pt x="83298" y="86355"/>
                  </a:cubicBezTo>
                  <a:cubicBezTo>
                    <a:pt x="83298" y="86355"/>
                    <a:pt x="84123" y="86355"/>
                    <a:pt x="84123" y="86355"/>
                  </a:cubicBezTo>
                  <a:cubicBezTo>
                    <a:pt x="84536" y="85233"/>
                    <a:pt x="84536" y="85233"/>
                    <a:pt x="84536" y="85233"/>
                  </a:cubicBezTo>
                  <a:cubicBezTo>
                    <a:pt x="84948" y="85233"/>
                    <a:pt x="84536" y="84112"/>
                    <a:pt x="84948" y="85233"/>
                  </a:cubicBezTo>
                  <a:cubicBezTo>
                    <a:pt x="85360" y="85233"/>
                    <a:pt x="84948" y="86355"/>
                    <a:pt x="85360" y="85233"/>
                  </a:cubicBezTo>
                  <a:cubicBezTo>
                    <a:pt x="85773" y="84112"/>
                    <a:pt x="86185" y="81869"/>
                    <a:pt x="86185" y="81869"/>
                  </a:cubicBezTo>
                  <a:cubicBezTo>
                    <a:pt x="86185" y="81869"/>
                    <a:pt x="85773" y="81869"/>
                    <a:pt x="86597" y="81869"/>
                  </a:cubicBezTo>
                  <a:cubicBezTo>
                    <a:pt x="87422" y="81869"/>
                    <a:pt x="87422" y="81869"/>
                    <a:pt x="88247" y="81869"/>
                  </a:cubicBezTo>
                  <a:cubicBezTo>
                    <a:pt x="88659" y="81869"/>
                    <a:pt x="89484" y="80747"/>
                    <a:pt x="89484" y="80747"/>
                  </a:cubicBezTo>
                  <a:cubicBezTo>
                    <a:pt x="89896" y="80747"/>
                    <a:pt x="90309" y="79626"/>
                    <a:pt x="90309" y="79626"/>
                  </a:cubicBezTo>
                  <a:cubicBezTo>
                    <a:pt x="90309" y="78504"/>
                    <a:pt x="88659" y="76261"/>
                    <a:pt x="88659" y="76261"/>
                  </a:cubicBezTo>
                  <a:cubicBezTo>
                    <a:pt x="88659" y="76261"/>
                    <a:pt x="87835" y="75140"/>
                    <a:pt x="89072" y="75140"/>
                  </a:cubicBezTo>
                  <a:cubicBezTo>
                    <a:pt x="90309" y="76261"/>
                    <a:pt x="90721" y="76261"/>
                    <a:pt x="90721" y="76261"/>
                  </a:cubicBezTo>
                  <a:cubicBezTo>
                    <a:pt x="91134" y="76261"/>
                    <a:pt x="91134" y="75140"/>
                    <a:pt x="91546" y="75140"/>
                  </a:cubicBezTo>
                  <a:cubicBezTo>
                    <a:pt x="91958" y="74018"/>
                    <a:pt x="92371" y="72897"/>
                    <a:pt x="92371" y="72897"/>
                  </a:cubicBezTo>
                  <a:cubicBezTo>
                    <a:pt x="92783" y="72897"/>
                    <a:pt x="93608" y="75140"/>
                    <a:pt x="93608" y="75140"/>
                  </a:cubicBezTo>
                  <a:cubicBezTo>
                    <a:pt x="93608" y="77383"/>
                    <a:pt x="93608" y="77383"/>
                    <a:pt x="93608" y="77383"/>
                  </a:cubicBezTo>
                  <a:cubicBezTo>
                    <a:pt x="94845" y="77383"/>
                    <a:pt x="94845" y="77383"/>
                    <a:pt x="94845" y="77383"/>
                  </a:cubicBezTo>
                  <a:cubicBezTo>
                    <a:pt x="94845" y="77383"/>
                    <a:pt x="95257" y="77383"/>
                    <a:pt x="95257" y="77383"/>
                  </a:cubicBezTo>
                  <a:cubicBezTo>
                    <a:pt x="110927" y="79626"/>
                    <a:pt x="110927" y="79626"/>
                    <a:pt x="110927" y="79626"/>
                  </a:cubicBezTo>
                  <a:close/>
                  <a:moveTo>
                    <a:pt x="110927" y="79626"/>
                  </a:moveTo>
                  <a:cubicBezTo>
                    <a:pt x="110927" y="79626"/>
                    <a:pt x="110927" y="79626"/>
                    <a:pt x="110927" y="79626"/>
                  </a:cubicBezTo>
                  <a:cubicBezTo>
                    <a:pt x="110927" y="79626"/>
                    <a:pt x="110927" y="79626"/>
                    <a:pt x="110927" y="7962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9" name="Shape 2036">
              <a:extLst>
                <a:ext uri="{FF2B5EF4-FFF2-40B4-BE49-F238E27FC236}">
                  <a16:creationId xmlns:a16="http://schemas.microsoft.com/office/drawing/2014/main" id="{2AB19EE1-BFBF-4A55-89C9-ACF6132534BE}"/>
                </a:ext>
              </a:extLst>
            </p:cNvPr>
            <p:cNvSpPr/>
            <p:nvPr/>
          </p:nvSpPr>
          <p:spPr>
            <a:xfrm>
              <a:off x="5769180" y="1991757"/>
              <a:ext cx="413385" cy="308971"/>
            </a:xfrm>
            <a:custGeom>
              <a:avLst/>
              <a:gdLst/>
              <a:ahLst/>
              <a:cxnLst/>
              <a:rect l="0" t="0" r="0" b="0"/>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0" name="Shape 2037">
              <a:extLst>
                <a:ext uri="{FF2B5EF4-FFF2-40B4-BE49-F238E27FC236}">
                  <a16:creationId xmlns:a16="http://schemas.microsoft.com/office/drawing/2014/main" id="{E9E6E25B-3B59-4A46-8A22-B3E2D752C73C}"/>
                </a:ext>
              </a:extLst>
            </p:cNvPr>
            <p:cNvSpPr/>
            <p:nvPr/>
          </p:nvSpPr>
          <p:spPr>
            <a:xfrm>
              <a:off x="5766982" y="1595421"/>
              <a:ext cx="401291" cy="265289"/>
            </a:xfrm>
            <a:custGeom>
              <a:avLst/>
              <a:gdLst/>
              <a:ahLst/>
              <a:cxnLst/>
              <a:rect l="0" t="0" r="0" b="0"/>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 name="Shape 2038">
              <a:extLst>
                <a:ext uri="{FF2B5EF4-FFF2-40B4-BE49-F238E27FC236}">
                  <a16:creationId xmlns:a16="http://schemas.microsoft.com/office/drawing/2014/main" id="{16AA0577-E9DE-43A0-8198-775AD35DA977}"/>
                </a:ext>
              </a:extLst>
            </p:cNvPr>
            <p:cNvSpPr/>
            <p:nvPr/>
          </p:nvSpPr>
          <p:spPr>
            <a:xfrm>
              <a:off x="6144085" y="3377866"/>
              <a:ext cx="556312" cy="405923"/>
            </a:xfrm>
            <a:custGeom>
              <a:avLst/>
              <a:gdLst/>
              <a:ahLst/>
              <a:cxnLst/>
              <a:rect l="0" t="0" r="0" b="0"/>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 name="Shape 2039">
              <a:extLst>
                <a:ext uri="{FF2B5EF4-FFF2-40B4-BE49-F238E27FC236}">
                  <a16:creationId xmlns:a16="http://schemas.microsoft.com/office/drawing/2014/main" id="{5F547B70-28AB-49A9-9E20-A66451097B33}"/>
                </a:ext>
              </a:extLst>
            </p:cNvPr>
            <p:cNvSpPr/>
            <p:nvPr/>
          </p:nvSpPr>
          <p:spPr>
            <a:xfrm>
              <a:off x="8212114" y="3121100"/>
              <a:ext cx="622277" cy="493288"/>
            </a:xfrm>
            <a:custGeom>
              <a:avLst/>
              <a:gdLst/>
              <a:ahLst/>
              <a:cxnLst/>
              <a:rect l="0" t="0" r="0" b="0"/>
              <a:pathLst>
                <a:path w="120000" h="120000" extrusionOk="0">
                  <a:moveTo>
                    <a:pt x="0" y="40358"/>
                  </a:moveTo>
                  <a:cubicBezTo>
                    <a:pt x="439" y="40358"/>
                    <a:pt x="1318" y="39820"/>
                    <a:pt x="1758" y="39820"/>
                  </a:cubicBezTo>
                  <a:cubicBezTo>
                    <a:pt x="1758" y="39282"/>
                    <a:pt x="2197" y="39282"/>
                    <a:pt x="2197" y="38744"/>
                  </a:cubicBezTo>
                  <a:cubicBezTo>
                    <a:pt x="2197" y="38744"/>
                    <a:pt x="879" y="38206"/>
                    <a:pt x="439" y="37130"/>
                  </a:cubicBezTo>
                  <a:cubicBezTo>
                    <a:pt x="439" y="37130"/>
                    <a:pt x="1318" y="36591"/>
                    <a:pt x="1318" y="36591"/>
                  </a:cubicBezTo>
                  <a:cubicBezTo>
                    <a:pt x="1318" y="36591"/>
                    <a:pt x="3956" y="37130"/>
                    <a:pt x="4835" y="37130"/>
                  </a:cubicBezTo>
                  <a:cubicBezTo>
                    <a:pt x="5714" y="37130"/>
                    <a:pt x="8791" y="36053"/>
                    <a:pt x="8791" y="36053"/>
                  </a:cubicBezTo>
                  <a:cubicBezTo>
                    <a:pt x="9670" y="38206"/>
                    <a:pt x="9670" y="38206"/>
                    <a:pt x="9670" y="38206"/>
                  </a:cubicBezTo>
                  <a:cubicBezTo>
                    <a:pt x="9670" y="38206"/>
                    <a:pt x="14505" y="38206"/>
                    <a:pt x="16263" y="38744"/>
                  </a:cubicBezTo>
                  <a:cubicBezTo>
                    <a:pt x="17142" y="39282"/>
                    <a:pt x="17142" y="38744"/>
                    <a:pt x="18021" y="38206"/>
                  </a:cubicBezTo>
                  <a:cubicBezTo>
                    <a:pt x="18461" y="37668"/>
                    <a:pt x="19340" y="37130"/>
                    <a:pt x="19780" y="37668"/>
                  </a:cubicBezTo>
                  <a:cubicBezTo>
                    <a:pt x="20219" y="37668"/>
                    <a:pt x="20219" y="37668"/>
                    <a:pt x="21098" y="38206"/>
                  </a:cubicBezTo>
                  <a:cubicBezTo>
                    <a:pt x="21978" y="38744"/>
                    <a:pt x="23296" y="39282"/>
                    <a:pt x="24175" y="39282"/>
                  </a:cubicBezTo>
                  <a:cubicBezTo>
                    <a:pt x="25934" y="39282"/>
                    <a:pt x="25934" y="39282"/>
                    <a:pt x="25934" y="39282"/>
                  </a:cubicBezTo>
                  <a:cubicBezTo>
                    <a:pt x="26373" y="37668"/>
                    <a:pt x="26373" y="37668"/>
                    <a:pt x="26373" y="37668"/>
                  </a:cubicBezTo>
                  <a:cubicBezTo>
                    <a:pt x="27252" y="38744"/>
                    <a:pt x="25494" y="31748"/>
                    <a:pt x="26373" y="31748"/>
                  </a:cubicBezTo>
                  <a:cubicBezTo>
                    <a:pt x="27692" y="31210"/>
                    <a:pt x="28131" y="32825"/>
                    <a:pt x="29890" y="32286"/>
                  </a:cubicBezTo>
                  <a:cubicBezTo>
                    <a:pt x="31648" y="31210"/>
                    <a:pt x="34285" y="35515"/>
                    <a:pt x="34725" y="33363"/>
                  </a:cubicBezTo>
                  <a:cubicBezTo>
                    <a:pt x="35164" y="31748"/>
                    <a:pt x="37802" y="33901"/>
                    <a:pt x="35604" y="31748"/>
                  </a:cubicBezTo>
                  <a:cubicBezTo>
                    <a:pt x="32967" y="29058"/>
                    <a:pt x="33846" y="29596"/>
                    <a:pt x="32087" y="29058"/>
                  </a:cubicBezTo>
                  <a:cubicBezTo>
                    <a:pt x="30329" y="27982"/>
                    <a:pt x="29010" y="27443"/>
                    <a:pt x="28131" y="26905"/>
                  </a:cubicBezTo>
                  <a:cubicBezTo>
                    <a:pt x="27252" y="26905"/>
                    <a:pt x="27692" y="26905"/>
                    <a:pt x="26373" y="25829"/>
                  </a:cubicBezTo>
                  <a:cubicBezTo>
                    <a:pt x="25054" y="24753"/>
                    <a:pt x="23736" y="23677"/>
                    <a:pt x="23736" y="23677"/>
                  </a:cubicBezTo>
                  <a:cubicBezTo>
                    <a:pt x="23736" y="23677"/>
                    <a:pt x="22417" y="23139"/>
                    <a:pt x="22417" y="22062"/>
                  </a:cubicBezTo>
                  <a:cubicBezTo>
                    <a:pt x="21978" y="20986"/>
                    <a:pt x="21538" y="19372"/>
                    <a:pt x="21538" y="19372"/>
                  </a:cubicBezTo>
                  <a:cubicBezTo>
                    <a:pt x="23736" y="17219"/>
                    <a:pt x="23736" y="17219"/>
                    <a:pt x="23736" y="17219"/>
                  </a:cubicBezTo>
                  <a:cubicBezTo>
                    <a:pt x="25054" y="13452"/>
                    <a:pt x="25054" y="13452"/>
                    <a:pt x="25054" y="13452"/>
                  </a:cubicBezTo>
                  <a:cubicBezTo>
                    <a:pt x="25054" y="13452"/>
                    <a:pt x="23736" y="12376"/>
                    <a:pt x="25934" y="12376"/>
                  </a:cubicBezTo>
                  <a:cubicBezTo>
                    <a:pt x="27692" y="12376"/>
                    <a:pt x="27692" y="12376"/>
                    <a:pt x="27692" y="12376"/>
                  </a:cubicBezTo>
                  <a:cubicBezTo>
                    <a:pt x="27692" y="12376"/>
                    <a:pt x="28131" y="15605"/>
                    <a:pt x="28571" y="15067"/>
                  </a:cubicBezTo>
                  <a:cubicBezTo>
                    <a:pt x="29450" y="15067"/>
                    <a:pt x="29890" y="13991"/>
                    <a:pt x="30329" y="13452"/>
                  </a:cubicBezTo>
                  <a:cubicBezTo>
                    <a:pt x="30769" y="12914"/>
                    <a:pt x="32087" y="11300"/>
                    <a:pt x="32527" y="11838"/>
                  </a:cubicBezTo>
                  <a:cubicBezTo>
                    <a:pt x="32527" y="12914"/>
                    <a:pt x="31208" y="14529"/>
                    <a:pt x="32967" y="14529"/>
                  </a:cubicBezTo>
                  <a:cubicBezTo>
                    <a:pt x="34725" y="14529"/>
                    <a:pt x="34285" y="15605"/>
                    <a:pt x="35604" y="16143"/>
                  </a:cubicBezTo>
                  <a:cubicBezTo>
                    <a:pt x="36923" y="16143"/>
                    <a:pt x="38241" y="17219"/>
                    <a:pt x="38241" y="17757"/>
                  </a:cubicBezTo>
                  <a:cubicBezTo>
                    <a:pt x="38241" y="18295"/>
                    <a:pt x="38241" y="18834"/>
                    <a:pt x="38681" y="19372"/>
                  </a:cubicBezTo>
                  <a:cubicBezTo>
                    <a:pt x="39560" y="19910"/>
                    <a:pt x="40000" y="19372"/>
                    <a:pt x="40879" y="19372"/>
                  </a:cubicBezTo>
                  <a:cubicBezTo>
                    <a:pt x="41758" y="19372"/>
                    <a:pt x="41758" y="18295"/>
                    <a:pt x="42197" y="19372"/>
                  </a:cubicBezTo>
                  <a:cubicBezTo>
                    <a:pt x="42197" y="20448"/>
                    <a:pt x="42637" y="20986"/>
                    <a:pt x="42637" y="20986"/>
                  </a:cubicBezTo>
                  <a:cubicBezTo>
                    <a:pt x="44395" y="23677"/>
                    <a:pt x="44395" y="23677"/>
                    <a:pt x="44395" y="23677"/>
                  </a:cubicBezTo>
                  <a:cubicBezTo>
                    <a:pt x="46153" y="25829"/>
                    <a:pt x="46153" y="25829"/>
                    <a:pt x="46153" y="25829"/>
                  </a:cubicBezTo>
                  <a:cubicBezTo>
                    <a:pt x="46153" y="25829"/>
                    <a:pt x="44835" y="25829"/>
                    <a:pt x="46593" y="26905"/>
                  </a:cubicBezTo>
                  <a:cubicBezTo>
                    <a:pt x="48351" y="27443"/>
                    <a:pt x="49670" y="27443"/>
                    <a:pt x="49670" y="27443"/>
                  </a:cubicBezTo>
                  <a:cubicBezTo>
                    <a:pt x="49670" y="27443"/>
                    <a:pt x="49670" y="27443"/>
                    <a:pt x="51428" y="27982"/>
                  </a:cubicBezTo>
                  <a:cubicBezTo>
                    <a:pt x="53186" y="28520"/>
                    <a:pt x="54505" y="29596"/>
                    <a:pt x="56263" y="29058"/>
                  </a:cubicBezTo>
                  <a:cubicBezTo>
                    <a:pt x="58461" y="29058"/>
                    <a:pt x="60219" y="26367"/>
                    <a:pt x="60219" y="26367"/>
                  </a:cubicBezTo>
                  <a:cubicBezTo>
                    <a:pt x="60219" y="26367"/>
                    <a:pt x="61098" y="24753"/>
                    <a:pt x="60659" y="23677"/>
                  </a:cubicBezTo>
                  <a:cubicBezTo>
                    <a:pt x="60659" y="22600"/>
                    <a:pt x="61538" y="20448"/>
                    <a:pt x="62417" y="19910"/>
                  </a:cubicBezTo>
                  <a:cubicBezTo>
                    <a:pt x="63296" y="19372"/>
                    <a:pt x="61978" y="18834"/>
                    <a:pt x="62417" y="17757"/>
                  </a:cubicBezTo>
                  <a:cubicBezTo>
                    <a:pt x="62857" y="17219"/>
                    <a:pt x="63296" y="16681"/>
                    <a:pt x="63736" y="16143"/>
                  </a:cubicBezTo>
                  <a:cubicBezTo>
                    <a:pt x="64615" y="15605"/>
                    <a:pt x="67252" y="12376"/>
                    <a:pt x="67252" y="12376"/>
                  </a:cubicBezTo>
                  <a:cubicBezTo>
                    <a:pt x="68131" y="9686"/>
                    <a:pt x="68131" y="9686"/>
                    <a:pt x="68131" y="9686"/>
                  </a:cubicBezTo>
                  <a:cubicBezTo>
                    <a:pt x="68131" y="9686"/>
                    <a:pt x="68131" y="6457"/>
                    <a:pt x="68571" y="5919"/>
                  </a:cubicBezTo>
                  <a:cubicBezTo>
                    <a:pt x="69010" y="5381"/>
                    <a:pt x="70329" y="1076"/>
                    <a:pt x="70329" y="1076"/>
                  </a:cubicBezTo>
                  <a:cubicBezTo>
                    <a:pt x="70769" y="0"/>
                    <a:pt x="70769" y="0"/>
                    <a:pt x="70769" y="0"/>
                  </a:cubicBezTo>
                  <a:cubicBezTo>
                    <a:pt x="70769" y="0"/>
                    <a:pt x="79560" y="9686"/>
                    <a:pt x="80000" y="9686"/>
                  </a:cubicBezTo>
                  <a:cubicBezTo>
                    <a:pt x="80439" y="9686"/>
                    <a:pt x="83956" y="12376"/>
                    <a:pt x="84395" y="13452"/>
                  </a:cubicBezTo>
                  <a:cubicBezTo>
                    <a:pt x="84835" y="13991"/>
                    <a:pt x="87472" y="18295"/>
                    <a:pt x="87472" y="18295"/>
                  </a:cubicBezTo>
                  <a:cubicBezTo>
                    <a:pt x="87912" y="20448"/>
                    <a:pt x="87912" y="20448"/>
                    <a:pt x="87912" y="20448"/>
                  </a:cubicBezTo>
                  <a:cubicBezTo>
                    <a:pt x="87912" y="20448"/>
                    <a:pt x="87912" y="22062"/>
                    <a:pt x="88791" y="23139"/>
                  </a:cubicBezTo>
                  <a:cubicBezTo>
                    <a:pt x="89670" y="23677"/>
                    <a:pt x="91428" y="25829"/>
                    <a:pt x="92307" y="26367"/>
                  </a:cubicBezTo>
                  <a:cubicBezTo>
                    <a:pt x="93186" y="26367"/>
                    <a:pt x="96703" y="29058"/>
                    <a:pt x="96703" y="29058"/>
                  </a:cubicBezTo>
                  <a:cubicBezTo>
                    <a:pt x="96703" y="29058"/>
                    <a:pt x="97142" y="27443"/>
                    <a:pt x="97582" y="28520"/>
                  </a:cubicBezTo>
                  <a:cubicBezTo>
                    <a:pt x="98021" y="29596"/>
                    <a:pt x="98461" y="31210"/>
                    <a:pt x="98461" y="31748"/>
                  </a:cubicBezTo>
                  <a:cubicBezTo>
                    <a:pt x="98461" y="32286"/>
                    <a:pt x="98901" y="34439"/>
                    <a:pt x="99780" y="33901"/>
                  </a:cubicBezTo>
                  <a:cubicBezTo>
                    <a:pt x="100659" y="33901"/>
                    <a:pt x="103296" y="33901"/>
                    <a:pt x="103296" y="33901"/>
                  </a:cubicBezTo>
                  <a:cubicBezTo>
                    <a:pt x="103296" y="33901"/>
                    <a:pt x="103736" y="34977"/>
                    <a:pt x="105054" y="34977"/>
                  </a:cubicBezTo>
                  <a:cubicBezTo>
                    <a:pt x="106373" y="34977"/>
                    <a:pt x="106813" y="34439"/>
                    <a:pt x="107692" y="33901"/>
                  </a:cubicBezTo>
                  <a:cubicBezTo>
                    <a:pt x="108131" y="33901"/>
                    <a:pt x="111648" y="33363"/>
                    <a:pt x="111648" y="33363"/>
                  </a:cubicBezTo>
                  <a:cubicBezTo>
                    <a:pt x="114285" y="34977"/>
                    <a:pt x="114285" y="34977"/>
                    <a:pt x="114285" y="34977"/>
                  </a:cubicBezTo>
                  <a:cubicBezTo>
                    <a:pt x="116923" y="36053"/>
                    <a:pt x="116923" y="36053"/>
                    <a:pt x="116923" y="36053"/>
                  </a:cubicBezTo>
                  <a:cubicBezTo>
                    <a:pt x="119120" y="38744"/>
                    <a:pt x="119120" y="38744"/>
                    <a:pt x="119120" y="38744"/>
                  </a:cubicBezTo>
                  <a:cubicBezTo>
                    <a:pt x="119999" y="40896"/>
                    <a:pt x="119999" y="40896"/>
                    <a:pt x="119999" y="40896"/>
                  </a:cubicBezTo>
                  <a:cubicBezTo>
                    <a:pt x="119999" y="40896"/>
                    <a:pt x="117362" y="38206"/>
                    <a:pt x="116923" y="38206"/>
                  </a:cubicBezTo>
                  <a:cubicBezTo>
                    <a:pt x="116483" y="38744"/>
                    <a:pt x="115604" y="38744"/>
                    <a:pt x="115164" y="38744"/>
                  </a:cubicBezTo>
                  <a:cubicBezTo>
                    <a:pt x="114285" y="39282"/>
                    <a:pt x="112087" y="39820"/>
                    <a:pt x="112087" y="39820"/>
                  </a:cubicBezTo>
                  <a:cubicBezTo>
                    <a:pt x="110769" y="40896"/>
                    <a:pt x="110769" y="40896"/>
                    <a:pt x="110769" y="40896"/>
                  </a:cubicBezTo>
                  <a:cubicBezTo>
                    <a:pt x="109010" y="40896"/>
                    <a:pt x="109010" y="40896"/>
                    <a:pt x="109010" y="40896"/>
                  </a:cubicBezTo>
                  <a:cubicBezTo>
                    <a:pt x="107692" y="43587"/>
                    <a:pt x="107692" y="43587"/>
                    <a:pt x="107692" y="43587"/>
                  </a:cubicBezTo>
                  <a:cubicBezTo>
                    <a:pt x="105494" y="45739"/>
                    <a:pt x="105494" y="45739"/>
                    <a:pt x="105494" y="45739"/>
                  </a:cubicBezTo>
                  <a:cubicBezTo>
                    <a:pt x="102857" y="48430"/>
                    <a:pt x="102857" y="48430"/>
                    <a:pt x="102857" y="48430"/>
                  </a:cubicBezTo>
                  <a:cubicBezTo>
                    <a:pt x="101538" y="52197"/>
                    <a:pt x="101538" y="52197"/>
                    <a:pt x="101538" y="52197"/>
                  </a:cubicBezTo>
                  <a:cubicBezTo>
                    <a:pt x="101538" y="52197"/>
                    <a:pt x="103296" y="53811"/>
                    <a:pt x="102857" y="53811"/>
                  </a:cubicBezTo>
                  <a:cubicBezTo>
                    <a:pt x="102417" y="54349"/>
                    <a:pt x="101538" y="55426"/>
                    <a:pt x="101538" y="55426"/>
                  </a:cubicBezTo>
                  <a:cubicBezTo>
                    <a:pt x="102417" y="57040"/>
                    <a:pt x="102417" y="57040"/>
                    <a:pt x="102417" y="57040"/>
                  </a:cubicBezTo>
                  <a:cubicBezTo>
                    <a:pt x="101978" y="59192"/>
                    <a:pt x="101978" y="59192"/>
                    <a:pt x="101978" y="59192"/>
                  </a:cubicBezTo>
                  <a:cubicBezTo>
                    <a:pt x="103736" y="61345"/>
                    <a:pt x="103736" y="61345"/>
                    <a:pt x="103736" y="61345"/>
                  </a:cubicBezTo>
                  <a:cubicBezTo>
                    <a:pt x="103296" y="62959"/>
                    <a:pt x="103296" y="62959"/>
                    <a:pt x="103296" y="62959"/>
                  </a:cubicBezTo>
                  <a:cubicBezTo>
                    <a:pt x="103736" y="65112"/>
                    <a:pt x="103736" y="65112"/>
                    <a:pt x="103736" y="65112"/>
                  </a:cubicBezTo>
                  <a:cubicBezTo>
                    <a:pt x="103736" y="65112"/>
                    <a:pt x="105494" y="65112"/>
                    <a:pt x="103736" y="67264"/>
                  </a:cubicBezTo>
                  <a:cubicBezTo>
                    <a:pt x="102417" y="68878"/>
                    <a:pt x="101978" y="69417"/>
                    <a:pt x="101978" y="69955"/>
                  </a:cubicBezTo>
                  <a:cubicBezTo>
                    <a:pt x="102417" y="71031"/>
                    <a:pt x="102857" y="73183"/>
                    <a:pt x="102857" y="73183"/>
                  </a:cubicBezTo>
                  <a:cubicBezTo>
                    <a:pt x="102857" y="73183"/>
                    <a:pt x="102417" y="74798"/>
                    <a:pt x="103296" y="75874"/>
                  </a:cubicBezTo>
                  <a:cubicBezTo>
                    <a:pt x="103736" y="76412"/>
                    <a:pt x="105934" y="77488"/>
                    <a:pt x="105934" y="77488"/>
                  </a:cubicBezTo>
                  <a:cubicBezTo>
                    <a:pt x="105934" y="77488"/>
                    <a:pt x="106813" y="79103"/>
                    <a:pt x="106813" y="79641"/>
                  </a:cubicBezTo>
                  <a:cubicBezTo>
                    <a:pt x="106373" y="80179"/>
                    <a:pt x="103736" y="80717"/>
                    <a:pt x="103736" y="80717"/>
                  </a:cubicBezTo>
                  <a:cubicBezTo>
                    <a:pt x="103736" y="80717"/>
                    <a:pt x="103736" y="82331"/>
                    <a:pt x="103736" y="82869"/>
                  </a:cubicBezTo>
                  <a:cubicBezTo>
                    <a:pt x="103736" y="83408"/>
                    <a:pt x="104175" y="86098"/>
                    <a:pt x="104175" y="86098"/>
                  </a:cubicBezTo>
                  <a:cubicBezTo>
                    <a:pt x="105054" y="89327"/>
                    <a:pt x="105054" y="89327"/>
                    <a:pt x="105054" y="89327"/>
                  </a:cubicBezTo>
                  <a:cubicBezTo>
                    <a:pt x="105054" y="89327"/>
                    <a:pt x="105054" y="91479"/>
                    <a:pt x="104175" y="92556"/>
                  </a:cubicBezTo>
                  <a:cubicBezTo>
                    <a:pt x="102857" y="93632"/>
                    <a:pt x="102417" y="94170"/>
                    <a:pt x="101538" y="93094"/>
                  </a:cubicBezTo>
                  <a:cubicBezTo>
                    <a:pt x="103296" y="90941"/>
                    <a:pt x="103296" y="90941"/>
                    <a:pt x="103296" y="90941"/>
                  </a:cubicBezTo>
                  <a:cubicBezTo>
                    <a:pt x="102857" y="88789"/>
                    <a:pt x="102857" y="88789"/>
                    <a:pt x="102857" y="88789"/>
                  </a:cubicBezTo>
                  <a:cubicBezTo>
                    <a:pt x="101538" y="89327"/>
                    <a:pt x="101538" y="89327"/>
                    <a:pt x="101538" y="89327"/>
                  </a:cubicBezTo>
                  <a:cubicBezTo>
                    <a:pt x="100659" y="86636"/>
                    <a:pt x="100659" y="86636"/>
                    <a:pt x="100659" y="86636"/>
                  </a:cubicBezTo>
                  <a:cubicBezTo>
                    <a:pt x="98901" y="87174"/>
                    <a:pt x="98901" y="87174"/>
                    <a:pt x="98901" y="87174"/>
                  </a:cubicBezTo>
                  <a:cubicBezTo>
                    <a:pt x="98021" y="90403"/>
                    <a:pt x="98021" y="90403"/>
                    <a:pt x="98021" y="90403"/>
                  </a:cubicBezTo>
                  <a:cubicBezTo>
                    <a:pt x="98901" y="93632"/>
                    <a:pt x="98901" y="93632"/>
                    <a:pt x="98901" y="93632"/>
                  </a:cubicBezTo>
                  <a:cubicBezTo>
                    <a:pt x="99340" y="95246"/>
                    <a:pt x="99340" y="95246"/>
                    <a:pt x="99340" y="95246"/>
                  </a:cubicBezTo>
                  <a:cubicBezTo>
                    <a:pt x="99340" y="95246"/>
                    <a:pt x="98461" y="95246"/>
                    <a:pt x="98021" y="95784"/>
                  </a:cubicBezTo>
                  <a:cubicBezTo>
                    <a:pt x="98021" y="95784"/>
                    <a:pt x="97142" y="96322"/>
                    <a:pt x="97582" y="96860"/>
                  </a:cubicBezTo>
                  <a:cubicBezTo>
                    <a:pt x="98021" y="97399"/>
                    <a:pt x="98461" y="98475"/>
                    <a:pt x="98461" y="98475"/>
                  </a:cubicBezTo>
                  <a:cubicBezTo>
                    <a:pt x="98461" y="99013"/>
                    <a:pt x="98901" y="101165"/>
                    <a:pt x="98901" y="101165"/>
                  </a:cubicBezTo>
                  <a:cubicBezTo>
                    <a:pt x="99780" y="103318"/>
                    <a:pt x="99780" y="103318"/>
                    <a:pt x="99780" y="103318"/>
                  </a:cubicBezTo>
                  <a:cubicBezTo>
                    <a:pt x="99780" y="103318"/>
                    <a:pt x="101098" y="107623"/>
                    <a:pt x="101098" y="108161"/>
                  </a:cubicBezTo>
                  <a:cubicBezTo>
                    <a:pt x="101098" y="108161"/>
                    <a:pt x="101978" y="112466"/>
                    <a:pt x="101978" y="112466"/>
                  </a:cubicBezTo>
                  <a:cubicBezTo>
                    <a:pt x="101978" y="112466"/>
                    <a:pt x="99780" y="115156"/>
                    <a:pt x="99340" y="115695"/>
                  </a:cubicBezTo>
                  <a:cubicBezTo>
                    <a:pt x="98461" y="116233"/>
                    <a:pt x="98461" y="117309"/>
                    <a:pt x="98021" y="116771"/>
                  </a:cubicBezTo>
                  <a:cubicBezTo>
                    <a:pt x="97582" y="116233"/>
                    <a:pt x="96703" y="115156"/>
                    <a:pt x="95824" y="114618"/>
                  </a:cubicBezTo>
                  <a:cubicBezTo>
                    <a:pt x="95384" y="114080"/>
                    <a:pt x="93186" y="111928"/>
                    <a:pt x="92747" y="111390"/>
                  </a:cubicBezTo>
                  <a:cubicBezTo>
                    <a:pt x="92307" y="110852"/>
                    <a:pt x="91428" y="110313"/>
                    <a:pt x="91428" y="110313"/>
                  </a:cubicBezTo>
                  <a:cubicBezTo>
                    <a:pt x="91428" y="110313"/>
                    <a:pt x="90989" y="111390"/>
                    <a:pt x="90549" y="111390"/>
                  </a:cubicBezTo>
                  <a:cubicBezTo>
                    <a:pt x="90109" y="111390"/>
                    <a:pt x="89230" y="110852"/>
                    <a:pt x="89230" y="110852"/>
                  </a:cubicBezTo>
                  <a:cubicBezTo>
                    <a:pt x="88791" y="110852"/>
                    <a:pt x="87912" y="110313"/>
                    <a:pt x="87472" y="109775"/>
                  </a:cubicBezTo>
                  <a:cubicBezTo>
                    <a:pt x="86593" y="108699"/>
                    <a:pt x="86153" y="107623"/>
                    <a:pt x="85714" y="107623"/>
                  </a:cubicBezTo>
                  <a:cubicBezTo>
                    <a:pt x="85714" y="107623"/>
                    <a:pt x="85714" y="107085"/>
                    <a:pt x="83956" y="107085"/>
                  </a:cubicBezTo>
                  <a:cubicBezTo>
                    <a:pt x="82197" y="107623"/>
                    <a:pt x="78681" y="107623"/>
                    <a:pt x="80879" y="104394"/>
                  </a:cubicBezTo>
                  <a:cubicBezTo>
                    <a:pt x="81318" y="103318"/>
                    <a:pt x="80439" y="101704"/>
                    <a:pt x="83076" y="100089"/>
                  </a:cubicBezTo>
                  <a:cubicBezTo>
                    <a:pt x="83076" y="100089"/>
                    <a:pt x="85274" y="99013"/>
                    <a:pt x="85714" y="97937"/>
                  </a:cubicBezTo>
                  <a:cubicBezTo>
                    <a:pt x="86593" y="96860"/>
                    <a:pt x="84835" y="95246"/>
                    <a:pt x="84835" y="95246"/>
                  </a:cubicBezTo>
                  <a:cubicBezTo>
                    <a:pt x="84395" y="95246"/>
                    <a:pt x="83956" y="95246"/>
                    <a:pt x="83076" y="94708"/>
                  </a:cubicBezTo>
                  <a:cubicBezTo>
                    <a:pt x="82637" y="94708"/>
                    <a:pt x="80439" y="93094"/>
                    <a:pt x="80439" y="92556"/>
                  </a:cubicBezTo>
                  <a:cubicBezTo>
                    <a:pt x="80000" y="91479"/>
                    <a:pt x="80000" y="90941"/>
                    <a:pt x="80439" y="88789"/>
                  </a:cubicBezTo>
                  <a:cubicBezTo>
                    <a:pt x="80879" y="86636"/>
                    <a:pt x="81318" y="87713"/>
                    <a:pt x="82197" y="86636"/>
                  </a:cubicBezTo>
                  <a:cubicBezTo>
                    <a:pt x="83516" y="85022"/>
                    <a:pt x="84395" y="83946"/>
                    <a:pt x="83076" y="82869"/>
                  </a:cubicBezTo>
                  <a:cubicBezTo>
                    <a:pt x="81758" y="82331"/>
                    <a:pt x="81318" y="82869"/>
                    <a:pt x="78681" y="80717"/>
                  </a:cubicBezTo>
                  <a:cubicBezTo>
                    <a:pt x="76043" y="78565"/>
                    <a:pt x="75164" y="77488"/>
                    <a:pt x="74725" y="77488"/>
                  </a:cubicBezTo>
                  <a:cubicBezTo>
                    <a:pt x="74285" y="76950"/>
                    <a:pt x="73846" y="76412"/>
                    <a:pt x="72967" y="76950"/>
                  </a:cubicBezTo>
                  <a:cubicBezTo>
                    <a:pt x="72527" y="77488"/>
                    <a:pt x="70329" y="80179"/>
                    <a:pt x="69890" y="80717"/>
                  </a:cubicBezTo>
                  <a:cubicBezTo>
                    <a:pt x="69450" y="81255"/>
                    <a:pt x="66813" y="83946"/>
                    <a:pt x="66813" y="83946"/>
                  </a:cubicBezTo>
                  <a:cubicBezTo>
                    <a:pt x="66373" y="84484"/>
                    <a:pt x="61978" y="88251"/>
                    <a:pt x="61978" y="88251"/>
                  </a:cubicBezTo>
                  <a:cubicBezTo>
                    <a:pt x="61978" y="88251"/>
                    <a:pt x="60659" y="92556"/>
                    <a:pt x="59780" y="94170"/>
                  </a:cubicBezTo>
                  <a:cubicBezTo>
                    <a:pt x="59340" y="95784"/>
                    <a:pt x="56703" y="97937"/>
                    <a:pt x="56703" y="99013"/>
                  </a:cubicBezTo>
                  <a:cubicBezTo>
                    <a:pt x="56703" y="99551"/>
                    <a:pt x="56703" y="101165"/>
                    <a:pt x="56263" y="101704"/>
                  </a:cubicBezTo>
                  <a:cubicBezTo>
                    <a:pt x="56263" y="101704"/>
                    <a:pt x="54945" y="103856"/>
                    <a:pt x="54065" y="103856"/>
                  </a:cubicBezTo>
                  <a:cubicBezTo>
                    <a:pt x="53626" y="104394"/>
                    <a:pt x="50989" y="104932"/>
                    <a:pt x="50989" y="106008"/>
                  </a:cubicBezTo>
                  <a:cubicBezTo>
                    <a:pt x="50989" y="107085"/>
                    <a:pt x="52307" y="107085"/>
                    <a:pt x="50989" y="109237"/>
                  </a:cubicBezTo>
                  <a:cubicBezTo>
                    <a:pt x="49670" y="110852"/>
                    <a:pt x="48351" y="118385"/>
                    <a:pt x="47032" y="111928"/>
                  </a:cubicBezTo>
                  <a:cubicBezTo>
                    <a:pt x="46153" y="107623"/>
                    <a:pt x="46153" y="107085"/>
                    <a:pt x="45274" y="106547"/>
                  </a:cubicBezTo>
                  <a:cubicBezTo>
                    <a:pt x="43956" y="105470"/>
                    <a:pt x="43076" y="104932"/>
                    <a:pt x="43076" y="104932"/>
                  </a:cubicBezTo>
                  <a:cubicBezTo>
                    <a:pt x="43076" y="104932"/>
                    <a:pt x="42197" y="103318"/>
                    <a:pt x="43956" y="102780"/>
                  </a:cubicBezTo>
                  <a:cubicBezTo>
                    <a:pt x="45714" y="102780"/>
                    <a:pt x="46153" y="103856"/>
                    <a:pt x="47032" y="102780"/>
                  </a:cubicBezTo>
                  <a:cubicBezTo>
                    <a:pt x="48351" y="101704"/>
                    <a:pt x="48791" y="101165"/>
                    <a:pt x="47032" y="100627"/>
                  </a:cubicBezTo>
                  <a:cubicBezTo>
                    <a:pt x="45274" y="100089"/>
                    <a:pt x="46153" y="101165"/>
                    <a:pt x="44395" y="100089"/>
                  </a:cubicBezTo>
                  <a:cubicBezTo>
                    <a:pt x="43076" y="98475"/>
                    <a:pt x="42637" y="98475"/>
                    <a:pt x="42197" y="97937"/>
                  </a:cubicBezTo>
                  <a:cubicBezTo>
                    <a:pt x="42197" y="97399"/>
                    <a:pt x="42197" y="97399"/>
                    <a:pt x="42637" y="96860"/>
                  </a:cubicBezTo>
                  <a:cubicBezTo>
                    <a:pt x="43516" y="95246"/>
                    <a:pt x="43516" y="95246"/>
                    <a:pt x="43516" y="95246"/>
                  </a:cubicBezTo>
                  <a:cubicBezTo>
                    <a:pt x="43516" y="95246"/>
                    <a:pt x="43516" y="95246"/>
                    <a:pt x="43076" y="95246"/>
                  </a:cubicBezTo>
                  <a:cubicBezTo>
                    <a:pt x="43076" y="94170"/>
                    <a:pt x="43956" y="93094"/>
                    <a:pt x="43956" y="92017"/>
                  </a:cubicBezTo>
                  <a:cubicBezTo>
                    <a:pt x="43956" y="91479"/>
                    <a:pt x="43516" y="90941"/>
                    <a:pt x="43076" y="90941"/>
                  </a:cubicBezTo>
                  <a:cubicBezTo>
                    <a:pt x="42637" y="90941"/>
                    <a:pt x="43076" y="90941"/>
                    <a:pt x="42197" y="90941"/>
                  </a:cubicBezTo>
                  <a:cubicBezTo>
                    <a:pt x="42197" y="90403"/>
                    <a:pt x="41758" y="90403"/>
                    <a:pt x="41758" y="89865"/>
                  </a:cubicBezTo>
                  <a:cubicBezTo>
                    <a:pt x="41318" y="89327"/>
                    <a:pt x="41318" y="89327"/>
                    <a:pt x="41318" y="89327"/>
                  </a:cubicBezTo>
                  <a:cubicBezTo>
                    <a:pt x="39560" y="89327"/>
                    <a:pt x="39560" y="89327"/>
                    <a:pt x="39560" y="89327"/>
                  </a:cubicBezTo>
                  <a:cubicBezTo>
                    <a:pt x="39120" y="87174"/>
                    <a:pt x="39120" y="87174"/>
                    <a:pt x="39120" y="87174"/>
                  </a:cubicBezTo>
                  <a:cubicBezTo>
                    <a:pt x="39120" y="87174"/>
                    <a:pt x="40439" y="87713"/>
                    <a:pt x="40879" y="87713"/>
                  </a:cubicBezTo>
                  <a:cubicBezTo>
                    <a:pt x="41318" y="87713"/>
                    <a:pt x="43076" y="86098"/>
                    <a:pt x="43076" y="86098"/>
                  </a:cubicBezTo>
                  <a:cubicBezTo>
                    <a:pt x="43076" y="86098"/>
                    <a:pt x="42197" y="85560"/>
                    <a:pt x="41758" y="85560"/>
                  </a:cubicBezTo>
                  <a:cubicBezTo>
                    <a:pt x="41318" y="85560"/>
                    <a:pt x="41318" y="83946"/>
                    <a:pt x="41318" y="83946"/>
                  </a:cubicBezTo>
                  <a:cubicBezTo>
                    <a:pt x="40000" y="82869"/>
                    <a:pt x="40000" y="82869"/>
                    <a:pt x="40000" y="82869"/>
                  </a:cubicBezTo>
                  <a:cubicBezTo>
                    <a:pt x="38241" y="82331"/>
                    <a:pt x="38241" y="82331"/>
                    <a:pt x="38241" y="82331"/>
                  </a:cubicBezTo>
                  <a:cubicBezTo>
                    <a:pt x="38241" y="82331"/>
                    <a:pt x="37802" y="81793"/>
                    <a:pt x="37362" y="81793"/>
                  </a:cubicBezTo>
                  <a:cubicBezTo>
                    <a:pt x="37362" y="81255"/>
                    <a:pt x="37362" y="80717"/>
                    <a:pt x="37362" y="80717"/>
                  </a:cubicBezTo>
                  <a:cubicBezTo>
                    <a:pt x="37802" y="80179"/>
                    <a:pt x="37802" y="80179"/>
                    <a:pt x="37802" y="80179"/>
                  </a:cubicBezTo>
                  <a:cubicBezTo>
                    <a:pt x="39120" y="79103"/>
                    <a:pt x="39120" y="79103"/>
                    <a:pt x="39120" y="79103"/>
                  </a:cubicBezTo>
                  <a:cubicBezTo>
                    <a:pt x="39120" y="77488"/>
                    <a:pt x="39120" y="77488"/>
                    <a:pt x="39120" y="77488"/>
                  </a:cubicBezTo>
                  <a:cubicBezTo>
                    <a:pt x="39120" y="75874"/>
                    <a:pt x="39120" y="75874"/>
                    <a:pt x="39120" y="75874"/>
                  </a:cubicBezTo>
                  <a:cubicBezTo>
                    <a:pt x="38241" y="75874"/>
                    <a:pt x="38241" y="75874"/>
                    <a:pt x="38241" y="75874"/>
                  </a:cubicBezTo>
                  <a:cubicBezTo>
                    <a:pt x="38241" y="75874"/>
                    <a:pt x="36483" y="76950"/>
                    <a:pt x="35604" y="75874"/>
                  </a:cubicBezTo>
                  <a:cubicBezTo>
                    <a:pt x="34725" y="75336"/>
                    <a:pt x="35164" y="75874"/>
                    <a:pt x="34285" y="76412"/>
                  </a:cubicBezTo>
                  <a:cubicBezTo>
                    <a:pt x="33846" y="76412"/>
                    <a:pt x="32967" y="77488"/>
                    <a:pt x="32967" y="77488"/>
                  </a:cubicBezTo>
                  <a:cubicBezTo>
                    <a:pt x="32967" y="77488"/>
                    <a:pt x="32527" y="78026"/>
                    <a:pt x="31648" y="78026"/>
                  </a:cubicBezTo>
                  <a:cubicBezTo>
                    <a:pt x="31208" y="78026"/>
                    <a:pt x="31208" y="76412"/>
                    <a:pt x="31208" y="76412"/>
                  </a:cubicBezTo>
                  <a:cubicBezTo>
                    <a:pt x="29010" y="75874"/>
                    <a:pt x="29010" y="75874"/>
                    <a:pt x="29010" y="75874"/>
                  </a:cubicBezTo>
                  <a:cubicBezTo>
                    <a:pt x="27252" y="73721"/>
                    <a:pt x="27252" y="73721"/>
                    <a:pt x="27252" y="73721"/>
                  </a:cubicBezTo>
                  <a:cubicBezTo>
                    <a:pt x="24615" y="73721"/>
                    <a:pt x="24615" y="73721"/>
                    <a:pt x="24615" y="73721"/>
                  </a:cubicBezTo>
                  <a:cubicBezTo>
                    <a:pt x="23736" y="73183"/>
                    <a:pt x="23736" y="73183"/>
                    <a:pt x="23736" y="73183"/>
                  </a:cubicBezTo>
                  <a:cubicBezTo>
                    <a:pt x="22857" y="72107"/>
                    <a:pt x="22857" y="72107"/>
                    <a:pt x="22857" y="72107"/>
                  </a:cubicBezTo>
                  <a:cubicBezTo>
                    <a:pt x="22857" y="72107"/>
                    <a:pt x="22417" y="71031"/>
                    <a:pt x="21978" y="71031"/>
                  </a:cubicBezTo>
                  <a:cubicBezTo>
                    <a:pt x="21098" y="70493"/>
                    <a:pt x="21098" y="71031"/>
                    <a:pt x="20659" y="71031"/>
                  </a:cubicBezTo>
                  <a:cubicBezTo>
                    <a:pt x="20219" y="71031"/>
                    <a:pt x="20219" y="71031"/>
                    <a:pt x="18901" y="71031"/>
                  </a:cubicBezTo>
                  <a:cubicBezTo>
                    <a:pt x="18021" y="71031"/>
                    <a:pt x="18021" y="69955"/>
                    <a:pt x="18021" y="69955"/>
                  </a:cubicBezTo>
                  <a:cubicBezTo>
                    <a:pt x="18021" y="69955"/>
                    <a:pt x="18461" y="68878"/>
                    <a:pt x="18461" y="68340"/>
                  </a:cubicBezTo>
                  <a:cubicBezTo>
                    <a:pt x="18461" y="68340"/>
                    <a:pt x="19340" y="68340"/>
                    <a:pt x="19340" y="68340"/>
                  </a:cubicBezTo>
                  <a:cubicBezTo>
                    <a:pt x="19780" y="67802"/>
                    <a:pt x="21098" y="67264"/>
                    <a:pt x="21978" y="67264"/>
                  </a:cubicBezTo>
                  <a:cubicBezTo>
                    <a:pt x="22417" y="67264"/>
                    <a:pt x="22417" y="67264"/>
                    <a:pt x="23296" y="66726"/>
                  </a:cubicBezTo>
                  <a:cubicBezTo>
                    <a:pt x="23736" y="66726"/>
                    <a:pt x="23736" y="66188"/>
                    <a:pt x="23736" y="66188"/>
                  </a:cubicBezTo>
                  <a:cubicBezTo>
                    <a:pt x="23736" y="66188"/>
                    <a:pt x="23736" y="64035"/>
                    <a:pt x="23736" y="64035"/>
                  </a:cubicBezTo>
                  <a:cubicBezTo>
                    <a:pt x="23736" y="63497"/>
                    <a:pt x="23736" y="63497"/>
                    <a:pt x="24175" y="63497"/>
                  </a:cubicBezTo>
                  <a:cubicBezTo>
                    <a:pt x="24175" y="62959"/>
                    <a:pt x="24175" y="62421"/>
                    <a:pt x="24175" y="62421"/>
                  </a:cubicBezTo>
                  <a:cubicBezTo>
                    <a:pt x="24175" y="62421"/>
                    <a:pt x="23736" y="61345"/>
                    <a:pt x="23736" y="60807"/>
                  </a:cubicBezTo>
                  <a:cubicBezTo>
                    <a:pt x="23296" y="59730"/>
                    <a:pt x="22857" y="60269"/>
                    <a:pt x="22857" y="60269"/>
                  </a:cubicBezTo>
                  <a:cubicBezTo>
                    <a:pt x="21978" y="60269"/>
                    <a:pt x="21978" y="60269"/>
                    <a:pt x="21978" y="60269"/>
                  </a:cubicBezTo>
                  <a:cubicBezTo>
                    <a:pt x="21978" y="60269"/>
                    <a:pt x="20659" y="60269"/>
                    <a:pt x="20659" y="59730"/>
                  </a:cubicBezTo>
                  <a:cubicBezTo>
                    <a:pt x="20219" y="59730"/>
                    <a:pt x="19340" y="59730"/>
                    <a:pt x="19340" y="59730"/>
                  </a:cubicBezTo>
                  <a:cubicBezTo>
                    <a:pt x="18021" y="58116"/>
                    <a:pt x="18021" y="58116"/>
                    <a:pt x="18021" y="58116"/>
                  </a:cubicBezTo>
                  <a:cubicBezTo>
                    <a:pt x="18021" y="58116"/>
                    <a:pt x="17142" y="58116"/>
                    <a:pt x="16263" y="58116"/>
                  </a:cubicBezTo>
                  <a:cubicBezTo>
                    <a:pt x="15384" y="57578"/>
                    <a:pt x="14505" y="57040"/>
                    <a:pt x="14505" y="57040"/>
                  </a:cubicBezTo>
                  <a:cubicBezTo>
                    <a:pt x="11868" y="54887"/>
                    <a:pt x="11868" y="54887"/>
                    <a:pt x="11868" y="54887"/>
                  </a:cubicBezTo>
                  <a:cubicBezTo>
                    <a:pt x="11428" y="53811"/>
                    <a:pt x="11428" y="53811"/>
                    <a:pt x="11428" y="53811"/>
                  </a:cubicBezTo>
                  <a:cubicBezTo>
                    <a:pt x="10549" y="53273"/>
                    <a:pt x="10549" y="53273"/>
                    <a:pt x="10549" y="53273"/>
                  </a:cubicBezTo>
                  <a:cubicBezTo>
                    <a:pt x="10549" y="53273"/>
                    <a:pt x="9230" y="51121"/>
                    <a:pt x="9230" y="50582"/>
                  </a:cubicBezTo>
                  <a:cubicBezTo>
                    <a:pt x="9230" y="50582"/>
                    <a:pt x="9230" y="50582"/>
                    <a:pt x="9670" y="50044"/>
                  </a:cubicBezTo>
                  <a:cubicBezTo>
                    <a:pt x="9670" y="50044"/>
                    <a:pt x="9670" y="49506"/>
                    <a:pt x="10109" y="48968"/>
                  </a:cubicBezTo>
                  <a:cubicBezTo>
                    <a:pt x="10109" y="48430"/>
                    <a:pt x="10549" y="47892"/>
                    <a:pt x="10549" y="47354"/>
                  </a:cubicBezTo>
                  <a:cubicBezTo>
                    <a:pt x="10549" y="47354"/>
                    <a:pt x="10989" y="46816"/>
                    <a:pt x="11428" y="46816"/>
                  </a:cubicBezTo>
                  <a:cubicBezTo>
                    <a:pt x="11868" y="46816"/>
                    <a:pt x="12307" y="46278"/>
                    <a:pt x="12307" y="46278"/>
                  </a:cubicBezTo>
                  <a:cubicBezTo>
                    <a:pt x="12307" y="45739"/>
                    <a:pt x="12307" y="45201"/>
                    <a:pt x="12747" y="44663"/>
                  </a:cubicBezTo>
                  <a:cubicBezTo>
                    <a:pt x="12747" y="44125"/>
                    <a:pt x="11868" y="44663"/>
                    <a:pt x="11428" y="44125"/>
                  </a:cubicBezTo>
                  <a:cubicBezTo>
                    <a:pt x="10989" y="44125"/>
                    <a:pt x="10989" y="44125"/>
                    <a:pt x="10549" y="44663"/>
                  </a:cubicBezTo>
                  <a:cubicBezTo>
                    <a:pt x="10109" y="44663"/>
                    <a:pt x="9670" y="43587"/>
                    <a:pt x="9670" y="43587"/>
                  </a:cubicBezTo>
                  <a:cubicBezTo>
                    <a:pt x="9670" y="43049"/>
                    <a:pt x="8791" y="43049"/>
                    <a:pt x="8351" y="42511"/>
                  </a:cubicBezTo>
                  <a:cubicBezTo>
                    <a:pt x="7912" y="42511"/>
                    <a:pt x="7912" y="42511"/>
                    <a:pt x="7912" y="41973"/>
                  </a:cubicBezTo>
                  <a:cubicBezTo>
                    <a:pt x="7472" y="41434"/>
                    <a:pt x="7912" y="41434"/>
                    <a:pt x="7472" y="41434"/>
                  </a:cubicBezTo>
                  <a:cubicBezTo>
                    <a:pt x="7472" y="40896"/>
                    <a:pt x="7032" y="40896"/>
                    <a:pt x="7032" y="40896"/>
                  </a:cubicBezTo>
                  <a:cubicBezTo>
                    <a:pt x="7032" y="40896"/>
                    <a:pt x="6593" y="41973"/>
                    <a:pt x="6153" y="41973"/>
                  </a:cubicBezTo>
                  <a:cubicBezTo>
                    <a:pt x="5714" y="41973"/>
                    <a:pt x="5274" y="41434"/>
                    <a:pt x="5274" y="41434"/>
                  </a:cubicBezTo>
                  <a:cubicBezTo>
                    <a:pt x="4835" y="41434"/>
                    <a:pt x="4395" y="41434"/>
                    <a:pt x="3956" y="41973"/>
                  </a:cubicBezTo>
                  <a:cubicBezTo>
                    <a:pt x="3956" y="41973"/>
                    <a:pt x="3076" y="41434"/>
                    <a:pt x="3076" y="41434"/>
                  </a:cubicBezTo>
                  <a:cubicBezTo>
                    <a:pt x="3076" y="40896"/>
                    <a:pt x="1758" y="40896"/>
                    <a:pt x="1758" y="40896"/>
                  </a:cubicBezTo>
                  <a:cubicBezTo>
                    <a:pt x="1758" y="40896"/>
                    <a:pt x="1758" y="41434"/>
                    <a:pt x="1318" y="41434"/>
                  </a:cubicBezTo>
                  <a:cubicBezTo>
                    <a:pt x="879" y="41973"/>
                    <a:pt x="439" y="41434"/>
                    <a:pt x="439" y="41434"/>
                  </a:cubicBezTo>
                  <a:cubicBezTo>
                    <a:pt x="0" y="41434"/>
                    <a:pt x="0" y="40896"/>
                    <a:pt x="0" y="40358"/>
                  </a:cubicBezTo>
                  <a:close/>
                  <a:moveTo>
                    <a:pt x="4395" y="97937"/>
                  </a:moveTo>
                  <a:cubicBezTo>
                    <a:pt x="4395" y="97937"/>
                    <a:pt x="4395" y="97937"/>
                    <a:pt x="4395" y="97937"/>
                  </a:cubicBezTo>
                  <a:cubicBezTo>
                    <a:pt x="4395" y="99551"/>
                    <a:pt x="4395" y="99551"/>
                    <a:pt x="4395" y="99551"/>
                  </a:cubicBezTo>
                  <a:cubicBezTo>
                    <a:pt x="7032" y="100627"/>
                    <a:pt x="7032" y="100627"/>
                    <a:pt x="7032" y="100627"/>
                  </a:cubicBezTo>
                  <a:cubicBezTo>
                    <a:pt x="8791" y="102242"/>
                    <a:pt x="8791" y="102242"/>
                    <a:pt x="8791" y="102242"/>
                  </a:cubicBezTo>
                  <a:cubicBezTo>
                    <a:pt x="8791" y="102242"/>
                    <a:pt x="9670" y="104932"/>
                    <a:pt x="9670" y="105470"/>
                  </a:cubicBezTo>
                  <a:cubicBezTo>
                    <a:pt x="9670" y="106547"/>
                    <a:pt x="10989" y="106547"/>
                    <a:pt x="11428" y="106547"/>
                  </a:cubicBezTo>
                  <a:cubicBezTo>
                    <a:pt x="11428" y="106547"/>
                    <a:pt x="13186" y="107085"/>
                    <a:pt x="13186" y="107085"/>
                  </a:cubicBezTo>
                  <a:cubicBezTo>
                    <a:pt x="13186" y="107085"/>
                    <a:pt x="14065" y="108161"/>
                    <a:pt x="14505" y="108699"/>
                  </a:cubicBezTo>
                  <a:cubicBezTo>
                    <a:pt x="14505" y="109237"/>
                    <a:pt x="14505" y="110313"/>
                    <a:pt x="14505" y="110313"/>
                  </a:cubicBezTo>
                  <a:cubicBezTo>
                    <a:pt x="16263" y="112466"/>
                    <a:pt x="16263" y="112466"/>
                    <a:pt x="16263" y="112466"/>
                  </a:cubicBezTo>
                  <a:cubicBezTo>
                    <a:pt x="19340" y="112466"/>
                    <a:pt x="19340" y="112466"/>
                    <a:pt x="19340" y="112466"/>
                  </a:cubicBezTo>
                  <a:cubicBezTo>
                    <a:pt x="19340" y="112466"/>
                    <a:pt x="22417" y="115695"/>
                    <a:pt x="22857" y="116233"/>
                  </a:cubicBezTo>
                  <a:cubicBezTo>
                    <a:pt x="22857" y="116771"/>
                    <a:pt x="24615" y="118923"/>
                    <a:pt x="24615" y="118923"/>
                  </a:cubicBezTo>
                  <a:cubicBezTo>
                    <a:pt x="24615" y="118923"/>
                    <a:pt x="27692" y="118923"/>
                    <a:pt x="28131" y="118923"/>
                  </a:cubicBezTo>
                  <a:cubicBezTo>
                    <a:pt x="28131" y="118923"/>
                    <a:pt x="31208" y="118923"/>
                    <a:pt x="31208" y="118923"/>
                  </a:cubicBezTo>
                  <a:cubicBezTo>
                    <a:pt x="33406" y="119999"/>
                    <a:pt x="33406" y="119999"/>
                    <a:pt x="33406" y="119999"/>
                  </a:cubicBezTo>
                  <a:cubicBezTo>
                    <a:pt x="35604" y="119461"/>
                    <a:pt x="35604" y="119461"/>
                    <a:pt x="35604" y="119461"/>
                  </a:cubicBezTo>
                  <a:cubicBezTo>
                    <a:pt x="40439" y="117847"/>
                    <a:pt x="40439" y="117847"/>
                    <a:pt x="40439" y="117847"/>
                  </a:cubicBezTo>
                  <a:cubicBezTo>
                    <a:pt x="40439" y="117847"/>
                    <a:pt x="39120" y="116771"/>
                    <a:pt x="39120" y="116771"/>
                  </a:cubicBezTo>
                  <a:cubicBezTo>
                    <a:pt x="39120" y="116233"/>
                    <a:pt x="37362" y="113542"/>
                    <a:pt x="37362" y="113542"/>
                  </a:cubicBezTo>
                  <a:cubicBezTo>
                    <a:pt x="37362" y="113542"/>
                    <a:pt x="34725" y="109775"/>
                    <a:pt x="34285" y="109775"/>
                  </a:cubicBezTo>
                  <a:cubicBezTo>
                    <a:pt x="34285" y="109237"/>
                    <a:pt x="33846" y="108699"/>
                    <a:pt x="33846" y="108161"/>
                  </a:cubicBezTo>
                  <a:cubicBezTo>
                    <a:pt x="33846" y="107085"/>
                    <a:pt x="34285" y="106547"/>
                    <a:pt x="34285" y="106008"/>
                  </a:cubicBezTo>
                  <a:cubicBezTo>
                    <a:pt x="34725" y="105470"/>
                    <a:pt x="34725" y="104394"/>
                    <a:pt x="34725" y="104394"/>
                  </a:cubicBezTo>
                  <a:cubicBezTo>
                    <a:pt x="34725" y="104394"/>
                    <a:pt x="33406" y="104394"/>
                    <a:pt x="32527" y="104394"/>
                  </a:cubicBezTo>
                  <a:cubicBezTo>
                    <a:pt x="32087" y="104394"/>
                    <a:pt x="31208" y="104932"/>
                    <a:pt x="30329" y="104932"/>
                  </a:cubicBezTo>
                  <a:cubicBezTo>
                    <a:pt x="29890" y="104932"/>
                    <a:pt x="29010" y="104394"/>
                    <a:pt x="29010" y="104394"/>
                  </a:cubicBezTo>
                  <a:cubicBezTo>
                    <a:pt x="28571" y="104394"/>
                    <a:pt x="28571" y="102780"/>
                    <a:pt x="28571" y="102780"/>
                  </a:cubicBezTo>
                  <a:cubicBezTo>
                    <a:pt x="29450" y="100627"/>
                    <a:pt x="29450" y="100627"/>
                    <a:pt x="29450" y="100627"/>
                  </a:cubicBezTo>
                  <a:cubicBezTo>
                    <a:pt x="28571" y="99013"/>
                    <a:pt x="28571" y="99013"/>
                    <a:pt x="28571" y="99013"/>
                  </a:cubicBezTo>
                  <a:cubicBezTo>
                    <a:pt x="26813" y="96860"/>
                    <a:pt x="26813" y="96860"/>
                    <a:pt x="26813" y="96860"/>
                  </a:cubicBezTo>
                  <a:cubicBezTo>
                    <a:pt x="26813" y="96860"/>
                    <a:pt x="23736" y="98475"/>
                    <a:pt x="23296" y="98475"/>
                  </a:cubicBezTo>
                  <a:cubicBezTo>
                    <a:pt x="22857" y="98475"/>
                    <a:pt x="21098" y="101165"/>
                    <a:pt x="20659" y="101165"/>
                  </a:cubicBezTo>
                  <a:cubicBezTo>
                    <a:pt x="20659" y="101165"/>
                    <a:pt x="19340" y="99551"/>
                    <a:pt x="19340" y="99551"/>
                  </a:cubicBezTo>
                  <a:cubicBezTo>
                    <a:pt x="15824" y="98475"/>
                    <a:pt x="15824" y="98475"/>
                    <a:pt x="15824" y="98475"/>
                  </a:cubicBezTo>
                  <a:cubicBezTo>
                    <a:pt x="15824" y="98475"/>
                    <a:pt x="15384" y="99551"/>
                    <a:pt x="14945" y="100089"/>
                  </a:cubicBezTo>
                  <a:cubicBezTo>
                    <a:pt x="14505" y="100627"/>
                    <a:pt x="14065" y="100089"/>
                    <a:pt x="14065" y="99551"/>
                  </a:cubicBezTo>
                  <a:cubicBezTo>
                    <a:pt x="13626" y="98475"/>
                    <a:pt x="14505" y="96860"/>
                    <a:pt x="14505" y="96860"/>
                  </a:cubicBezTo>
                  <a:cubicBezTo>
                    <a:pt x="11868" y="95246"/>
                    <a:pt x="11868" y="95246"/>
                    <a:pt x="11868" y="95246"/>
                  </a:cubicBezTo>
                  <a:cubicBezTo>
                    <a:pt x="10109" y="94170"/>
                    <a:pt x="10109" y="94170"/>
                    <a:pt x="10109" y="94170"/>
                  </a:cubicBezTo>
                  <a:cubicBezTo>
                    <a:pt x="7912" y="96860"/>
                    <a:pt x="7912" y="96860"/>
                    <a:pt x="7912" y="96860"/>
                  </a:cubicBezTo>
                  <a:cubicBezTo>
                    <a:pt x="7912" y="96860"/>
                    <a:pt x="4835" y="97399"/>
                    <a:pt x="4395" y="9793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 name="Shape 2040">
              <a:extLst>
                <a:ext uri="{FF2B5EF4-FFF2-40B4-BE49-F238E27FC236}">
                  <a16:creationId xmlns:a16="http://schemas.microsoft.com/office/drawing/2014/main" id="{EB75E2D7-5900-4E2A-8B60-34B46A643802}"/>
                </a:ext>
              </a:extLst>
            </p:cNvPr>
            <p:cNvSpPr/>
            <p:nvPr/>
          </p:nvSpPr>
          <p:spPr>
            <a:xfrm>
              <a:off x="4983087" y="2966615"/>
              <a:ext cx="635471" cy="313232"/>
            </a:xfrm>
            <a:custGeom>
              <a:avLst/>
              <a:gdLst/>
              <a:ahLst/>
              <a:cxnLst/>
              <a:rect l="0" t="0" r="0" b="0"/>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 name="Shape 2041">
              <a:extLst>
                <a:ext uri="{FF2B5EF4-FFF2-40B4-BE49-F238E27FC236}">
                  <a16:creationId xmlns:a16="http://schemas.microsoft.com/office/drawing/2014/main" id="{1F825C81-0050-4575-A2D8-1D93A94EFB13}"/>
                </a:ext>
              </a:extLst>
            </p:cNvPr>
            <p:cNvSpPr/>
            <p:nvPr/>
          </p:nvSpPr>
          <p:spPr>
            <a:xfrm>
              <a:off x="3808896" y="2714110"/>
              <a:ext cx="1185185" cy="1190072"/>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solidFill>
              <a:srgbClr val="99CC00"/>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 name="Shape 2042">
              <a:extLst>
                <a:ext uri="{FF2B5EF4-FFF2-40B4-BE49-F238E27FC236}">
                  <a16:creationId xmlns:a16="http://schemas.microsoft.com/office/drawing/2014/main" id="{D09E9321-82E0-489A-B38B-F74D3883DD9F}"/>
                </a:ext>
              </a:extLst>
            </p:cNvPr>
            <p:cNvSpPr/>
            <p:nvPr/>
          </p:nvSpPr>
          <p:spPr>
            <a:xfrm>
              <a:off x="2979925" y="1055254"/>
              <a:ext cx="543118" cy="437886"/>
            </a:xfrm>
            <a:custGeom>
              <a:avLst/>
              <a:gdLst/>
              <a:ahLst/>
              <a:cxnLst/>
              <a:rect l="0" t="0" r="0" b="0"/>
              <a:pathLst>
                <a:path w="120000" h="120000" extrusionOk="0">
                  <a:moveTo>
                    <a:pt x="24201" y="44848"/>
                  </a:moveTo>
                  <a:cubicBezTo>
                    <a:pt x="26218" y="46666"/>
                    <a:pt x="26218" y="46666"/>
                    <a:pt x="26218" y="46666"/>
                  </a:cubicBezTo>
                  <a:cubicBezTo>
                    <a:pt x="27731" y="45454"/>
                    <a:pt x="27731" y="45454"/>
                    <a:pt x="27731" y="45454"/>
                  </a:cubicBezTo>
                  <a:cubicBezTo>
                    <a:pt x="28739" y="44242"/>
                    <a:pt x="28739" y="44242"/>
                    <a:pt x="28739" y="44242"/>
                  </a:cubicBezTo>
                  <a:cubicBezTo>
                    <a:pt x="29747" y="45454"/>
                    <a:pt x="29747" y="45454"/>
                    <a:pt x="29747" y="45454"/>
                  </a:cubicBezTo>
                  <a:cubicBezTo>
                    <a:pt x="28235" y="47272"/>
                    <a:pt x="28235" y="47272"/>
                    <a:pt x="28235" y="47272"/>
                  </a:cubicBezTo>
                  <a:cubicBezTo>
                    <a:pt x="27226" y="48484"/>
                    <a:pt x="27226" y="48484"/>
                    <a:pt x="27226" y="48484"/>
                  </a:cubicBezTo>
                  <a:cubicBezTo>
                    <a:pt x="27226" y="50303"/>
                    <a:pt x="27226" y="50303"/>
                    <a:pt x="27226" y="50303"/>
                  </a:cubicBezTo>
                  <a:cubicBezTo>
                    <a:pt x="25210" y="49696"/>
                    <a:pt x="25210" y="49696"/>
                    <a:pt x="25210" y="49696"/>
                  </a:cubicBezTo>
                  <a:cubicBezTo>
                    <a:pt x="23193" y="47272"/>
                    <a:pt x="23193" y="47272"/>
                    <a:pt x="23193" y="47272"/>
                  </a:cubicBezTo>
                  <a:cubicBezTo>
                    <a:pt x="22184" y="46666"/>
                    <a:pt x="22184" y="46666"/>
                    <a:pt x="22184" y="46666"/>
                  </a:cubicBezTo>
                  <a:cubicBezTo>
                    <a:pt x="21176" y="46060"/>
                    <a:pt x="21176" y="46060"/>
                    <a:pt x="21176" y="46060"/>
                  </a:cubicBezTo>
                  <a:cubicBezTo>
                    <a:pt x="20672" y="44242"/>
                    <a:pt x="20672" y="44242"/>
                    <a:pt x="20672" y="44242"/>
                  </a:cubicBezTo>
                  <a:cubicBezTo>
                    <a:pt x="20168" y="44848"/>
                    <a:pt x="20168" y="44848"/>
                    <a:pt x="20168" y="44848"/>
                  </a:cubicBezTo>
                  <a:cubicBezTo>
                    <a:pt x="18151" y="45454"/>
                    <a:pt x="18151" y="45454"/>
                    <a:pt x="18151" y="45454"/>
                  </a:cubicBezTo>
                  <a:cubicBezTo>
                    <a:pt x="17647" y="46060"/>
                    <a:pt x="17647" y="46060"/>
                    <a:pt x="17647" y="46060"/>
                  </a:cubicBezTo>
                  <a:cubicBezTo>
                    <a:pt x="17142" y="44848"/>
                    <a:pt x="17142" y="44848"/>
                    <a:pt x="17142" y="44848"/>
                  </a:cubicBezTo>
                  <a:cubicBezTo>
                    <a:pt x="17647" y="43636"/>
                    <a:pt x="17647" y="43636"/>
                    <a:pt x="17647" y="43636"/>
                  </a:cubicBezTo>
                  <a:cubicBezTo>
                    <a:pt x="16134" y="43636"/>
                    <a:pt x="16134" y="43636"/>
                    <a:pt x="16134" y="43636"/>
                  </a:cubicBezTo>
                  <a:cubicBezTo>
                    <a:pt x="16134" y="43636"/>
                    <a:pt x="15630" y="44242"/>
                    <a:pt x="15126" y="44242"/>
                  </a:cubicBezTo>
                  <a:cubicBezTo>
                    <a:pt x="14621" y="44242"/>
                    <a:pt x="14117" y="44242"/>
                    <a:pt x="14117" y="44242"/>
                  </a:cubicBezTo>
                  <a:cubicBezTo>
                    <a:pt x="13613" y="43636"/>
                    <a:pt x="13109" y="43030"/>
                    <a:pt x="12605" y="43030"/>
                  </a:cubicBezTo>
                  <a:cubicBezTo>
                    <a:pt x="12100" y="42424"/>
                    <a:pt x="11596" y="41818"/>
                    <a:pt x="11596" y="41818"/>
                  </a:cubicBezTo>
                  <a:cubicBezTo>
                    <a:pt x="10588" y="42424"/>
                    <a:pt x="10588" y="42424"/>
                    <a:pt x="10588" y="42424"/>
                  </a:cubicBezTo>
                  <a:cubicBezTo>
                    <a:pt x="9579" y="43636"/>
                    <a:pt x="9579" y="43636"/>
                    <a:pt x="9579" y="43636"/>
                  </a:cubicBezTo>
                  <a:cubicBezTo>
                    <a:pt x="9579" y="43030"/>
                    <a:pt x="9579" y="43030"/>
                    <a:pt x="9579" y="43030"/>
                  </a:cubicBezTo>
                  <a:cubicBezTo>
                    <a:pt x="8571" y="42424"/>
                    <a:pt x="8571" y="42424"/>
                    <a:pt x="8571" y="42424"/>
                  </a:cubicBezTo>
                  <a:cubicBezTo>
                    <a:pt x="6554" y="42424"/>
                    <a:pt x="6554" y="42424"/>
                    <a:pt x="6554" y="42424"/>
                  </a:cubicBezTo>
                  <a:cubicBezTo>
                    <a:pt x="6050" y="42424"/>
                    <a:pt x="6050" y="42424"/>
                    <a:pt x="6050" y="42424"/>
                  </a:cubicBezTo>
                  <a:cubicBezTo>
                    <a:pt x="6050" y="42424"/>
                    <a:pt x="6050" y="42424"/>
                    <a:pt x="5042" y="42424"/>
                  </a:cubicBezTo>
                  <a:cubicBezTo>
                    <a:pt x="4537" y="41818"/>
                    <a:pt x="4537" y="41818"/>
                    <a:pt x="4537" y="41818"/>
                  </a:cubicBezTo>
                  <a:cubicBezTo>
                    <a:pt x="3025" y="41212"/>
                    <a:pt x="3025" y="41212"/>
                    <a:pt x="3025" y="41212"/>
                  </a:cubicBezTo>
                  <a:cubicBezTo>
                    <a:pt x="1512" y="40606"/>
                    <a:pt x="1512" y="40606"/>
                    <a:pt x="1512" y="40606"/>
                  </a:cubicBezTo>
                  <a:cubicBezTo>
                    <a:pt x="1512" y="40606"/>
                    <a:pt x="1008" y="40606"/>
                    <a:pt x="1008" y="41212"/>
                  </a:cubicBezTo>
                  <a:cubicBezTo>
                    <a:pt x="1008" y="42424"/>
                    <a:pt x="0" y="43030"/>
                    <a:pt x="0" y="43636"/>
                  </a:cubicBezTo>
                  <a:cubicBezTo>
                    <a:pt x="504" y="44242"/>
                    <a:pt x="1008" y="44242"/>
                    <a:pt x="1512" y="45454"/>
                  </a:cubicBezTo>
                  <a:cubicBezTo>
                    <a:pt x="2521" y="46060"/>
                    <a:pt x="2521" y="46060"/>
                    <a:pt x="2521" y="46060"/>
                  </a:cubicBezTo>
                  <a:cubicBezTo>
                    <a:pt x="4033" y="46060"/>
                    <a:pt x="4033" y="46060"/>
                    <a:pt x="4033" y="46060"/>
                  </a:cubicBezTo>
                  <a:cubicBezTo>
                    <a:pt x="4537" y="45454"/>
                    <a:pt x="4537" y="45454"/>
                    <a:pt x="4537" y="45454"/>
                  </a:cubicBezTo>
                  <a:cubicBezTo>
                    <a:pt x="6554" y="46060"/>
                    <a:pt x="6554" y="46060"/>
                    <a:pt x="6554" y="46060"/>
                  </a:cubicBezTo>
                  <a:cubicBezTo>
                    <a:pt x="7058" y="47272"/>
                    <a:pt x="7563" y="48484"/>
                    <a:pt x="8067" y="47878"/>
                  </a:cubicBezTo>
                  <a:cubicBezTo>
                    <a:pt x="8571" y="47272"/>
                    <a:pt x="8571" y="47272"/>
                    <a:pt x="8571" y="47272"/>
                  </a:cubicBezTo>
                  <a:cubicBezTo>
                    <a:pt x="9579" y="47878"/>
                    <a:pt x="9579" y="47878"/>
                    <a:pt x="9579" y="47878"/>
                  </a:cubicBezTo>
                  <a:cubicBezTo>
                    <a:pt x="9579" y="47878"/>
                    <a:pt x="10084" y="50303"/>
                    <a:pt x="11092" y="50303"/>
                  </a:cubicBezTo>
                  <a:cubicBezTo>
                    <a:pt x="11596" y="50909"/>
                    <a:pt x="12100" y="50909"/>
                    <a:pt x="12100" y="50909"/>
                  </a:cubicBezTo>
                  <a:cubicBezTo>
                    <a:pt x="14117" y="52121"/>
                    <a:pt x="14117" y="52121"/>
                    <a:pt x="14117" y="52121"/>
                  </a:cubicBezTo>
                  <a:cubicBezTo>
                    <a:pt x="15126" y="52121"/>
                    <a:pt x="15126" y="52121"/>
                    <a:pt x="15126" y="52121"/>
                  </a:cubicBezTo>
                  <a:cubicBezTo>
                    <a:pt x="15126" y="52121"/>
                    <a:pt x="16638" y="51515"/>
                    <a:pt x="16638" y="52121"/>
                  </a:cubicBezTo>
                  <a:cubicBezTo>
                    <a:pt x="16638" y="52727"/>
                    <a:pt x="17647" y="53333"/>
                    <a:pt x="17142" y="53939"/>
                  </a:cubicBezTo>
                  <a:cubicBezTo>
                    <a:pt x="17142" y="53939"/>
                    <a:pt x="17142" y="54545"/>
                    <a:pt x="17142" y="55151"/>
                  </a:cubicBezTo>
                  <a:cubicBezTo>
                    <a:pt x="17142" y="55757"/>
                    <a:pt x="17142" y="56363"/>
                    <a:pt x="17142" y="56363"/>
                  </a:cubicBezTo>
                  <a:cubicBezTo>
                    <a:pt x="15630" y="58181"/>
                    <a:pt x="15630" y="58181"/>
                    <a:pt x="15630" y="58181"/>
                  </a:cubicBezTo>
                  <a:cubicBezTo>
                    <a:pt x="15630" y="59393"/>
                    <a:pt x="15630" y="59393"/>
                    <a:pt x="15630" y="59393"/>
                  </a:cubicBezTo>
                  <a:cubicBezTo>
                    <a:pt x="15630" y="59393"/>
                    <a:pt x="15630" y="60606"/>
                    <a:pt x="15126" y="60606"/>
                  </a:cubicBezTo>
                  <a:cubicBezTo>
                    <a:pt x="15126" y="61212"/>
                    <a:pt x="14621" y="63030"/>
                    <a:pt x="14621" y="63030"/>
                  </a:cubicBezTo>
                  <a:cubicBezTo>
                    <a:pt x="16134" y="61818"/>
                    <a:pt x="16134" y="61818"/>
                    <a:pt x="16134" y="61818"/>
                  </a:cubicBezTo>
                  <a:cubicBezTo>
                    <a:pt x="16134" y="61818"/>
                    <a:pt x="16638" y="61818"/>
                    <a:pt x="16638" y="62424"/>
                  </a:cubicBezTo>
                  <a:cubicBezTo>
                    <a:pt x="16134" y="63636"/>
                    <a:pt x="15630" y="64242"/>
                    <a:pt x="15630" y="64242"/>
                  </a:cubicBezTo>
                  <a:cubicBezTo>
                    <a:pt x="15630" y="64242"/>
                    <a:pt x="16134" y="66060"/>
                    <a:pt x="16638" y="65454"/>
                  </a:cubicBezTo>
                  <a:cubicBezTo>
                    <a:pt x="17647" y="64848"/>
                    <a:pt x="17647" y="64848"/>
                    <a:pt x="17647" y="64848"/>
                  </a:cubicBezTo>
                  <a:cubicBezTo>
                    <a:pt x="18655" y="64242"/>
                    <a:pt x="18655" y="64242"/>
                    <a:pt x="18655" y="64242"/>
                  </a:cubicBezTo>
                  <a:cubicBezTo>
                    <a:pt x="20168" y="63636"/>
                    <a:pt x="20168" y="63636"/>
                    <a:pt x="20168" y="63636"/>
                  </a:cubicBezTo>
                  <a:cubicBezTo>
                    <a:pt x="20168" y="63636"/>
                    <a:pt x="20168" y="63636"/>
                    <a:pt x="20672" y="63030"/>
                  </a:cubicBezTo>
                  <a:cubicBezTo>
                    <a:pt x="21680" y="63030"/>
                    <a:pt x="23193" y="63030"/>
                    <a:pt x="23193" y="63030"/>
                  </a:cubicBezTo>
                  <a:cubicBezTo>
                    <a:pt x="23193" y="63030"/>
                    <a:pt x="23697" y="64848"/>
                    <a:pt x="23193" y="64848"/>
                  </a:cubicBezTo>
                  <a:cubicBezTo>
                    <a:pt x="22689" y="64848"/>
                    <a:pt x="20672" y="64242"/>
                    <a:pt x="20672" y="64242"/>
                  </a:cubicBezTo>
                  <a:cubicBezTo>
                    <a:pt x="19663" y="64848"/>
                    <a:pt x="19663" y="64848"/>
                    <a:pt x="19663" y="64848"/>
                  </a:cubicBezTo>
                  <a:cubicBezTo>
                    <a:pt x="18655" y="65454"/>
                    <a:pt x="18655" y="65454"/>
                    <a:pt x="18655" y="65454"/>
                  </a:cubicBezTo>
                  <a:cubicBezTo>
                    <a:pt x="17647" y="66666"/>
                    <a:pt x="17647" y="66666"/>
                    <a:pt x="17647" y="66666"/>
                  </a:cubicBezTo>
                  <a:cubicBezTo>
                    <a:pt x="17647" y="66666"/>
                    <a:pt x="16638" y="68484"/>
                    <a:pt x="17142" y="68484"/>
                  </a:cubicBezTo>
                  <a:cubicBezTo>
                    <a:pt x="17647" y="69090"/>
                    <a:pt x="16134" y="69696"/>
                    <a:pt x="16134" y="69696"/>
                  </a:cubicBezTo>
                  <a:cubicBezTo>
                    <a:pt x="15630" y="69696"/>
                    <a:pt x="15630" y="69696"/>
                    <a:pt x="15630" y="69696"/>
                  </a:cubicBezTo>
                  <a:cubicBezTo>
                    <a:pt x="15630" y="70303"/>
                    <a:pt x="15630" y="70303"/>
                    <a:pt x="15630" y="70303"/>
                  </a:cubicBezTo>
                  <a:cubicBezTo>
                    <a:pt x="15630" y="70303"/>
                    <a:pt x="15630" y="70303"/>
                    <a:pt x="16134" y="70909"/>
                  </a:cubicBezTo>
                  <a:cubicBezTo>
                    <a:pt x="16638" y="70909"/>
                    <a:pt x="18151" y="70909"/>
                    <a:pt x="18151" y="70909"/>
                  </a:cubicBezTo>
                  <a:cubicBezTo>
                    <a:pt x="18151" y="70909"/>
                    <a:pt x="19159" y="70303"/>
                    <a:pt x="18655" y="70909"/>
                  </a:cubicBezTo>
                  <a:cubicBezTo>
                    <a:pt x="18655" y="71515"/>
                    <a:pt x="18151" y="73333"/>
                    <a:pt x="18151" y="73333"/>
                  </a:cubicBezTo>
                  <a:cubicBezTo>
                    <a:pt x="18151" y="73333"/>
                    <a:pt x="17647" y="73939"/>
                    <a:pt x="16134" y="73939"/>
                  </a:cubicBezTo>
                  <a:cubicBezTo>
                    <a:pt x="15126" y="74545"/>
                    <a:pt x="13613" y="75151"/>
                    <a:pt x="13613" y="75151"/>
                  </a:cubicBezTo>
                  <a:cubicBezTo>
                    <a:pt x="12605" y="76969"/>
                    <a:pt x="12605" y="76969"/>
                    <a:pt x="12605" y="76969"/>
                  </a:cubicBezTo>
                  <a:cubicBezTo>
                    <a:pt x="12605" y="76969"/>
                    <a:pt x="13109" y="77575"/>
                    <a:pt x="11596" y="77575"/>
                  </a:cubicBezTo>
                  <a:cubicBezTo>
                    <a:pt x="10588" y="77575"/>
                    <a:pt x="9579" y="77575"/>
                    <a:pt x="9579" y="77575"/>
                  </a:cubicBezTo>
                  <a:cubicBezTo>
                    <a:pt x="8571" y="77575"/>
                    <a:pt x="8571" y="77575"/>
                    <a:pt x="8571" y="77575"/>
                  </a:cubicBezTo>
                  <a:cubicBezTo>
                    <a:pt x="8571" y="77575"/>
                    <a:pt x="7563" y="78181"/>
                    <a:pt x="7563" y="78181"/>
                  </a:cubicBezTo>
                  <a:cubicBezTo>
                    <a:pt x="7058" y="77575"/>
                    <a:pt x="6554" y="76969"/>
                    <a:pt x="6554" y="76969"/>
                  </a:cubicBezTo>
                  <a:cubicBezTo>
                    <a:pt x="7058" y="74545"/>
                    <a:pt x="7058" y="74545"/>
                    <a:pt x="7058" y="74545"/>
                  </a:cubicBezTo>
                  <a:cubicBezTo>
                    <a:pt x="6554" y="73939"/>
                    <a:pt x="6554" y="73939"/>
                    <a:pt x="6554" y="73939"/>
                  </a:cubicBezTo>
                  <a:cubicBezTo>
                    <a:pt x="6554" y="72121"/>
                    <a:pt x="6554" y="72121"/>
                    <a:pt x="6554" y="72121"/>
                  </a:cubicBezTo>
                  <a:cubicBezTo>
                    <a:pt x="6554" y="72121"/>
                    <a:pt x="5042" y="73333"/>
                    <a:pt x="5042" y="73939"/>
                  </a:cubicBezTo>
                  <a:cubicBezTo>
                    <a:pt x="4537" y="73939"/>
                    <a:pt x="4537" y="75151"/>
                    <a:pt x="4537" y="75151"/>
                  </a:cubicBezTo>
                  <a:cubicBezTo>
                    <a:pt x="3529" y="76969"/>
                    <a:pt x="3529" y="76969"/>
                    <a:pt x="3529" y="76969"/>
                  </a:cubicBezTo>
                  <a:cubicBezTo>
                    <a:pt x="3025" y="76969"/>
                    <a:pt x="3025" y="76969"/>
                    <a:pt x="3025" y="76969"/>
                  </a:cubicBezTo>
                  <a:cubicBezTo>
                    <a:pt x="3025" y="79393"/>
                    <a:pt x="3025" y="79393"/>
                    <a:pt x="3025" y="79393"/>
                  </a:cubicBezTo>
                  <a:cubicBezTo>
                    <a:pt x="2521" y="80606"/>
                    <a:pt x="2521" y="80606"/>
                    <a:pt x="2521" y="80606"/>
                  </a:cubicBezTo>
                  <a:cubicBezTo>
                    <a:pt x="2521" y="80606"/>
                    <a:pt x="2016" y="80606"/>
                    <a:pt x="2521" y="81212"/>
                  </a:cubicBezTo>
                  <a:cubicBezTo>
                    <a:pt x="3025" y="81212"/>
                    <a:pt x="5042" y="82424"/>
                    <a:pt x="5042" y="82424"/>
                  </a:cubicBezTo>
                  <a:cubicBezTo>
                    <a:pt x="5042" y="82424"/>
                    <a:pt x="5546" y="81818"/>
                    <a:pt x="6554" y="83030"/>
                  </a:cubicBezTo>
                  <a:cubicBezTo>
                    <a:pt x="7058" y="83636"/>
                    <a:pt x="8067" y="84242"/>
                    <a:pt x="8067" y="84242"/>
                  </a:cubicBezTo>
                  <a:cubicBezTo>
                    <a:pt x="8571" y="84242"/>
                    <a:pt x="8571" y="84242"/>
                    <a:pt x="8571" y="84242"/>
                  </a:cubicBezTo>
                  <a:cubicBezTo>
                    <a:pt x="10084" y="83636"/>
                    <a:pt x="10084" y="83636"/>
                    <a:pt x="10084" y="83636"/>
                  </a:cubicBezTo>
                  <a:cubicBezTo>
                    <a:pt x="11092" y="84848"/>
                    <a:pt x="11092" y="84848"/>
                    <a:pt x="11092" y="84848"/>
                  </a:cubicBezTo>
                  <a:cubicBezTo>
                    <a:pt x="13613" y="85454"/>
                    <a:pt x="13613" y="85454"/>
                    <a:pt x="13613" y="85454"/>
                  </a:cubicBezTo>
                  <a:cubicBezTo>
                    <a:pt x="13613" y="85454"/>
                    <a:pt x="14117" y="86666"/>
                    <a:pt x="14117" y="87272"/>
                  </a:cubicBezTo>
                  <a:cubicBezTo>
                    <a:pt x="14621" y="87272"/>
                    <a:pt x="15630" y="89090"/>
                    <a:pt x="15630" y="89090"/>
                  </a:cubicBezTo>
                  <a:cubicBezTo>
                    <a:pt x="15630" y="89090"/>
                    <a:pt x="15630" y="87878"/>
                    <a:pt x="16638" y="88484"/>
                  </a:cubicBezTo>
                  <a:cubicBezTo>
                    <a:pt x="18151" y="88484"/>
                    <a:pt x="18655" y="88484"/>
                    <a:pt x="18655" y="88484"/>
                  </a:cubicBezTo>
                  <a:cubicBezTo>
                    <a:pt x="18655" y="88484"/>
                    <a:pt x="19663" y="88484"/>
                    <a:pt x="20168" y="89090"/>
                  </a:cubicBezTo>
                  <a:cubicBezTo>
                    <a:pt x="20672" y="89696"/>
                    <a:pt x="22184" y="92727"/>
                    <a:pt x="22184" y="92727"/>
                  </a:cubicBezTo>
                  <a:cubicBezTo>
                    <a:pt x="23193" y="95757"/>
                    <a:pt x="23193" y="95757"/>
                    <a:pt x="23193" y="95757"/>
                  </a:cubicBezTo>
                  <a:cubicBezTo>
                    <a:pt x="24201" y="98181"/>
                    <a:pt x="24201" y="98181"/>
                    <a:pt x="24201" y="98181"/>
                  </a:cubicBezTo>
                  <a:cubicBezTo>
                    <a:pt x="24201" y="98181"/>
                    <a:pt x="24201" y="98787"/>
                    <a:pt x="25210" y="99393"/>
                  </a:cubicBezTo>
                  <a:cubicBezTo>
                    <a:pt x="26218" y="100606"/>
                    <a:pt x="26722" y="101818"/>
                    <a:pt x="26722" y="101818"/>
                  </a:cubicBezTo>
                  <a:cubicBezTo>
                    <a:pt x="26722" y="101818"/>
                    <a:pt x="26722" y="102424"/>
                    <a:pt x="27226" y="103030"/>
                  </a:cubicBezTo>
                  <a:cubicBezTo>
                    <a:pt x="27731" y="104242"/>
                    <a:pt x="28739" y="105454"/>
                    <a:pt x="28739" y="105454"/>
                  </a:cubicBezTo>
                  <a:cubicBezTo>
                    <a:pt x="28739" y="105454"/>
                    <a:pt x="28739" y="106060"/>
                    <a:pt x="29243" y="106666"/>
                  </a:cubicBezTo>
                  <a:cubicBezTo>
                    <a:pt x="30252" y="107272"/>
                    <a:pt x="31260" y="107272"/>
                    <a:pt x="31764" y="107878"/>
                  </a:cubicBezTo>
                  <a:cubicBezTo>
                    <a:pt x="32773" y="109090"/>
                    <a:pt x="33781" y="110303"/>
                    <a:pt x="33781" y="110303"/>
                  </a:cubicBezTo>
                  <a:cubicBezTo>
                    <a:pt x="33781" y="110303"/>
                    <a:pt x="36302" y="113333"/>
                    <a:pt x="37310" y="114545"/>
                  </a:cubicBezTo>
                  <a:cubicBezTo>
                    <a:pt x="38319" y="115757"/>
                    <a:pt x="39327" y="116969"/>
                    <a:pt x="39831" y="116969"/>
                  </a:cubicBezTo>
                  <a:cubicBezTo>
                    <a:pt x="40336" y="117575"/>
                    <a:pt x="42857" y="118181"/>
                    <a:pt x="42857" y="118181"/>
                  </a:cubicBezTo>
                  <a:cubicBezTo>
                    <a:pt x="42857" y="118181"/>
                    <a:pt x="44369" y="119999"/>
                    <a:pt x="44873" y="119393"/>
                  </a:cubicBezTo>
                  <a:cubicBezTo>
                    <a:pt x="45882" y="119393"/>
                    <a:pt x="43865" y="118787"/>
                    <a:pt x="46890" y="118787"/>
                  </a:cubicBezTo>
                  <a:cubicBezTo>
                    <a:pt x="49915" y="118787"/>
                    <a:pt x="51932" y="119999"/>
                    <a:pt x="51932" y="119999"/>
                  </a:cubicBezTo>
                  <a:cubicBezTo>
                    <a:pt x="53949" y="118181"/>
                    <a:pt x="53949" y="118181"/>
                    <a:pt x="53949" y="118181"/>
                  </a:cubicBezTo>
                  <a:cubicBezTo>
                    <a:pt x="53949" y="118181"/>
                    <a:pt x="53445" y="119393"/>
                    <a:pt x="53949" y="117575"/>
                  </a:cubicBezTo>
                  <a:cubicBezTo>
                    <a:pt x="54453" y="116363"/>
                    <a:pt x="54957" y="115151"/>
                    <a:pt x="54957" y="115151"/>
                  </a:cubicBezTo>
                  <a:cubicBezTo>
                    <a:pt x="54957" y="115151"/>
                    <a:pt x="54453" y="113939"/>
                    <a:pt x="55966" y="113939"/>
                  </a:cubicBezTo>
                  <a:cubicBezTo>
                    <a:pt x="56974" y="113939"/>
                    <a:pt x="60000" y="113333"/>
                    <a:pt x="60504" y="113333"/>
                  </a:cubicBezTo>
                  <a:cubicBezTo>
                    <a:pt x="61008" y="113333"/>
                    <a:pt x="61008" y="113939"/>
                    <a:pt x="61512" y="113333"/>
                  </a:cubicBezTo>
                  <a:cubicBezTo>
                    <a:pt x="61512" y="112727"/>
                    <a:pt x="66050" y="114545"/>
                    <a:pt x="66050" y="114545"/>
                  </a:cubicBezTo>
                  <a:cubicBezTo>
                    <a:pt x="66554" y="113333"/>
                    <a:pt x="66554" y="113333"/>
                    <a:pt x="66554" y="113333"/>
                  </a:cubicBezTo>
                  <a:cubicBezTo>
                    <a:pt x="67563" y="112727"/>
                    <a:pt x="67563" y="112727"/>
                    <a:pt x="67563" y="112727"/>
                  </a:cubicBezTo>
                  <a:cubicBezTo>
                    <a:pt x="68571" y="115151"/>
                    <a:pt x="68571" y="115151"/>
                    <a:pt x="68571" y="115151"/>
                  </a:cubicBezTo>
                  <a:cubicBezTo>
                    <a:pt x="70588" y="115151"/>
                    <a:pt x="70588" y="115151"/>
                    <a:pt x="70588" y="115151"/>
                  </a:cubicBezTo>
                  <a:cubicBezTo>
                    <a:pt x="70588" y="115151"/>
                    <a:pt x="72100" y="114545"/>
                    <a:pt x="73109" y="114545"/>
                  </a:cubicBezTo>
                  <a:cubicBezTo>
                    <a:pt x="73613" y="114545"/>
                    <a:pt x="75630" y="113333"/>
                    <a:pt x="75630" y="113333"/>
                  </a:cubicBezTo>
                  <a:cubicBezTo>
                    <a:pt x="75630" y="113333"/>
                    <a:pt x="76134" y="112121"/>
                    <a:pt x="76638" y="112121"/>
                  </a:cubicBezTo>
                  <a:cubicBezTo>
                    <a:pt x="77142" y="111515"/>
                    <a:pt x="78655" y="111515"/>
                    <a:pt x="79159" y="111515"/>
                  </a:cubicBezTo>
                  <a:cubicBezTo>
                    <a:pt x="80168" y="111515"/>
                    <a:pt x="81680" y="110909"/>
                    <a:pt x="81680" y="110909"/>
                  </a:cubicBezTo>
                  <a:cubicBezTo>
                    <a:pt x="82689" y="109696"/>
                    <a:pt x="82689" y="109696"/>
                    <a:pt x="82689" y="109696"/>
                  </a:cubicBezTo>
                  <a:cubicBezTo>
                    <a:pt x="82689" y="109696"/>
                    <a:pt x="83193" y="109090"/>
                    <a:pt x="84201" y="109090"/>
                  </a:cubicBezTo>
                  <a:cubicBezTo>
                    <a:pt x="84705" y="109696"/>
                    <a:pt x="86722" y="109696"/>
                    <a:pt x="86722" y="109696"/>
                  </a:cubicBezTo>
                  <a:cubicBezTo>
                    <a:pt x="88235" y="108484"/>
                    <a:pt x="88235" y="108484"/>
                    <a:pt x="88235" y="108484"/>
                  </a:cubicBezTo>
                  <a:cubicBezTo>
                    <a:pt x="89747" y="107878"/>
                    <a:pt x="89747" y="107878"/>
                    <a:pt x="89747" y="107878"/>
                  </a:cubicBezTo>
                  <a:cubicBezTo>
                    <a:pt x="89747" y="107878"/>
                    <a:pt x="89747" y="107272"/>
                    <a:pt x="90252" y="107878"/>
                  </a:cubicBezTo>
                  <a:cubicBezTo>
                    <a:pt x="90756" y="108484"/>
                    <a:pt x="91764" y="109696"/>
                    <a:pt x="91764" y="109696"/>
                  </a:cubicBezTo>
                  <a:cubicBezTo>
                    <a:pt x="93781" y="110303"/>
                    <a:pt x="93781" y="110303"/>
                    <a:pt x="93781" y="110303"/>
                  </a:cubicBezTo>
                  <a:cubicBezTo>
                    <a:pt x="95294" y="109696"/>
                    <a:pt x="95294" y="109696"/>
                    <a:pt x="95294" y="109696"/>
                  </a:cubicBezTo>
                  <a:cubicBezTo>
                    <a:pt x="96302" y="108484"/>
                    <a:pt x="96302" y="108484"/>
                    <a:pt x="96302" y="108484"/>
                  </a:cubicBezTo>
                  <a:cubicBezTo>
                    <a:pt x="96302" y="108484"/>
                    <a:pt x="96302" y="107878"/>
                    <a:pt x="97815" y="107878"/>
                  </a:cubicBezTo>
                  <a:cubicBezTo>
                    <a:pt x="99327" y="107878"/>
                    <a:pt x="99831" y="107878"/>
                    <a:pt x="99831" y="107878"/>
                  </a:cubicBezTo>
                  <a:cubicBezTo>
                    <a:pt x="99831" y="107878"/>
                    <a:pt x="101344" y="107878"/>
                    <a:pt x="101344" y="107272"/>
                  </a:cubicBezTo>
                  <a:cubicBezTo>
                    <a:pt x="101344" y="106666"/>
                    <a:pt x="101344" y="105454"/>
                    <a:pt x="101848" y="104848"/>
                  </a:cubicBezTo>
                  <a:cubicBezTo>
                    <a:pt x="101848" y="104242"/>
                    <a:pt x="103865" y="101818"/>
                    <a:pt x="103865" y="101818"/>
                  </a:cubicBezTo>
                  <a:cubicBezTo>
                    <a:pt x="104873" y="101212"/>
                    <a:pt x="104873" y="101212"/>
                    <a:pt x="104873" y="101212"/>
                  </a:cubicBezTo>
                  <a:cubicBezTo>
                    <a:pt x="104369" y="99393"/>
                    <a:pt x="104369" y="99393"/>
                    <a:pt x="104369" y="99393"/>
                  </a:cubicBezTo>
                  <a:cubicBezTo>
                    <a:pt x="104873" y="98181"/>
                    <a:pt x="104873" y="98181"/>
                    <a:pt x="104873" y="98181"/>
                  </a:cubicBezTo>
                  <a:cubicBezTo>
                    <a:pt x="104873" y="98181"/>
                    <a:pt x="106386" y="97575"/>
                    <a:pt x="105882" y="98787"/>
                  </a:cubicBezTo>
                  <a:cubicBezTo>
                    <a:pt x="105378" y="99999"/>
                    <a:pt x="105882" y="100606"/>
                    <a:pt x="105882" y="100606"/>
                  </a:cubicBezTo>
                  <a:cubicBezTo>
                    <a:pt x="105882" y="100606"/>
                    <a:pt x="106386" y="99999"/>
                    <a:pt x="106890" y="99999"/>
                  </a:cubicBezTo>
                  <a:cubicBezTo>
                    <a:pt x="107899" y="99999"/>
                    <a:pt x="107899" y="99393"/>
                    <a:pt x="108403" y="99393"/>
                  </a:cubicBezTo>
                  <a:cubicBezTo>
                    <a:pt x="109411" y="99999"/>
                    <a:pt x="109915" y="99393"/>
                    <a:pt x="109915" y="99393"/>
                  </a:cubicBezTo>
                  <a:cubicBezTo>
                    <a:pt x="109915" y="99393"/>
                    <a:pt x="109411" y="98181"/>
                    <a:pt x="109915" y="98181"/>
                  </a:cubicBezTo>
                  <a:cubicBezTo>
                    <a:pt x="110420" y="98787"/>
                    <a:pt x="111428" y="98787"/>
                    <a:pt x="111428" y="98787"/>
                  </a:cubicBezTo>
                  <a:cubicBezTo>
                    <a:pt x="111428" y="98787"/>
                    <a:pt x="111932" y="98787"/>
                    <a:pt x="111932" y="98181"/>
                  </a:cubicBezTo>
                  <a:cubicBezTo>
                    <a:pt x="111932" y="98181"/>
                    <a:pt x="110420" y="96969"/>
                    <a:pt x="110924" y="96969"/>
                  </a:cubicBezTo>
                  <a:cubicBezTo>
                    <a:pt x="111428" y="97575"/>
                    <a:pt x="112436" y="96969"/>
                    <a:pt x="112436" y="96969"/>
                  </a:cubicBezTo>
                  <a:cubicBezTo>
                    <a:pt x="112436" y="96969"/>
                    <a:pt x="113949" y="97575"/>
                    <a:pt x="112436" y="96363"/>
                  </a:cubicBezTo>
                  <a:cubicBezTo>
                    <a:pt x="111428" y="94545"/>
                    <a:pt x="112941" y="94545"/>
                    <a:pt x="112941" y="94545"/>
                  </a:cubicBezTo>
                  <a:cubicBezTo>
                    <a:pt x="112941" y="94545"/>
                    <a:pt x="114453" y="95151"/>
                    <a:pt x="113949" y="95151"/>
                  </a:cubicBezTo>
                  <a:cubicBezTo>
                    <a:pt x="113445" y="94545"/>
                    <a:pt x="111428" y="91515"/>
                    <a:pt x="111428" y="91515"/>
                  </a:cubicBezTo>
                  <a:cubicBezTo>
                    <a:pt x="111428" y="90909"/>
                    <a:pt x="111428" y="90909"/>
                    <a:pt x="111428" y="90909"/>
                  </a:cubicBezTo>
                  <a:cubicBezTo>
                    <a:pt x="111428" y="89696"/>
                    <a:pt x="111428" y="89696"/>
                    <a:pt x="111428" y="89696"/>
                  </a:cubicBezTo>
                  <a:cubicBezTo>
                    <a:pt x="111428" y="89696"/>
                    <a:pt x="112436" y="90303"/>
                    <a:pt x="112941" y="90909"/>
                  </a:cubicBezTo>
                  <a:cubicBezTo>
                    <a:pt x="112941" y="90909"/>
                    <a:pt x="112941" y="90909"/>
                    <a:pt x="113445" y="91515"/>
                  </a:cubicBezTo>
                  <a:cubicBezTo>
                    <a:pt x="114453" y="92121"/>
                    <a:pt x="113949" y="93333"/>
                    <a:pt x="114453" y="93333"/>
                  </a:cubicBezTo>
                  <a:cubicBezTo>
                    <a:pt x="114957" y="93939"/>
                    <a:pt x="116470" y="93333"/>
                    <a:pt x="116470" y="93333"/>
                  </a:cubicBezTo>
                  <a:cubicBezTo>
                    <a:pt x="117478" y="91515"/>
                    <a:pt x="117478" y="91515"/>
                    <a:pt x="117478" y="91515"/>
                  </a:cubicBezTo>
                  <a:cubicBezTo>
                    <a:pt x="117478" y="91515"/>
                    <a:pt x="119495" y="89090"/>
                    <a:pt x="118991" y="89090"/>
                  </a:cubicBezTo>
                  <a:cubicBezTo>
                    <a:pt x="118487" y="88484"/>
                    <a:pt x="115966" y="89696"/>
                    <a:pt x="115966" y="89696"/>
                  </a:cubicBezTo>
                  <a:cubicBezTo>
                    <a:pt x="116974" y="87272"/>
                    <a:pt x="116974" y="87272"/>
                    <a:pt x="116974" y="87272"/>
                  </a:cubicBezTo>
                  <a:cubicBezTo>
                    <a:pt x="115462" y="86666"/>
                    <a:pt x="115462" y="86666"/>
                    <a:pt x="115462" y="86666"/>
                  </a:cubicBezTo>
                  <a:cubicBezTo>
                    <a:pt x="114957" y="86060"/>
                    <a:pt x="114957" y="86060"/>
                    <a:pt x="114957" y="86060"/>
                  </a:cubicBezTo>
                  <a:cubicBezTo>
                    <a:pt x="114957" y="86060"/>
                    <a:pt x="116470" y="86060"/>
                    <a:pt x="116470" y="86060"/>
                  </a:cubicBezTo>
                  <a:cubicBezTo>
                    <a:pt x="116974" y="86060"/>
                    <a:pt x="117983" y="85454"/>
                    <a:pt x="117983" y="85454"/>
                  </a:cubicBezTo>
                  <a:cubicBezTo>
                    <a:pt x="117983" y="84242"/>
                    <a:pt x="117983" y="84242"/>
                    <a:pt x="117983" y="84242"/>
                  </a:cubicBezTo>
                  <a:cubicBezTo>
                    <a:pt x="116470" y="83030"/>
                    <a:pt x="116470" y="83030"/>
                    <a:pt x="116470" y="83030"/>
                  </a:cubicBezTo>
                  <a:cubicBezTo>
                    <a:pt x="116974" y="82424"/>
                    <a:pt x="116974" y="82424"/>
                    <a:pt x="116974" y="82424"/>
                  </a:cubicBezTo>
                  <a:cubicBezTo>
                    <a:pt x="117478" y="81212"/>
                    <a:pt x="117478" y="81212"/>
                    <a:pt x="117478" y="81212"/>
                  </a:cubicBezTo>
                  <a:cubicBezTo>
                    <a:pt x="118487" y="80606"/>
                    <a:pt x="118487" y="80606"/>
                    <a:pt x="118487" y="80606"/>
                  </a:cubicBezTo>
                  <a:cubicBezTo>
                    <a:pt x="120000" y="76969"/>
                    <a:pt x="120000" y="76969"/>
                    <a:pt x="120000" y="76969"/>
                  </a:cubicBezTo>
                  <a:cubicBezTo>
                    <a:pt x="119495" y="75757"/>
                    <a:pt x="119495" y="75757"/>
                    <a:pt x="119495" y="75757"/>
                  </a:cubicBezTo>
                  <a:cubicBezTo>
                    <a:pt x="118487" y="75757"/>
                    <a:pt x="118487" y="75757"/>
                    <a:pt x="118487" y="75757"/>
                  </a:cubicBezTo>
                  <a:cubicBezTo>
                    <a:pt x="118487" y="73333"/>
                    <a:pt x="118487" y="73333"/>
                    <a:pt x="118487" y="73333"/>
                  </a:cubicBezTo>
                  <a:cubicBezTo>
                    <a:pt x="116470" y="72121"/>
                    <a:pt x="116470" y="72121"/>
                    <a:pt x="116470" y="72121"/>
                  </a:cubicBezTo>
                  <a:cubicBezTo>
                    <a:pt x="116470" y="72121"/>
                    <a:pt x="114957" y="70909"/>
                    <a:pt x="114957" y="70303"/>
                  </a:cubicBezTo>
                  <a:cubicBezTo>
                    <a:pt x="114957" y="70303"/>
                    <a:pt x="114957" y="69090"/>
                    <a:pt x="114453" y="69696"/>
                  </a:cubicBezTo>
                  <a:cubicBezTo>
                    <a:pt x="113949" y="69696"/>
                    <a:pt x="113445" y="69090"/>
                    <a:pt x="113445" y="69090"/>
                  </a:cubicBezTo>
                  <a:cubicBezTo>
                    <a:pt x="113445" y="69090"/>
                    <a:pt x="113445" y="67272"/>
                    <a:pt x="113445" y="67272"/>
                  </a:cubicBezTo>
                  <a:cubicBezTo>
                    <a:pt x="113445" y="67272"/>
                    <a:pt x="114453" y="66666"/>
                    <a:pt x="114453" y="66060"/>
                  </a:cubicBezTo>
                  <a:cubicBezTo>
                    <a:pt x="114957" y="65454"/>
                    <a:pt x="114453" y="64242"/>
                    <a:pt x="114453" y="64242"/>
                  </a:cubicBezTo>
                  <a:cubicBezTo>
                    <a:pt x="113949" y="64242"/>
                    <a:pt x="112941" y="64848"/>
                    <a:pt x="112941" y="64848"/>
                  </a:cubicBezTo>
                  <a:cubicBezTo>
                    <a:pt x="109915" y="65454"/>
                    <a:pt x="109915" y="65454"/>
                    <a:pt x="109915" y="65454"/>
                  </a:cubicBezTo>
                  <a:cubicBezTo>
                    <a:pt x="108907" y="64848"/>
                    <a:pt x="108907" y="64848"/>
                    <a:pt x="108907" y="64848"/>
                  </a:cubicBezTo>
                  <a:cubicBezTo>
                    <a:pt x="108907" y="64848"/>
                    <a:pt x="109411" y="64848"/>
                    <a:pt x="109411" y="64242"/>
                  </a:cubicBezTo>
                  <a:cubicBezTo>
                    <a:pt x="109915" y="63636"/>
                    <a:pt x="109915" y="63030"/>
                    <a:pt x="110420" y="62424"/>
                  </a:cubicBezTo>
                  <a:cubicBezTo>
                    <a:pt x="110924" y="61818"/>
                    <a:pt x="110924" y="62424"/>
                    <a:pt x="111428" y="61212"/>
                  </a:cubicBezTo>
                  <a:cubicBezTo>
                    <a:pt x="112436" y="60606"/>
                    <a:pt x="113445" y="59393"/>
                    <a:pt x="113445" y="59393"/>
                  </a:cubicBezTo>
                  <a:cubicBezTo>
                    <a:pt x="113445" y="57575"/>
                    <a:pt x="113445" y="57575"/>
                    <a:pt x="113445" y="57575"/>
                  </a:cubicBezTo>
                  <a:cubicBezTo>
                    <a:pt x="112941" y="55757"/>
                    <a:pt x="112941" y="55757"/>
                    <a:pt x="112941" y="55757"/>
                  </a:cubicBezTo>
                  <a:cubicBezTo>
                    <a:pt x="112941" y="55757"/>
                    <a:pt x="112436" y="55151"/>
                    <a:pt x="111932" y="55151"/>
                  </a:cubicBezTo>
                  <a:cubicBezTo>
                    <a:pt x="111428" y="55151"/>
                    <a:pt x="111932" y="56363"/>
                    <a:pt x="110924" y="55151"/>
                  </a:cubicBezTo>
                  <a:cubicBezTo>
                    <a:pt x="110420" y="54545"/>
                    <a:pt x="110420" y="54545"/>
                    <a:pt x="109915" y="53333"/>
                  </a:cubicBezTo>
                  <a:cubicBezTo>
                    <a:pt x="109411" y="52727"/>
                    <a:pt x="109411" y="51515"/>
                    <a:pt x="109411" y="51515"/>
                  </a:cubicBezTo>
                  <a:cubicBezTo>
                    <a:pt x="109411" y="51515"/>
                    <a:pt x="108403" y="50909"/>
                    <a:pt x="108907" y="50909"/>
                  </a:cubicBezTo>
                  <a:cubicBezTo>
                    <a:pt x="109915" y="50909"/>
                    <a:pt x="110420" y="51515"/>
                    <a:pt x="110924" y="50909"/>
                  </a:cubicBezTo>
                  <a:cubicBezTo>
                    <a:pt x="111428" y="50303"/>
                    <a:pt x="111428" y="50909"/>
                    <a:pt x="111428" y="50303"/>
                  </a:cubicBezTo>
                  <a:cubicBezTo>
                    <a:pt x="111428" y="49696"/>
                    <a:pt x="111932" y="47878"/>
                    <a:pt x="111932" y="47878"/>
                  </a:cubicBezTo>
                  <a:cubicBezTo>
                    <a:pt x="111932" y="47272"/>
                    <a:pt x="111932" y="47272"/>
                    <a:pt x="112941" y="46666"/>
                  </a:cubicBezTo>
                  <a:cubicBezTo>
                    <a:pt x="114453" y="46060"/>
                    <a:pt x="113949" y="46060"/>
                    <a:pt x="114957" y="46060"/>
                  </a:cubicBezTo>
                  <a:cubicBezTo>
                    <a:pt x="115462" y="45454"/>
                    <a:pt x="115966" y="44848"/>
                    <a:pt x="115462" y="44848"/>
                  </a:cubicBezTo>
                  <a:cubicBezTo>
                    <a:pt x="115462" y="44242"/>
                    <a:pt x="114453" y="44242"/>
                    <a:pt x="114453" y="44242"/>
                  </a:cubicBezTo>
                  <a:cubicBezTo>
                    <a:pt x="113949" y="43636"/>
                    <a:pt x="112941" y="44848"/>
                    <a:pt x="112941" y="44848"/>
                  </a:cubicBezTo>
                  <a:cubicBezTo>
                    <a:pt x="112941" y="44848"/>
                    <a:pt x="111932" y="45454"/>
                    <a:pt x="111428" y="46060"/>
                  </a:cubicBezTo>
                  <a:cubicBezTo>
                    <a:pt x="110924" y="46666"/>
                    <a:pt x="110420" y="46060"/>
                    <a:pt x="109915" y="46060"/>
                  </a:cubicBezTo>
                  <a:cubicBezTo>
                    <a:pt x="109411" y="46060"/>
                    <a:pt x="109411" y="46060"/>
                    <a:pt x="109411" y="46060"/>
                  </a:cubicBezTo>
                  <a:cubicBezTo>
                    <a:pt x="109411" y="46060"/>
                    <a:pt x="108403" y="45454"/>
                    <a:pt x="107899" y="46666"/>
                  </a:cubicBezTo>
                  <a:cubicBezTo>
                    <a:pt x="107899" y="47878"/>
                    <a:pt x="106890" y="49090"/>
                    <a:pt x="106890" y="49090"/>
                  </a:cubicBezTo>
                  <a:cubicBezTo>
                    <a:pt x="106890" y="49090"/>
                    <a:pt x="106386" y="49696"/>
                    <a:pt x="106386" y="48484"/>
                  </a:cubicBezTo>
                  <a:cubicBezTo>
                    <a:pt x="106386" y="47878"/>
                    <a:pt x="105882" y="46060"/>
                    <a:pt x="105882" y="46060"/>
                  </a:cubicBezTo>
                  <a:cubicBezTo>
                    <a:pt x="105882" y="46060"/>
                    <a:pt x="105882" y="46060"/>
                    <a:pt x="105882" y="46060"/>
                  </a:cubicBezTo>
                  <a:cubicBezTo>
                    <a:pt x="105378" y="46060"/>
                    <a:pt x="103865" y="45454"/>
                    <a:pt x="103865" y="45454"/>
                  </a:cubicBezTo>
                  <a:cubicBezTo>
                    <a:pt x="103865" y="45454"/>
                    <a:pt x="104369" y="45454"/>
                    <a:pt x="104369" y="44242"/>
                  </a:cubicBezTo>
                  <a:cubicBezTo>
                    <a:pt x="103865" y="43636"/>
                    <a:pt x="103865" y="43030"/>
                    <a:pt x="103865" y="43030"/>
                  </a:cubicBezTo>
                  <a:cubicBezTo>
                    <a:pt x="104369" y="43030"/>
                    <a:pt x="104873" y="43030"/>
                    <a:pt x="104873" y="43030"/>
                  </a:cubicBezTo>
                  <a:cubicBezTo>
                    <a:pt x="105378" y="43030"/>
                    <a:pt x="105378" y="43030"/>
                    <a:pt x="105378" y="41818"/>
                  </a:cubicBezTo>
                  <a:cubicBezTo>
                    <a:pt x="105378" y="40000"/>
                    <a:pt x="104873" y="39393"/>
                    <a:pt x="104873" y="39393"/>
                  </a:cubicBezTo>
                  <a:cubicBezTo>
                    <a:pt x="104873" y="39393"/>
                    <a:pt x="104369" y="38787"/>
                    <a:pt x="104369" y="38787"/>
                  </a:cubicBezTo>
                  <a:cubicBezTo>
                    <a:pt x="104369" y="36363"/>
                    <a:pt x="104369" y="36363"/>
                    <a:pt x="104369" y="36363"/>
                  </a:cubicBezTo>
                  <a:cubicBezTo>
                    <a:pt x="104369" y="36363"/>
                    <a:pt x="104369" y="35757"/>
                    <a:pt x="103865" y="35151"/>
                  </a:cubicBezTo>
                  <a:cubicBezTo>
                    <a:pt x="103361" y="34545"/>
                    <a:pt x="103361" y="33939"/>
                    <a:pt x="102857" y="34545"/>
                  </a:cubicBezTo>
                  <a:cubicBezTo>
                    <a:pt x="102857" y="34545"/>
                    <a:pt x="102352" y="35151"/>
                    <a:pt x="101848" y="35151"/>
                  </a:cubicBezTo>
                  <a:cubicBezTo>
                    <a:pt x="101344" y="34545"/>
                    <a:pt x="100336" y="33939"/>
                    <a:pt x="100336" y="33939"/>
                  </a:cubicBezTo>
                  <a:cubicBezTo>
                    <a:pt x="98319" y="32727"/>
                    <a:pt x="98319" y="32727"/>
                    <a:pt x="98319" y="32727"/>
                  </a:cubicBezTo>
                  <a:cubicBezTo>
                    <a:pt x="98319" y="32727"/>
                    <a:pt x="98319" y="32727"/>
                    <a:pt x="97815" y="33333"/>
                  </a:cubicBezTo>
                  <a:cubicBezTo>
                    <a:pt x="97815" y="33939"/>
                    <a:pt x="97310" y="33333"/>
                    <a:pt x="97310" y="34545"/>
                  </a:cubicBezTo>
                  <a:cubicBezTo>
                    <a:pt x="97815" y="35151"/>
                    <a:pt x="97815" y="35757"/>
                    <a:pt x="97815" y="36363"/>
                  </a:cubicBezTo>
                  <a:cubicBezTo>
                    <a:pt x="97310" y="36969"/>
                    <a:pt x="97310" y="37575"/>
                    <a:pt x="97310" y="38787"/>
                  </a:cubicBezTo>
                  <a:cubicBezTo>
                    <a:pt x="96806" y="39393"/>
                    <a:pt x="96302" y="39393"/>
                    <a:pt x="96302" y="40000"/>
                  </a:cubicBezTo>
                  <a:cubicBezTo>
                    <a:pt x="96302" y="40606"/>
                    <a:pt x="96806" y="40606"/>
                    <a:pt x="96806" y="41212"/>
                  </a:cubicBezTo>
                  <a:cubicBezTo>
                    <a:pt x="96806" y="41212"/>
                    <a:pt x="96302" y="42424"/>
                    <a:pt x="95798" y="42424"/>
                  </a:cubicBezTo>
                  <a:cubicBezTo>
                    <a:pt x="95798" y="43030"/>
                    <a:pt x="95294" y="43636"/>
                    <a:pt x="94789" y="43636"/>
                  </a:cubicBezTo>
                  <a:cubicBezTo>
                    <a:pt x="94789" y="43030"/>
                    <a:pt x="94285" y="43030"/>
                    <a:pt x="93781" y="43030"/>
                  </a:cubicBezTo>
                  <a:cubicBezTo>
                    <a:pt x="93277" y="43030"/>
                    <a:pt x="92773" y="43636"/>
                    <a:pt x="92773" y="43636"/>
                  </a:cubicBezTo>
                  <a:cubicBezTo>
                    <a:pt x="92773" y="43636"/>
                    <a:pt x="92268" y="44242"/>
                    <a:pt x="91764" y="43636"/>
                  </a:cubicBezTo>
                  <a:cubicBezTo>
                    <a:pt x="90756" y="43030"/>
                    <a:pt x="90252" y="42424"/>
                    <a:pt x="90252" y="42424"/>
                  </a:cubicBezTo>
                  <a:cubicBezTo>
                    <a:pt x="90252" y="41212"/>
                    <a:pt x="90252" y="41212"/>
                    <a:pt x="90252" y="41212"/>
                  </a:cubicBezTo>
                  <a:cubicBezTo>
                    <a:pt x="90252" y="41212"/>
                    <a:pt x="92268" y="41818"/>
                    <a:pt x="89747" y="40000"/>
                  </a:cubicBezTo>
                  <a:cubicBezTo>
                    <a:pt x="87731" y="38787"/>
                    <a:pt x="87731" y="38787"/>
                    <a:pt x="87731" y="38787"/>
                  </a:cubicBezTo>
                  <a:cubicBezTo>
                    <a:pt x="87731" y="38787"/>
                    <a:pt x="87731" y="39393"/>
                    <a:pt x="87226" y="40000"/>
                  </a:cubicBezTo>
                  <a:cubicBezTo>
                    <a:pt x="86722" y="40000"/>
                    <a:pt x="86722" y="40606"/>
                    <a:pt x="86722" y="40606"/>
                  </a:cubicBezTo>
                  <a:cubicBezTo>
                    <a:pt x="86218" y="41818"/>
                    <a:pt x="86218" y="41818"/>
                    <a:pt x="86218" y="41818"/>
                  </a:cubicBezTo>
                  <a:cubicBezTo>
                    <a:pt x="85714" y="41818"/>
                    <a:pt x="85714" y="41818"/>
                    <a:pt x="85714" y="41818"/>
                  </a:cubicBezTo>
                  <a:cubicBezTo>
                    <a:pt x="84705" y="43636"/>
                    <a:pt x="84705" y="43636"/>
                    <a:pt x="84705" y="43636"/>
                  </a:cubicBezTo>
                  <a:cubicBezTo>
                    <a:pt x="84705" y="43636"/>
                    <a:pt x="84201" y="44242"/>
                    <a:pt x="83697" y="44242"/>
                  </a:cubicBezTo>
                  <a:cubicBezTo>
                    <a:pt x="83697" y="44242"/>
                    <a:pt x="83193" y="44242"/>
                    <a:pt x="83193" y="44242"/>
                  </a:cubicBezTo>
                  <a:cubicBezTo>
                    <a:pt x="82689" y="44242"/>
                    <a:pt x="82184" y="44242"/>
                    <a:pt x="82184" y="43636"/>
                  </a:cubicBezTo>
                  <a:cubicBezTo>
                    <a:pt x="81680" y="43636"/>
                    <a:pt x="81680" y="43636"/>
                    <a:pt x="81680" y="43030"/>
                  </a:cubicBezTo>
                  <a:cubicBezTo>
                    <a:pt x="81680" y="42424"/>
                    <a:pt x="81680" y="41212"/>
                    <a:pt x="81176" y="40606"/>
                  </a:cubicBezTo>
                  <a:cubicBezTo>
                    <a:pt x="81176" y="40000"/>
                    <a:pt x="81176" y="40000"/>
                    <a:pt x="80672" y="38787"/>
                  </a:cubicBezTo>
                  <a:cubicBezTo>
                    <a:pt x="80168" y="38181"/>
                    <a:pt x="79663" y="36969"/>
                    <a:pt x="79663" y="36969"/>
                  </a:cubicBezTo>
                  <a:cubicBezTo>
                    <a:pt x="77142" y="35151"/>
                    <a:pt x="77142" y="35151"/>
                    <a:pt x="77142" y="35151"/>
                  </a:cubicBezTo>
                  <a:cubicBezTo>
                    <a:pt x="77142" y="35151"/>
                    <a:pt x="77647" y="34545"/>
                    <a:pt x="76638" y="34545"/>
                  </a:cubicBezTo>
                  <a:cubicBezTo>
                    <a:pt x="76134" y="35151"/>
                    <a:pt x="75126" y="36363"/>
                    <a:pt x="75126" y="36363"/>
                  </a:cubicBezTo>
                  <a:cubicBezTo>
                    <a:pt x="75126" y="36363"/>
                    <a:pt x="75126" y="37575"/>
                    <a:pt x="75126" y="38181"/>
                  </a:cubicBezTo>
                  <a:cubicBezTo>
                    <a:pt x="75126" y="38181"/>
                    <a:pt x="74621" y="38787"/>
                    <a:pt x="74621" y="39393"/>
                  </a:cubicBezTo>
                  <a:cubicBezTo>
                    <a:pt x="75126" y="40606"/>
                    <a:pt x="75630" y="41818"/>
                    <a:pt x="75126" y="42424"/>
                  </a:cubicBezTo>
                  <a:cubicBezTo>
                    <a:pt x="75126" y="42424"/>
                    <a:pt x="74621" y="43636"/>
                    <a:pt x="74621" y="44848"/>
                  </a:cubicBezTo>
                  <a:cubicBezTo>
                    <a:pt x="74621" y="46060"/>
                    <a:pt x="75126" y="47272"/>
                    <a:pt x="74621" y="47272"/>
                  </a:cubicBezTo>
                  <a:cubicBezTo>
                    <a:pt x="74117" y="47878"/>
                    <a:pt x="74117" y="48484"/>
                    <a:pt x="74117" y="48484"/>
                  </a:cubicBezTo>
                  <a:cubicBezTo>
                    <a:pt x="73613" y="48484"/>
                    <a:pt x="73613" y="48484"/>
                    <a:pt x="73613" y="48484"/>
                  </a:cubicBezTo>
                  <a:cubicBezTo>
                    <a:pt x="73613" y="48484"/>
                    <a:pt x="73613" y="47878"/>
                    <a:pt x="74117" y="46060"/>
                  </a:cubicBezTo>
                  <a:cubicBezTo>
                    <a:pt x="74117" y="44242"/>
                    <a:pt x="73613" y="43636"/>
                    <a:pt x="73613" y="43030"/>
                  </a:cubicBezTo>
                  <a:cubicBezTo>
                    <a:pt x="73109" y="43030"/>
                    <a:pt x="73109" y="43030"/>
                    <a:pt x="73109" y="42424"/>
                  </a:cubicBezTo>
                  <a:cubicBezTo>
                    <a:pt x="73109" y="41818"/>
                    <a:pt x="73109" y="41212"/>
                    <a:pt x="73109" y="41212"/>
                  </a:cubicBezTo>
                  <a:cubicBezTo>
                    <a:pt x="73109" y="41212"/>
                    <a:pt x="72100" y="40000"/>
                    <a:pt x="72100" y="39393"/>
                  </a:cubicBezTo>
                  <a:cubicBezTo>
                    <a:pt x="72100" y="38787"/>
                    <a:pt x="72605" y="38181"/>
                    <a:pt x="72605" y="36969"/>
                  </a:cubicBezTo>
                  <a:cubicBezTo>
                    <a:pt x="72605" y="35151"/>
                    <a:pt x="73109" y="35151"/>
                    <a:pt x="72605" y="34545"/>
                  </a:cubicBezTo>
                  <a:cubicBezTo>
                    <a:pt x="72100" y="33939"/>
                    <a:pt x="72605" y="33333"/>
                    <a:pt x="72100" y="32727"/>
                  </a:cubicBezTo>
                  <a:cubicBezTo>
                    <a:pt x="71596" y="32727"/>
                    <a:pt x="71596" y="33333"/>
                    <a:pt x="71092" y="32727"/>
                  </a:cubicBezTo>
                  <a:cubicBezTo>
                    <a:pt x="71092" y="32727"/>
                    <a:pt x="71092" y="33333"/>
                    <a:pt x="71092" y="33333"/>
                  </a:cubicBezTo>
                  <a:cubicBezTo>
                    <a:pt x="71596" y="32121"/>
                    <a:pt x="71596" y="32121"/>
                    <a:pt x="71596" y="32121"/>
                  </a:cubicBezTo>
                  <a:cubicBezTo>
                    <a:pt x="71596" y="32121"/>
                    <a:pt x="72100" y="29696"/>
                    <a:pt x="71596" y="30909"/>
                  </a:cubicBezTo>
                  <a:cubicBezTo>
                    <a:pt x="71092" y="31515"/>
                    <a:pt x="69579" y="32121"/>
                    <a:pt x="69579" y="31515"/>
                  </a:cubicBezTo>
                  <a:cubicBezTo>
                    <a:pt x="70084" y="30909"/>
                    <a:pt x="69579" y="30303"/>
                    <a:pt x="69579" y="30303"/>
                  </a:cubicBezTo>
                  <a:cubicBezTo>
                    <a:pt x="69579" y="30303"/>
                    <a:pt x="67563" y="30303"/>
                    <a:pt x="67563" y="30303"/>
                  </a:cubicBezTo>
                  <a:cubicBezTo>
                    <a:pt x="67563" y="30303"/>
                    <a:pt x="67563" y="29696"/>
                    <a:pt x="67563" y="30909"/>
                  </a:cubicBezTo>
                  <a:cubicBezTo>
                    <a:pt x="67563" y="31515"/>
                    <a:pt x="68067" y="32727"/>
                    <a:pt x="67058" y="32727"/>
                  </a:cubicBezTo>
                  <a:cubicBezTo>
                    <a:pt x="66050" y="33333"/>
                    <a:pt x="65546" y="33333"/>
                    <a:pt x="65546" y="33333"/>
                  </a:cubicBezTo>
                  <a:cubicBezTo>
                    <a:pt x="65546" y="32727"/>
                    <a:pt x="64537" y="32121"/>
                    <a:pt x="64537" y="32121"/>
                  </a:cubicBezTo>
                  <a:cubicBezTo>
                    <a:pt x="64537" y="32121"/>
                    <a:pt x="64033" y="32121"/>
                    <a:pt x="63529" y="32121"/>
                  </a:cubicBezTo>
                  <a:cubicBezTo>
                    <a:pt x="63529" y="32727"/>
                    <a:pt x="62521" y="32727"/>
                    <a:pt x="62521" y="32727"/>
                  </a:cubicBezTo>
                  <a:cubicBezTo>
                    <a:pt x="62521" y="33939"/>
                    <a:pt x="62521" y="33939"/>
                    <a:pt x="62521" y="33939"/>
                  </a:cubicBezTo>
                  <a:cubicBezTo>
                    <a:pt x="62521" y="34545"/>
                    <a:pt x="62521" y="34545"/>
                    <a:pt x="62521" y="34545"/>
                  </a:cubicBezTo>
                  <a:cubicBezTo>
                    <a:pt x="62521" y="34545"/>
                    <a:pt x="62016" y="34545"/>
                    <a:pt x="62016" y="34545"/>
                  </a:cubicBezTo>
                  <a:cubicBezTo>
                    <a:pt x="61512" y="35151"/>
                    <a:pt x="61008" y="35151"/>
                    <a:pt x="61512" y="35757"/>
                  </a:cubicBezTo>
                  <a:cubicBezTo>
                    <a:pt x="61512" y="35757"/>
                    <a:pt x="61512" y="35757"/>
                    <a:pt x="61512" y="36969"/>
                  </a:cubicBezTo>
                  <a:cubicBezTo>
                    <a:pt x="61512" y="37575"/>
                    <a:pt x="61512" y="37575"/>
                    <a:pt x="61512" y="38181"/>
                  </a:cubicBezTo>
                  <a:cubicBezTo>
                    <a:pt x="61008" y="38787"/>
                    <a:pt x="61008" y="39393"/>
                    <a:pt x="60504" y="40000"/>
                  </a:cubicBezTo>
                  <a:cubicBezTo>
                    <a:pt x="60504" y="40000"/>
                    <a:pt x="60000" y="40606"/>
                    <a:pt x="60000" y="40606"/>
                  </a:cubicBezTo>
                  <a:cubicBezTo>
                    <a:pt x="59495" y="41212"/>
                    <a:pt x="59495" y="41212"/>
                    <a:pt x="58991" y="41212"/>
                  </a:cubicBezTo>
                  <a:cubicBezTo>
                    <a:pt x="58487" y="41212"/>
                    <a:pt x="58487" y="41818"/>
                    <a:pt x="58487" y="41212"/>
                  </a:cubicBezTo>
                  <a:cubicBezTo>
                    <a:pt x="58487" y="40000"/>
                    <a:pt x="58487" y="39393"/>
                    <a:pt x="58487" y="38181"/>
                  </a:cubicBezTo>
                  <a:cubicBezTo>
                    <a:pt x="58487" y="37575"/>
                    <a:pt x="58991" y="37575"/>
                    <a:pt x="57983" y="36363"/>
                  </a:cubicBezTo>
                  <a:cubicBezTo>
                    <a:pt x="57478" y="35151"/>
                    <a:pt x="56974" y="35151"/>
                    <a:pt x="56974" y="34545"/>
                  </a:cubicBezTo>
                  <a:cubicBezTo>
                    <a:pt x="56974" y="34545"/>
                    <a:pt x="56974" y="33939"/>
                    <a:pt x="56974" y="33333"/>
                  </a:cubicBezTo>
                  <a:cubicBezTo>
                    <a:pt x="56974" y="32727"/>
                    <a:pt x="56974" y="33939"/>
                    <a:pt x="56974" y="31515"/>
                  </a:cubicBezTo>
                  <a:cubicBezTo>
                    <a:pt x="57478" y="29696"/>
                    <a:pt x="56974" y="29090"/>
                    <a:pt x="56974" y="29090"/>
                  </a:cubicBezTo>
                  <a:cubicBezTo>
                    <a:pt x="56974" y="29090"/>
                    <a:pt x="57478" y="26060"/>
                    <a:pt x="57478" y="26060"/>
                  </a:cubicBezTo>
                  <a:cubicBezTo>
                    <a:pt x="56974" y="26060"/>
                    <a:pt x="55462" y="26060"/>
                    <a:pt x="54957" y="26060"/>
                  </a:cubicBezTo>
                  <a:cubicBezTo>
                    <a:pt x="54453" y="26060"/>
                    <a:pt x="54453" y="26060"/>
                    <a:pt x="53949" y="26060"/>
                  </a:cubicBezTo>
                  <a:cubicBezTo>
                    <a:pt x="53949" y="26666"/>
                    <a:pt x="53445" y="26060"/>
                    <a:pt x="53445" y="27272"/>
                  </a:cubicBezTo>
                  <a:cubicBezTo>
                    <a:pt x="52941" y="28484"/>
                    <a:pt x="52436" y="28484"/>
                    <a:pt x="52436" y="29696"/>
                  </a:cubicBezTo>
                  <a:cubicBezTo>
                    <a:pt x="52436" y="30303"/>
                    <a:pt x="52436" y="31515"/>
                    <a:pt x="52436" y="31515"/>
                  </a:cubicBezTo>
                  <a:cubicBezTo>
                    <a:pt x="52436" y="32121"/>
                    <a:pt x="51932" y="32727"/>
                    <a:pt x="51932" y="32727"/>
                  </a:cubicBezTo>
                  <a:cubicBezTo>
                    <a:pt x="51932" y="32727"/>
                    <a:pt x="51932" y="33333"/>
                    <a:pt x="51932" y="34545"/>
                  </a:cubicBezTo>
                  <a:cubicBezTo>
                    <a:pt x="51428" y="35757"/>
                    <a:pt x="51428" y="36363"/>
                    <a:pt x="51428" y="36969"/>
                  </a:cubicBezTo>
                  <a:cubicBezTo>
                    <a:pt x="51428" y="36969"/>
                    <a:pt x="51428" y="36969"/>
                    <a:pt x="50924" y="37575"/>
                  </a:cubicBezTo>
                  <a:cubicBezTo>
                    <a:pt x="50420" y="38181"/>
                    <a:pt x="49411" y="40000"/>
                    <a:pt x="48907" y="40000"/>
                  </a:cubicBezTo>
                  <a:cubicBezTo>
                    <a:pt x="48907" y="40000"/>
                    <a:pt x="48907" y="40000"/>
                    <a:pt x="48403" y="40606"/>
                  </a:cubicBezTo>
                  <a:cubicBezTo>
                    <a:pt x="48403" y="40606"/>
                    <a:pt x="47394" y="42424"/>
                    <a:pt x="46890" y="42424"/>
                  </a:cubicBezTo>
                  <a:cubicBezTo>
                    <a:pt x="46386" y="43030"/>
                    <a:pt x="46890" y="43030"/>
                    <a:pt x="46386" y="43030"/>
                  </a:cubicBezTo>
                  <a:cubicBezTo>
                    <a:pt x="46386" y="42424"/>
                    <a:pt x="45882" y="42424"/>
                    <a:pt x="45882" y="41818"/>
                  </a:cubicBezTo>
                  <a:cubicBezTo>
                    <a:pt x="45882" y="40606"/>
                    <a:pt x="45882" y="40606"/>
                    <a:pt x="46386" y="39393"/>
                  </a:cubicBezTo>
                  <a:cubicBezTo>
                    <a:pt x="46386" y="38787"/>
                    <a:pt x="46890" y="37575"/>
                    <a:pt x="46890" y="37575"/>
                  </a:cubicBezTo>
                  <a:cubicBezTo>
                    <a:pt x="46890" y="37575"/>
                    <a:pt x="47394" y="36969"/>
                    <a:pt x="46890" y="36969"/>
                  </a:cubicBezTo>
                  <a:cubicBezTo>
                    <a:pt x="46386" y="36969"/>
                    <a:pt x="45882" y="36969"/>
                    <a:pt x="45378" y="36969"/>
                  </a:cubicBezTo>
                  <a:cubicBezTo>
                    <a:pt x="44369" y="36969"/>
                    <a:pt x="43361" y="37575"/>
                    <a:pt x="42857" y="38181"/>
                  </a:cubicBezTo>
                  <a:cubicBezTo>
                    <a:pt x="42352" y="38181"/>
                    <a:pt x="42352" y="38787"/>
                    <a:pt x="41344" y="40000"/>
                  </a:cubicBezTo>
                  <a:cubicBezTo>
                    <a:pt x="40336" y="40606"/>
                    <a:pt x="40336" y="40606"/>
                    <a:pt x="40336" y="40606"/>
                  </a:cubicBezTo>
                  <a:cubicBezTo>
                    <a:pt x="39831" y="41818"/>
                    <a:pt x="39831" y="41818"/>
                    <a:pt x="39831" y="41818"/>
                  </a:cubicBezTo>
                  <a:cubicBezTo>
                    <a:pt x="39831" y="42424"/>
                    <a:pt x="39831" y="42424"/>
                    <a:pt x="39831" y="42424"/>
                  </a:cubicBezTo>
                  <a:cubicBezTo>
                    <a:pt x="39831" y="42424"/>
                    <a:pt x="39831" y="41212"/>
                    <a:pt x="39831" y="41212"/>
                  </a:cubicBezTo>
                  <a:cubicBezTo>
                    <a:pt x="39831" y="41212"/>
                    <a:pt x="39327" y="41212"/>
                    <a:pt x="39327" y="41818"/>
                  </a:cubicBezTo>
                  <a:cubicBezTo>
                    <a:pt x="39327" y="41818"/>
                    <a:pt x="38823" y="42424"/>
                    <a:pt x="38823" y="42424"/>
                  </a:cubicBezTo>
                  <a:cubicBezTo>
                    <a:pt x="38319" y="43030"/>
                    <a:pt x="38319" y="43636"/>
                    <a:pt x="38319" y="44242"/>
                  </a:cubicBezTo>
                  <a:cubicBezTo>
                    <a:pt x="37815" y="44848"/>
                    <a:pt x="37815" y="46060"/>
                    <a:pt x="37310" y="46060"/>
                  </a:cubicBezTo>
                  <a:cubicBezTo>
                    <a:pt x="37310" y="46060"/>
                    <a:pt x="37310" y="46666"/>
                    <a:pt x="37310" y="46666"/>
                  </a:cubicBezTo>
                  <a:cubicBezTo>
                    <a:pt x="36806" y="46666"/>
                    <a:pt x="36302" y="47272"/>
                    <a:pt x="36302" y="47272"/>
                  </a:cubicBezTo>
                  <a:cubicBezTo>
                    <a:pt x="36302" y="47878"/>
                    <a:pt x="35798" y="46666"/>
                    <a:pt x="35798" y="45454"/>
                  </a:cubicBezTo>
                  <a:cubicBezTo>
                    <a:pt x="36302" y="44848"/>
                    <a:pt x="36302" y="44848"/>
                    <a:pt x="36302" y="44242"/>
                  </a:cubicBezTo>
                  <a:cubicBezTo>
                    <a:pt x="36806" y="44242"/>
                    <a:pt x="36806" y="43030"/>
                    <a:pt x="37310" y="43030"/>
                  </a:cubicBezTo>
                  <a:cubicBezTo>
                    <a:pt x="37310" y="43030"/>
                    <a:pt x="37310" y="43636"/>
                    <a:pt x="37310" y="42424"/>
                  </a:cubicBezTo>
                  <a:cubicBezTo>
                    <a:pt x="37815" y="41212"/>
                    <a:pt x="37815" y="40606"/>
                    <a:pt x="37815" y="40606"/>
                  </a:cubicBezTo>
                  <a:cubicBezTo>
                    <a:pt x="37815" y="40606"/>
                    <a:pt x="37815" y="40606"/>
                    <a:pt x="37815" y="40000"/>
                  </a:cubicBezTo>
                  <a:cubicBezTo>
                    <a:pt x="37310" y="39393"/>
                    <a:pt x="37310" y="40000"/>
                    <a:pt x="37310" y="39393"/>
                  </a:cubicBezTo>
                  <a:cubicBezTo>
                    <a:pt x="37815" y="38787"/>
                    <a:pt x="37815" y="38181"/>
                    <a:pt x="37815" y="37575"/>
                  </a:cubicBezTo>
                  <a:cubicBezTo>
                    <a:pt x="38319" y="37575"/>
                    <a:pt x="38319" y="36969"/>
                    <a:pt x="38319" y="36969"/>
                  </a:cubicBezTo>
                  <a:cubicBezTo>
                    <a:pt x="38319" y="36969"/>
                    <a:pt x="38319" y="36969"/>
                    <a:pt x="38319" y="36363"/>
                  </a:cubicBezTo>
                  <a:cubicBezTo>
                    <a:pt x="38319" y="36363"/>
                    <a:pt x="37815" y="35757"/>
                    <a:pt x="37815" y="35757"/>
                  </a:cubicBezTo>
                  <a:cubicBezTo>
                    <a:pt x="37815" y="35757"/>
                    <a:pt x="37815" y="35151"/>
                    <a:pt x="37815" y="35151"/>
                  </a:cubicBezTo>
                  <a:cubicBezTo>
                    <a:pt x="37815" y="35151"/>
                    <a:pt x="38319" y="34545"/>
                    <a:pt x="38319" y="33939"/>
                  </a:cubicBezTo>
                  <a:cubicBezTo>
                    <a:pt x="37815" y="33939"/>
                    <a:pt x="37815" y="33333"/>
                    <a:pt x="37310" y="32727"/>
                  </a:cubicBezTo>
                  <a:cubicBezTo>
                    <a:pt x="36806" y="32727"/>
                    <a:pt x="36806" y="32727"/>
                    <a:pt x="36806" y="32121"/>
                  </a:cubicBezTo>
                  <a:cubicBezTo>
                    <a:pt x="36806" y="32121"/>
                    <a:pt x="35798" y="31515"/>
                    <a:pt x="35798" y="31515"/>
                  </a:cubicBezTo>
                  <a:cubicBezTo>
                    <a:pt x="35798" y="31515"/>
                    <a:pt x="36302" y="30303"/>
                    <a:pt x="36302" y="30303"/>
                  </a:cubicBezTo>
                  <a:cubicBezTo>
                    <a:pt x="36302" y="30303"/>
                    <a:pt x="36302" y="29696"/>
                    <a:pt x="36806" y="29696"/>
                  </a:cubicBezTo>
                  <a:cubicBezTo>
                    <a:pt x="36806" y="30303"/>
                    <a:pt x="36806" y="30909"/>
                    <a:pt x="36806" y="30909"/>
                  </a:cubicBezTo>
                  <a:cubicBezTo>
                    <a:pt x="36806" y="31515"/>
                    <a:pt x="38319" y="32121"/>
                    <a:pt x="38319" y="32121"/>
                  </a:cubicBezTo>
                  <a:cubicBezTo>
                    <a:pt x="38319" y="32121"/>
                    <a:pt x="39327" y="31515"/>
                    <a:pt x="39327" y="31515"/>
                  </a:cubicBezTo>
                  <a:cubicBezTo>
                    <a:pt x="39831" y="31515"/>
                    <a:pt x="39831" y="30303"/>
                    <a:pt x="39831" y="30303"/>
                  </a:cubicBezTo>
                  <a:cubicBezTo>
                    <a:pt x="39831" y="30303"/>
                    <a:pt x="39327" y="30303"/>
                    <a:pt x="39831" y="29696"/>
                  </a:cubicBezTo>
                  <a:cubicBezTo>
                    <a:pt x="40336" y="29696"/>
                    <a:pt x="41344" y="29090"/>
                    <a:pt x="41344" y="29090"/>
                  </a:cubicBezTo>
                  <a:cubicBezTo>
                    <a:pt x="41344" y="28484"/>
                    <a:pt x="41848" y="28484"/>
                    <a:pt x="41848" y="28484"/>
                  </a:cubicBezTo>
                  <a:cubicBezTo>
                    <a:pt x="41848" y="28484"/>
                    <a:pt x="42352" y="27878"/>
                    <a:pt x="42352" y="27878"/>
                  </a:cubicBezTo>
                  <a:cubicBezTo>
                    <a:pt x="42352" y="27272"/>
                    <a:pt x="42857" y="27272"/>
                    <a:pt x="42352" y="26666"/>
                  </a:cubicBezTo>
                  <a:cubicBezTo>
                    <a:pt x="42352" y="26666"/>
                    <a:pt x="42352" y="26060"/>
                    <a:pt x="42352" y="25454"/>
                  </a:cubicBezTo>
                  <a:cubicBezTo>
                    <a:pt x="42352" y="25454"/>
                    <a:pt x="43361" y="26060"/>
                    <a:pt x="42352" y="24848"/>
                  </a:cubicBezTo>
                  <a:cubicBezTo>
                    <a:pt x="41344" y="24242"/>
                    <a:pt x="40336" y="23636"/>
                    <a:pt x="40840" y="23636"/>
                  </a:cubicBezTo>
                  <a:cubicBezTo>
                    <a:pt x="41344" y="23636"/>
                    <a:pt x="41848" y="23636"/>
                    <a:pt x="41848" y="23636"/>
                  </a:cubicBezTo>
                  <a:cubicBezTo>
                    <a:pt x="42352" y="23636"/>
                    <a:pt x="42857" y="24242"/>
                    <a:pt x="42857" y="23636"/>
                  </a:cubicBezTo>
                  <a:cubicBezTo>
                    <a:pt x="43361" y="23636"/>
                    <a:pt x="43361" y="23636"/>
                    <a:pt x="43361" y="23030"/>
                  </a:cubicBezTo>
                  <a:cubicBezTo>
                    <a:pt x="42857" y="22424"/>
                    <a:pt x="42857" y="22424"/>
                    <a:pt x="42857" y="22424"/>
                  </a:cubicBezTo>
                  <a:cubicBezTo>
                    <a:pt x="42352" y="21818"/>
                    <a:pt x="42352" y="21818"/>
                    <a:pt x="41848" y="21818"/>
                  </a:cubicBezTo>
                  <a:cubicBezTo>
                    <a:pt x="41848" y="21818"/>
                    <a:pt x="41344" y="22424"/>
                    <a:pt x="41848" y="21212"/>
                  </a:cubicBezTo>
                  <a:cubicBezTo>
                    <a:pt x="41848" y="20000"/>
                    <a:pt x="41848" y="20000"/>
                    <a:pt x="41848" y="19393"/>
                  </a:cubicBezTo>
                  <a:cubicBezTo>
                    <a:pt x="41848" y="19393"/>
                    <a:pt x="42857" y="19393"/>
                    <a:pt x="41848" y="19393"/>
                  </a:cubicBezTo>
                  <a:cubicBezTo>
                    <a:pt x="41344" y="18787"/>
                    <a:pt x="41344" y="18787"/>
                    <a:pt x="41344" y="18787"/>
                  </a:cubicBezTo>
                  <a:cubicBezTo>
                    <a:pt x="40840" y="18787"/>
                    <a:pt x="41344" y="18787"/>
                    <a:pt x="40336" y="18787"/>
                  </a:cubicBezTo>
                  <a:cubicBezTo>
                    <a:pt x="39831" y="18787"/>
                    <a:pt x="40336" y="17575"/>
                    <a:pt x="40336" y="17575"/>
                  </a:cubicBezTo>
                  <a:cubicBezTo>
                    <a:pt x="40336" y="16969"/>
                    <a:pt x="40840" y="14545"/>
                    <a:pt x="40840" y="14545"/>
                  </a:cubicBezTo>
                  <a:cubicBezTo>
                    <a:pt x="40336" y="13939"/>
                    <a:pt x="40336" y="13939"/>
                    <a:pt x="40336" y="13939"/>
                  </a:cubicBezTo>
                  <a:cubicBezTo>
                    <a:pt x="40336" y="13939"/>
                    <a:pt x="39831" y="12727"/>
                    <a:pt x="39831" y="12727"/>
                  </a:cubicBezTo>
                  <a:cubicBezTo>
                    <a:pt x="39831" y="12121"/>
                    <a:pt x="39831" y="11515"/>
                    <a:pt x="39327" y="11515"/>
                  </a:cubicBezTo>
                  <a:cubicBezTo>
                    <a:pt x="39327" y="11515"/>
                    <a:pt x="38823" y="10909"/>
                    <a:pt x="38823" y="10909"/>
                  </a:cubicBezTo>
                  <a:cubicBezTo>
                    <a:pt x="38823" y="10909"/>
                    <a:pt x="38319" y="10909"/>
                    <a:pt x="38319" y="10303"/>
                  </a:cubicBezTo>
                  <a:cubicBezTo>
                    <a:pt x="38319" y="9696"/>
                    <a:pt x="38319" y="9090"/>
                    <a:pt x="38319" y="9090"/>
                  </a:cubicBezTo>
                  <a:cubicBezTo>
                    <a:pt x="38319" y="8484"/>
                    <a:pt x="38319" y="7878"/>
                    <a:pt x="38319" y="7878"/>
                  </a:cubicBezTo>
                  <a:cubicBezTo>
                    <a:pt x="37310" y="4848"/>
                    <a:pt x="37310" y="4848"/>
                    <a:pt x="37310" y="4848"/>
                  </a:cubicBezTo>
                  <a:cubicBezTo>
                    <a:pt x="37310" y="4242"/>
                    <a:pt x="37310" y="4242"/>
                    <a:pt x="37310" y="4242"/>
                  </a:cubicBezTo>
                  <a:cubicBezTo>
                    <a:pt x="36806" y="3030"/>
                    <a:pt x="36806" y="3030"/>
                    <a:pt x="36806" y="3030"/>
                  </a:cubicBezTo>
                  <a:cubicBezTo>
                    <a:pt x="36302" y="3030"/>
                    <a:pt x="36302" y="3030"/>
                    <a:pt x="36302" y="3030"/>
                  </a:cubicBezTo>
                  <a:cubicBezTo>
                    <a:pt x="36302" y="1818"/>
                    <a:pt x="36302" y="1818"/>
                    <a:pt x="36302" y="1818"/>
                  </a:cubicBezTo>
                  <a:cubicBezTo>
                    <a:pt x="36302" y="1818"/>
                    <a:pt x="35798" y="1818"/>
                    <a:pt x="35798" y="2424"/>
                  </a:cubicBezTo>
                  <a:cubicBezTo>
                    <a:pt x="35798" y="2424"/>
                    <a:pt x="35798" y="3030"/>
                    <a:pt x="35294" y="3030"/>
                  </a:cubicBezTo>
                  <a:cubicBezTo>
                    <a:pt x="34789" y="3030"/>
                    <a:pt x="34285" y="2424"/>
                    <a:pt x="34285" y="2424"/>
                  </a:cubicBezTo>
                  <a:cubicBezTo>
                    <a:pt x="34285" y="2424"/>
                    <a:pt x="34285" y="1818"/>
                    <a:pt x="34285" y="1212"/>
                  </a:cubicBezTo>
                  <a:cubicBezTo>
                    <a:pt x="33781" y="1212"/>
                    <a:pt x="32268" y="0"/>
                    <a:pt x="32268" y="0"/>
                  </a:cubicBezTo>
                  <a:cubicBezTo>
                    <a:pt x="32268" y="0"/>
                    <a:pt x="32268" y="0"/>
                    <a:pt x="32268" y="606"/>
                  </a:cubicBezTo>
                  <a:cubicBezTo>
                    <a:pt x="32268" y="606"/>
                    <a:pt x="31764" y="1212"/>
                    <a:pt x="31764" y="606"/>
                  </a:cubicBezTo>
                  <a:cubicBezTo>
                    <a:pt x="31260" y="606"/>
                    <a:pt x="30252" y="0"/>
                    <a:pt x="30252" y="0"/>
                  </a:cubicBezTo>
                  <a:cubicBezTo>
                    <a:pt x="30252" y="0"/>
                    <a:pt x="30252" y="606"/>
                    <a:pt x="30252" y="606"/>
                  </a:cubicBezTo>
                  <a:cubicBezTo>
                    <a:pt x="30252" y="1212"/>
                    <a:pt x="30756" y="1818"/>
                    <a:pt x="30756" y="1818"/>
                  </a:cubicBezTo>
                  <a:cubicBezTo>
                    <a:pt x="30252" y="1818"/>
                    <a:pt x="29747" y="1818"/>
                    <a:pt x="29747" y="1818"/>
                  </a:cubicBezTo>
                  <a:cubicBezTo>
                    <a:pt x="29747" y="1818"/>
                    <a:pt x="29747" y="1818"/>
                    <a:pt x="29243" y="1818"/>
                  </a:cubicBezTo>
                  <a:cubicBezTo>
                    <a:pt x="29243" y="1212"/>
                    <a:pt x="28739" y="1212"/>
                    <a:pt x="28739" y="1212"/>
                  </a:cubicBezTo>
                  <a:cubicBezTo>
                    <a:pt x="28739" y="1818"/>
                    <a:pt x="28235" y="1818"/>
                    <a:pt x="28235" y="3030"/>
                  </a:cubicBezTo>
                  <a:cubicBezTo>
                    <a:pt x="28739" y="3636"/>
                    <a:pt x="28235" y="3636"/>
                    <a:pt x="28739" y="4242"/>
                  </a:cubicBezTo>
                  <a:cubicBezTo>
                    <a:pt x="29243" y="4242"/>
                    <a:pt x="29243" y="4242"/>
                    <a:pt x="29747" y="4848"/>
                  </a:cubicBezTo>
                  <a:cubicBezTo>
                    <a:pt x="30252" y="4848"/>
                    <a:pt x="30252" y="4848"/>
                    <a:pt x="30756" y="4848"/>
                  </a:cubicBezTo>
                  <a:cubicBezTo>
                    <a:pt x="30756" y="4848"/>
                    <a:pt x="31260" y="4848"/>
                    <a:pt x="31764" y="4848"/>
                  </a:cubicBezTo>
                  <a:cubicBezTo>
                    <a:pt x="31764" y="4848"/>
                    <a:pt x="32268" y="4242"/>
                    <a:pt x="32268" y="4242"/>
                  </a:cubicBezTo>
                  <a:cubicBezTo>
                    <a:pt x="32268" y="4242"/>
                    <a:pt x="32268" y="4848"/>
                    <a:pt x="32268" y="4848"/>
                  </a:cubicBezTo>
                  <a:cubicBezTo>
                    <a:pt x="32268" y="4848"/>
                    <a:pt x="31764" y="4848"/>
                    <a:pt x="32268" y="5454"/>
                  </a:cubicBezTo>
                  <a:cubicBezTo>
                    <a:pt x="32268" y="5454"/>
                    <a:pt x="32268" y="5454"/>
                    <a:pt x="32268" y="5454"/>
                  </a:cubicBezTo>
                  <a:cubicBezTo>
                    <a:pt x="32773" y="6060"/>
                    <a:pt x="32773" y="6060"/>
                    <a:pt x="32773" y="6060"/>
                  </a:cubicBezTo>
                  <a:cubicBezTo>
                    <a:pt x="32773" y="6060"/>
                    <a:pt x="32773" y="6060"/>
                    <a:pt x="32773" y="6060"/>
                  </a:cubicBezTo>
                  <a:cubicBezTo>
                    <a:pt x="32773" y="6060"/>
                    <a:pt x="32773" y="6666"/>
                    <a:pt x="32773" y="6666"/>
                  </a:cubicBezTo>
                  <a:cubicBezTo>
                    <a:pt x="32773" y="7272"/>
                    <a:pt x="32773" y="7272"/>
                    <a:pt x="33277" y="7272"/>
                  </a:cubicBezTo>
                  <a:cubicBezTo>
                    <a:pt x="33781" y="7878"/>
                    <a:pt x="33781" y="7272"/>
                    <a:pt x="33781" y="7272"/>
                  </a:cubicBezTo>
                  <a:cubicBezTo>
                    <a:pt x="33781" y="7272"/>
                    <a:pt x="34789" y="8484"/>
                    <a:pt x="34285" y="8484"/>
                  </a:cubicBezTo>
                  <a:cubicBezTo>
                    <a:pt x="34285" y="8484"/>
                    <a:pt x="33781" y="7878"/>
                    <a:pt x="34285" y="8484"/>
                  </a:cubicBezTo>
                  <a:cubicBezTo>
                    <a:pt x="34789" y="9090"/>
                    <a:pt x="35294" y="9090"/>
                    <a:pt x="35294" y="9090"/>
                  </a:cubicBezTo>
                  <a:cubicBezTo>
                    <a:pt x="35294" y="9090"/>
                    <a:pt x="34789" y="9696"/>
                    <a:pt x="33781" y="9090"/>
                  </a:cubicBezTo>
                  <a:cubicBezTo>
                    <a:pt x="33277" y="9090"/>
                    <a:pt x="33277" y="9090"/>
                    <a:pt x="33277" y="9090"/>
                  </a:cubicBezTo>
                  <a:cubicBezTo>
                    <a:pt x="33277" y="9090"/>
                    <a:pt x="32773" y="8484"/>
                    <a:pt x="32773" y="8484"/>
                  </a:cubicBezTo>
                  <a:cubicBezTo>
                    <a:pt x="32268" y="7878"/>
                    <a:pt x="32268" y="7272"/>
                    <a:pt x="32268" y="7272"/>
                  </a:cubicBezTo>
                  <a:cubicBezTo>
                    <a:pt x="32268" y="7272"/>
                    <a:pt x="31764" y="6666"/>
                    <a:pt x="31260" y="6666"/>
                  </a:cubicBezTo>
                  <a:cubicBezTo>
                    <a:pt x="30756" y="6060"/>
                    <a:pt x="30252" y="6666"/>
                    <a:pt x="29747" y="6666"/>
                  </a:cubicBezTo>
                  <a:cubicBezTo>
                    <a:pt x="29747" y="6666"/>
                    <a:pt x="29243" y="7272"/>
                    <a:pt x="28739" y="7272"/>
                  </a:cubicBezTo>
                  <a:cubicBezTo>
                    <a:pt x="28739" y="7272"/>
                    <a:pt x="28739" y="7878"/>
                    <a:pt x="28739" y="8484"/>
                  </a:cubicBezTo>
                  <a:cubicBezTo>
                    <a:pt x="29243" y="9090"/>
                    <a:pt x="30252" y="11515"/>
                    <a:pt x="30252" y="11515"/>
                  </a:cubicBezTo>
                  <a:cubicBezTo>
                    <a:pt x="30252" y="11515"/>
                    <a:pt x="31260" y="12727"/>
                    <a:pt x="31260" y="12727"/>
                  </a:cubicBezTo>
                  <a:cubicBezTo>
                    <a:pt x="31260" y="12727"/>
                    <a:pt x="31764" y="13939"/>
                    <a:pt x="31764" y="13939"/>
                  </a:cubicBezTo>
                  <a:cubicBezTo>
                    <a:pt x="31764" y="13939"/>
                    <a:pt x="31764" y="13939"/>
                    <a:pt x="32268" y="14545"/>
                  </a:cubicBezTo>
                  <a:cubicBezTo>
                    <a:pt x="32773" y="14545"/>
                    <a:pt x="32268" y="14545"/>
                    <a:pt x="32268" y="14545"/>
                  </a:cubicBezTo>
                  <a:cubicBezTo>
                    <a:pt x="32268" y="15151"/>
                    <a:pt x="31764" y="15757"/>
                    <a:pt x="31764" y="16363"/>
                  </a:cubicBezTo>
                  <a:cubicBezTo>
                    <a:pt x="31764" y="16363"/>
                    <a:pt x="31764" y="15757"/>
                    <a:pt x="31764" y="16363"/>
                  </a:cubicBezTo>
                  <a:cubicBezTo>
                    <a:pt x="31764" y="17575"/>
                    <a:pt x="31764" y="18787"/>
                    <a:pt x="31764" y="18787"/>
                  </a:cubicBezTo>
                  <a:cubicBezTo>
                    <a:pt x="31260" y="20000"/>
                    <a:pt x="31260" y="20000"/>
                    <a:pt x="31260" y="20000"/>
                  </a:cubicBezTo>
                  <a:cubicBezTo>
                    <a:pt x="30756" y="20606"/>
                    <a:pt x="30756" y="20606"/>
                    <a:pt x="30756" y="20606"/>
                  </a:cubicBezTo>
                  <a:cubicBezTo>
                    <a:pt x="30756" y="20606"/>
                    <a:pt x="30756" y="20606"/>
                    <a:pt x="30756" y="20606"/>
                  </a:cubicBezTo>
                  <a:cubicBezTo>
                    <a:pt x="30252" y="20606"/>
                    <a:pt x="30756" y="20000"/>
                    <a:pt x="30756" y="20000"/>
                  </a:cubicBezTo>
                  <a:cubicBezTo>
                    <a:pt x="30756" y="19393"/>
                    <a:pt x="30756" y="19393"/>
                    <a:pt x="30756" y="19393"/>
                  </a:cubicBezTo>
                  <a:cubicBezTo>
                    <a:pt x="31260" y="18181"/>
                    <a:pt x="31260" y="18181"/>
                    <a:pt x="31260" y="18181"/>
                  </a:cubicBezTo>
                  <a:cubicBezTo>
                    <a:pt x="31260" y="18181"/>
                    <a:pt x="30756" y="17575"/>
                    <a:pt x="30252" y="17575"/>
                  </a:cubicBezTo>
                  <a:cubicBezTo>
                    <a:pt x="30252" y="16969"/>
                    <a:pt x="30252" y="17575"/>
                    <a:pt x="29747" y="17575"/>
                  </a:cubicBezTo>
                  <a:cubicBezTo>
                    <a:pt x="29747" y="17575"/>
                    <a:pt x="29243" y="18787"/>
                    <a:pt x="29243" y="18787"/>
                  </a:cubicBezTo>
                  <a:cubicBezTo>
                    <a:pt x="29243" y="18787"/>
                    <a:pt x="28739" y="18787"/>
                    <a:pt x="29243" y="18181"/>
                  </a:cubicBezTo>
                  <a:cubicBezTo>
                    <a:pt x="29243" y="18181"/>
                    <a:pt x="29243" y="16969"/>
                    <a:pt x="29747" y="16969"/>
                  </a:cubicBezTo>
                  <a:cubicBezTo>
                    <a:pt x="29747" y="16969"/>
                    <a:pt x="29747" y="16969"/>
                    <a:pt x="29747" y="16969"/>
                  </a:cubicBezTo>
                  <a:cubicBezTo>
                    <a:pt x="29747" y="16363"/>
                    <a:pt x="30252" y="16363"/>
                    <a:pt x="30252" y="15757"/>
                  </a:cubicBezTo>
                  <a:cubicBezTo>
                    <a:pt x="30252" y="15151"/>
                    <a:pt x="30252" y="15151"/>
                    <a:pt x="30252" y="14545"/>
                  </a:cubicBezTo>
                  <a:cubicBezTo>
                    <a:pt x="29747" y="14545"/>
                    <a:pt x="29747" y="13939"/>
                    <a:pt x="29747" y="13333"/>
                  </a:cubicBezTo>
                  <a:cubicBezTo>
                    <a:pt x="29243" y="13333"/>
                    <a:pt x="28739" y="13939"/>
                    <a:pt x="28739" y="13939"/>
                  </a:cubicBezTo>
                  <a:cubicBezTo>
                    <a:pt x="28739" y="14545"/>
                    <a:pt x="28739" y="14545"/>
                    <a:pt x="28739" y="14545"/>
                  </a:cubicBezTo>
                  <a:cubicBezTo>
                    <a:pt x="28235" y="15151"/>
                    <a:pt x="28235" y="15151"/>
                    <a:pt x="27731" y="15757"/>
                  </a:cubicBezTo>
                  <a:cubicBezTo>
                    <a:pt x="27226" y="16363"/>
                    <a:pt x="27226" y="16363"/>
                    <a:pt x="27226" y="16363"/>
                  </a:cubicBezTo>
                  <a:cubicBezTo>
                    <a:pt x="27226" y="16363"/>
                    <a:pt x="27731" y="15151"/>
                    <a:pt x="27731" y="15151"/>
                  </a:cubicBezTo>
                  <a:cubicBezTo>
                    <a:pt x="27731" y="15151"/>
                    <a:pt x="28235" y="14545"/>
                    <a:pt x="27731" y="14545"/>
                  </a:cubicBezTo>
                  <a:cubicBezTo>
                    <a:pt x="27731" y="14545"/>
                    <a:pt x="27731" y="14545"/>
                    <a:pt x="27731" y="13939"/>
                  </a:cubicBezTo>
                  <a:cubicBezTo>
                    <a:pt x="27731" y="13939"/>
                    <a:pt x="27731" y="13333"/>
                    <a:pt x="27731" y="13333"/>
                  </a:cubicBezTo>
                  <a:cubicBezTo>
                    <a:pt x="27731" y="13333"/>
                    <a:pt x="28235" y="13333"/>
                    <a:pt x="27731" y="13333"/>
                  </a:cubicBezTo>
                  <a:cubicBezTo>
                    <a:pt x="27226" y="13333"/>
                    <a:pt x="27226" y="13333"/>
                    <a:pt x="27226" y="13333"/>
                  </a:cubicBezTo>
                  <a:cubicBezTo>
                    <a:pt x="27226" y="13333"/>
                    <a:pt x="26722" y="13333"/>
                    <a:pt x="26722" y="13333"/>
                  </a:cubicBezTo>
                  <a:cubicBezTo>
                    <a:pt x="26722" y="12727"/>
                    <a:pt x="27226" y="12727"/>
                    <a:pt x="27226" y="12727"/>
                  </a:cubicBezTo>
                  <a:cubicBezTo>
                    <a:pt x="27226" y="12121"/>
                    <a:pt x="27731" y="11515"/>
                    <a:pt x="27731" y="11515"/>
                  </a:cubicBezTo>
                  <a:cubicBezTo>
                    <a:pt x="27731" y="11515"/>
                    <a:pt x="27226" y="10909"/>
                    <a:pt x="27226" y="10909"/>
                  </a:cubicBezTo>
                  <a:cubicBezTo>
                    <a:pt x="26722" y="10303"/>
                    <a:pt x="26722" y="9696"/>
                    <a:pt x="26722" y="9696"/>
                  </a:cubicBezTo>
                  <a:cubicBezTo>
                    <a:pt x="26722" y="9696"/>
                    <a:pt x="26722" y="10909"/>
                    <a:pt x="26722" y="9090"/>
                  </a:cubicBezTo>
                  <a:cubicBezTo>
                    <a:pt x="26218" y="7272"/>
                    <a:pt x="26218" y="7272"/>
                    <a:pt x="26218" y="7272"/>
                  </a:cubicBezTo>
                  <a:cubicBezTo>
                    <a:pt x="25714" y="6666"/>
                    <a:pt x="25714" y="6666"/>
                    <a:pt x="25714" y="6666"/>
                  </a:cubicBezTo>
                  <a:cubicBezTo>
                    <a:pt x="25714" y="6666"/>
                    <a:pt x="25714" y="6060"/>
                    <a:pt x="25210" y="6060"/>
                  </a:cubicBezTo>
                  <a:cubicBezTo>
                    <a:pt x="25210" y="5454"/>
                    <a:pt x="24201" y="4848"/>
                    <a:pt x="24201" y="4848"/>
                  </a:cubicBezTo>
                  <a:cubicBezTo>
                    <a:pt x="24201" y="4242"/>
                    <a:pt x="24201" y="4242"/>
                    <a:pt x="24201" y="4242"/>
                  </a:cubicBezTo>
                  <a:cubicBezTo>
                    <a:pt x="24201" y="4242"/>
                    <a:pt x="24201" y="3636"/>
                    <a:pt x="24201" y="3636"/>
                  </a:cubicBezTo>
                  <a:cubicBezTo>
                    <a:pt x="23697" y="3636"/>
                    <a:pt x="23193" y="3030"/>
                    <a:pt x="23193" y="3636"/>
                  </a:cubicBezTo>
                  <a:cubicBezTo>
                    <a:pt x="23193" y="4242"/>
                    <a:pt x="23193" y="4242"/>
                    <a:pt x="23193" y="4848"/>
                  </a:cubicBezTo>
                  <a:cubicBezTo>
                    <a:pt x="22689" y="4848"/>
                    <a:pt x="21680" y="4848"/>
                    <a:pt x="21680" y="4848"/>
                  </a:cubicBezTo>
                  <a:cubicBezTo>
                    <a:pt x="21680" y="4848"/>
                    <a:pt x="21680" y="5454"/>
                    <a:pt x="21680" y="5454"/>
                  </a:cubicBezTo>
                  <a:cubicBezTo>
                    <a:pt x="20672" y="6060"/>
                    <a:pt x="20672" y="6060"/>
                    <a:pt x="20672" y="6060"/>
                  </a:cubicBezTo>
                  <a:cubicBezTo>
                    <a:pt x="20672" y="6060"/>
                    <a:pt x="20672" y="5454"/>
                    <a:pt x="20672" y="6060"/>
                  </a:cubicBezTo>
                  <a:cubicBezTo>
                    <a:pt x="21176" y="6666"/>
                    <a:pt x="21176" y="7272"/>
                    <a:pt x="21176" y="7878"/>
                  </a:cubicBezTo>
                  <a:cubicBezTo>
                    <a:pt x="21176" y="7878"/>
                    <a:pt x="22184" y="8484"/>
                    <a:pt x="21680" y="8484"/>
                  </a:cubicBezTo>
                  <a:cubicBezTo>
                    <a:pt x="21680" y="8484"/>
                    <a:pt x="20672" y="8484"/>
                    <a:pt x="20672" y="8484"/>
                  </a:cubicBezTo>
                  <a:cubicBezTo>
                    <a:pt x="20672" y="8484"/>
                    <a:pt x="20168" y="7878"/>
                    <a:pt x="20168" y="7272"/>
                  </a:cubicBezTo>
                  <a:cubicBezTo>
                    <a:pt x="20168" y="7272"/>
                    <a:pt x="19663" y="6666"/>
                    <a:pt x="19159" y="6666"/>
                  </a:cubicBezTo>
                  <a:cubicBezTo>
                    <a:pt x="19159" y="6666"/>
                    <a:pt x="18655" y="6666"/>
                    <a:pt x="18151" y="7272"/>
                  </a:cubicBezTo>
                  <a:cubicBezTo>
                    <a:pt x="18151" y="7878"/>
                    <a:pt x="18151" y="7272"/>
                    <a:pt x="18151" y="8484"/>
                  </a:cubicBezTo>
                  <a:cubicBezTo>
                    <a:pt x="18151" y="9696"/>
                    <a:pt x="18151" y="10909"/>
                    <a:pt x="18151" y="10909"/>
                  </a:cubicBezTo>
                  <a:cubicBezTo>
                    <a:pt x="18151" y="10909"/>
                    <a:pt x="18655" y="11515"/>
                    <a:pt x="19159" y="12121"/>
                  </a:cubicBezTo>
                  <a:cubicBezTo>
                    <a:pt x="19159" y="12121"/>
                    <a:pt x="19663" y="13939"/>
                    <a:pt x="19663" y="13939"/>
                  </a:cubicBezTo>
                  <a:cubicBezTo>
                    <a:pt x="19663" y="14545"/>
                    <a:pt x="20168" y="15151"/>
                    <a:pt x="20168" y="15151"/>
                  </a:cubicBezTo>
                  <a:cubicBezTo>
                    <a:pt x="20168" y="15151"/>
                    <a:pt x="17647" y="13939"/>
                    <a:pt x="17647" y="13333"/>
                  </a:cubicBezTo>
                  <a:cubicBezTo>
                    <a:pt x="17647" y="12727"/>
                    <a:pt x="17647" y="11515"/>
                    <a:pt x="17142" y="11515"/>
                  </a:cubicBezTo>
                  <a:cubicBezTo>
                    <a:pt x="17142" y="11515"/>
                    <a:pt x="17142" y="10909"/>
                    <a:pt x="16638" y="11515"/>
                  </a:cubicBezTo>
                  <a:cubicBezTo>
                    <a:pt x="16134" y="11515"/>
                    <a:pt x="16134" y="11515"/>
                    <a:pt x="15630" y="11515"/>
                  </a:cubicBezTo>
                  <a:cubicBezTo>
                    <a:pt x="15630" y="12121"/>
                    <a:pt x="15630" y="12727"/>
                    <a:pt x="15630" y="12727"/>
                  </a:cubicBezTo>
                  <a:cubicBezTo>
                    <a:pt x="15630" y="12727"/>
                    <a:pt x="15630" y="13333"/>
                    <a:pt x="15630" y="13939"/>
                  </a:cubicBezTo>
                  <a:cubicBezTo>
                    <a:pt x="16134" y="15151"/>
                    <a:pt x="16134" y="15151"/>
                    <a:pt x="16134" y="15757"/>
                  </a:cubicBezTo>
                  <a:cubicBezTo>
                    <a:pt x="16638" y="16363"/>
                    <a:pt x="17142" y="16363"/>
                    <a:pt x="17142" y="16969"/>
                  </a:cubicBezTo>
                  <a:cubicBezTo>
                    <a:pt x="17142" y="16969"/>
                    <a:pt x="17647" y="17575"/>
                    <a:pt x="17647" y="17575"/>
                  </a:cubicBezTo>
                  <a:cubicBezTo>
                    <a:pt x="17647" y="17575"/>
                    <a:pt x="17142" y="18787"/>
                    <a:pt x="17142" y="18787"/>
                  </a:cubicBezTo>
                  <a:cubicBezTo>
                    <a:pt x="17142" y="19393"/>
                    <a:pt x="16638" y="20000"/>
                    <a:pt x="16638" y="20000"/>
                  </a:cubicBezTo>
                  <a:cubicBezTo>
                    <a:pt x="16638" y="20000"/>
                    <a:pt x="17647" y="20606"/>
                    <a:pt x="17647" y="20606"/>
                  </a:cubicBezTo>
                  <a:cubicBezTo>
                    <a:pt x="17647" y="20606"/>
                    <a:pt x="18151" y="21212"/>
                    <a:pt x="17647" y="21818"/>
                  </a:cubicBezTo>
                  <a:cubicBezTo>
                    <a:pt x="17142" y="21818"/>
                    <a:pt x="17142" y="21818"/>
                    <a:pt x="16638" y="21818"/>
                  </a:cubicBezTo>
                  <a:cubicBezTo>
                    <a:pt x="16638" y="21212"/>
                    <a:pt x="16134" y="21818"/>
                    <a:pt x="16134" y="20606"/>
                  </a:cubicBezTo>
                  <a:cubicBezTo>
                    <a:pt x="16638" y="20000"/>
                    <a:pt x="16638" y="19393"/>
                    <a:pt x="16638" y="19393"/>
                  </a:cubicBezTo>
                  <a:cubicBezTo>
                    <a:pt x="16134" y="19393"/>
                    <a:pt x="15630" y="18181"/>
                    <a:pt x="15630" y="18181"/>
                  </a:cubicBezTo>
                  <a:cubicBezTo>
                    <a:pt x="15630" y="18181"/>
                    <a:pt x="16638" y="20000"/>
                    <a:pt x="15126" y="16969"/>
                  </a:cubicBezTo>
                  <a:cubicBezTo>
                    <a:pt x="14117" y="14545"/>
                    <a:pt x="14117" y="14545"/>
                    <a:pt x="14117" y="14545"/>
                  </a:cubicBezTo>
                  <a:cubicBezTo>
                    <a:pt x="14117" y="13333"/>
                    <a:pt x="14117" y="13333"/>
                    <a:pt x="14117" y="13333"/>
                  </a:cubicBezTo>
                  <a:cubicBezTo>
                    <a:pt x="14117" y="13333"/>
                    <a:pt x="13613" y="13333"/>
                    <a:pt x="13613" y="13333"/>
                  </a:cubicBezTo>
                  <a:cubicBezTo>
                    <a:pt x="13613" y="13333"/>
                    <a:pt x="13109" y="12727"/>
                    <a:pt x="13109" y="12727"/>
                  </a:cubicBezTo>
                  <a:cubicBezTo>
                    <a:pt x="13109" y="12727"/>
                    <a:pt x="12100" y="12727"/>
                    <a:pt x="12100" y="12727"/>
                  </a:cubicBezTo>
                  <a:cubicBezTo>
                    <a:pt x="12100" y="13333"/>
                    <a:pt x="12100" y="13333"/>
                    <a:pt x="12100" y="13939"/>
                  </a:cubicBezTo>
                  <a:cubicBezTo>
                    <a:pt x="11596" y="13939"/>
                    <a:pt x="11596" y="15151"/>
                    <a:pt x="11596" y="15151"/>
                  </a:cubicBezTo>
                  <a:cubicBezTo>
                    <a:pt x="11092" y="15151"/>
                    <a:pt x="11092" y="16363"/>
                    <a:pt x="11092" y="16363"/>
                  </a:cubicBezTo>
                  <a:cubicBezTo>
                    <a:pt x="11092" y="16363"/>
                    <a:pt x="11596" y="16363"/>
                    <a:pt x="11596" y="16969"/>
                  </a:cubicBezTo>
                  <a:cubicBezTo>
                    <a:pt x="12100" y="17575"/>
                    <a:pt x="12100" y="18181"/>
                    <a:pt x="12100" y="18181"/>
                  </a:cubicBezTo>
                  <a:cubicBezTo>
                    <a:pt x="12100" y="18181"/>
                    <a:pt x="11596" y="17575"/>
                    <a:pt x="11596" y="17575"/>
                  </a:cubicBezTo>
                  <a:cubicBezTo>
                    <a:pt x="11092" y="17575"/>
                    <a:pt x="11092" y="17575"/>
                    <a:pt x="11092" y="17575"/>
                  </a:cubicBezTo>
                  <a:cubicBezTo>
                    <a:pt x="10588" y="18181"/>
                    <a:pt x="10588" y="18181"/>
                    <a:pt x="10588" y="18181"/>
                  </a:cubicBezTo>
                  <a:cubicBezTo>
                    <a:pt x="10588" y="18181"/>
                    <a:pt x="10588" y="18181"/>
                    <a:pt x="10588" y="18181"/>
                  </a:cubicBezTo>
                  <a:cubicBezTo>
                    <a:pt x="10588" y="18181"/>
                    <a:pt x="10588" y="19393"/>
                    <a:pt x="10588" y="19393"/>
                  </a:cubicBezTo>
                  <a:cubicBezTo>
                    <a:pt x="10588" y="19393"/>
                    <a:pt x="11092" y="20000"/>
                    <a:pt x="11092" y="20000"/>
                  </a:cubicBezTo>
                  <a:cubicBezTo>
                    <a:pt x="11092" y="20000"/>
                    <a:pt x="11092" y="20606"/>
                    <a:pt x="11092" y="20606"/>
                  </a:cubicBezTo>
                  <a:cubicBezTo>
                    <a:pt x="11092" y="20606"/>
                    <a:pt x="11596" y="21212"/>
                    <a:pt x="11596" y="21212"/>
                  </a:cubicBezTo>
                  <a:cubicBezTo>
                    <a:pt x="11596" y="21818"/>
                    <a:pt x="11596" y="21818"/>
                    <a:pt x="11596" y="21818"/>
                  </a:cubicBezTo>
                  <a:cubicBezTo>
                    <a:pt x="11596" y="21818"/>
                    <a:pt x="11596" y="21818"/>
                    <a:pt x="11596" y="21818"/>
                  </a:cubicBezTo>
                  <a:cubicBezTo>
                    <a:pt x="11092" y="21818"/>
                    <a:pt x="11596" y="22424"/>
                    <a:pt x="11092" y="21818"/>
                  </a:cubicBezTo>
                  <a:cubicBezTo>
                    <a:pt x="10588" y="21212"/>
                    <a:pt x="10588" y="21818"/>
                    <a:pt x="10084" y="21212"/>
                  </a:cubicBezTo>
                  <a:cubicBezTo>
                    <a:pt x="10084" y="20000"/>
                    <a:pt x="10084" y="20000"/>
                    <a:pt x="10084" y="20000"/>
                  </a:cubicBezTo>
                  <a:cubicBezTo>
                    <a:pt x="10084" y="20000"/>
                    <a:pt x="10588" y="19393"/>
                    <a:pt x="9579" y="18787"/>
                  </a:cubicBezTo>
                  <a:cubicBezTo>
                    <a:pt x="9075" y="17575"/>
                    <a:pt x="9075" y="16969"/>
                    <a:pt x="9075" y="16969"/>
                  </a:cubicBezTo>
                  <a:cubicBezTo>
                    <a:pt x="9075" y="16969"/>
                    <a:pt x="8571" y="16363"/>
                    <a:pt x="8067" y="16363"/>
                  </a:cubicBezTo>
                  <a:cubicBezTo>
                    <a:pt x="8067" y="16969"/>
                    <a:pt x="8067" y="16969"/>
                    <a:pt x="7563" y="16969"/>
                  </a:cubicBezTo>
                  <a:cubicBezTo>
                    <a:pt x="7058" y="17575"/>
                    <a:pt x="7058" y="17575"/>
                    <a:pt x="6554" y="17575"/>
                  </a:cubicBezTo>
                  <a:cubicBezTo>
                    <a:pt x="6554" y="17575"/>
                    <a:pt x="5546" y="17575"/>
                    <a:pt x="5546" y="17575"/>
                  </a:cubicBezTo>
                  <a:cubicBezTo>
                    <a:pt x="5546" y="17575"/>
                    <a:pt x="5546" y="17575"/>
                    <a:pt x="4537" y="18181"/>
                  </a:cubicBezTo>
                  <a:cubicBezTo>
                    <a:pt x="4033" y="19393"/>
                    <a:pt x="3529" y="19393"/>
                    <a:pt x="4033" y="19393"/>
                  </a:cubicBezTo>
                  <a:cubicBezTo>
                    <a:pt x="4537" y="20000"/>
                    <a:pt x="5546" y="20000"/>
                    <a:pt x="5546" y="20000"/>
                  </a:cubicBezTo>
                  <a:cubicBezTo>
                    <a:pt x="5546" y="20000"/>
                    <a:pt x="6050" y="20000"/>
                    <a:pt x="6554" y="20606"/>
                  </a:cubicBezTo>
                  <a:cubicBezTo>
                    <a:pt x="7058" y="20606"/>
                    <a:pt x="8067" y="21818"/>
                    <a:pt x="8067" y="21818"/>
                  </a:cubicBezTo>
                  <a:cubicBezTo>
                    <a:pt x="9075" y="23636"/>
                    <a:pt x="9075" y="23636"/>
                    <a:pt x="9075" y="23636"/>
                  </a:cubicBezTo>
                  <a:cubicBezTo>
                    <a:pt x="9075" y="23636"/>
                    <a:pt x="9075" y="24242"/>
                    <a:pt x="9075" y="24242"/>
                  </a:cubicBezTo>
                  <a:cubicBezTo>
                    <a:pt x="9075" y="24242"/>
                    <a:pt x="9075" y="24242"/>
                    <a:pt x="9075" y="24848"/>
                  </a:cubicBezTo>
                  <a:cubicBezTo>
                    <a:pt x="9075" y="24848"/>
                    <a:pt x="9075" y="25454"/>
                    <a:pt x="9075" y="25454"/>
                  </a:cubicBezTo>
                  <a:cubicBezTo>
                    <a:pt x="9075" y="25454"/>
                    <a:pt x="9579" y="26060"/>
                    <a:pt x="10084" y="26666"/>
                  </a:cubicBezTo>
                  <a:cubicBezTo>
                    <a:pt x="10588" y="26666"/>
                    <a:pt x="10588" y="26666"/>
                    <a:pt x="11092" y="26666"/>
                  </a:cubicBezTo>
                  <a:cubicBezTo>
                    <a:pt x="11596" y="26666"/>
                    <a:pt x="11092" y="26666"/>
                    <a:pt x="11596" y="26666"/>
                  </a:cubicBezTo>
                  <a:cubicBezTo>
                    <a:pt x="12605" y="26060"/>
                    <a:pt x="12605" y="26060"/>
                    <a:pt x="12605" y="26060"/>
                  </a:cubicBezTo>
                  <a:cubicBezTo>
                    <a:pt x="12605" y="26060"/>
                    <a:pt x="12605" y="26060"/>
                    <a:pt x="13109" y="26060"/>
                  </a:cubicBezTo>
                  <a:cubicBezTo>
                    <a:pt x="14117" y="26060"/>
                    <a:pt x="13613" y="26666"/>
                    <a:pt x="14117" y="26666"/>
                  </a:cubicBezTo>
                  <a:cubicBezTo>
                    <a:pt x="14117" y="26060"/>
                    <a:pt x="15126" y="26060"/>
                    <a:pt x="15126" y="26060"/>
                  </a:cubicBezTo>
                  <a:cubicBezTo>
                    <a:pt x="15630" y="26060"/>
                    <a:pt x="15630" y="25454"/>
                    <a:pt x="16134" y="26060"/>
                  </a:cubicBezTo>
                  <a:cubicBezTo>
                    <a:pt x="16134" y="26666"/>
                    <a:pt x="16134" y="26666"/>
                    <a:pt x="16134" y="27272"/>
                  </a:cubicBezTo>
                  <a:cubicBezTo>
                    <a:pt x="16638" y="27272"/>
                    <a:pt x="17142" y="27878"/>
                    <a:pt x="17142" y="27878"/>
                  </a:cubicBezTo>
                  <a:cubicBezTo>
                    <a:pt x="18151" y="27878"/>
                    <a:pt x="18151" y="27878"/>
                    <a:pt x="18151" y="27878"/>
                  </a:cubicBezTo>
                  <a:cubicBezTo>
                    <a:pt x="18151" y="27878"/>
                    <a:pt x="18151" y="27272"/>
                    <a:pt x="18655" y="27272"/>
                  </a:cubicBezTo>
                  <a:cubicBezTo>
                    <a:pt x="18655" y="26666"/>
                    <a:pt x="19159" y="26060"/>
                    <a:pt x="19159" y="26060"/>
                  </a:cubicBezTo>
                  <a:cubicBezTo>
                    <a:pt x="19159" y="26060"/>
                    <a:pt x="18655" y="26060"/>
                    <a:pt x="19159" y="26666"/>
                  </a:cubicBezTo>
                  <a:cubicBezTo>
                    <a:pt x="19663" y="26666"/>
                    <a:pt x="19663" y="26666"/>
                    <a:pt x="20168" y="27272"/>
                  </a:cubicBezTo>
                  <a:cubicBezTo>
                    <a:pt x="20168" y="27272"/>
                    <a:pt x="21176" y="26666"/>
                    <a:pt x="21176" y="26666"/>
                  </a:cubicBezTo>
                  <a:cubicBezTo>
                    <a:pt x="21680" y="26666"/>
                    <a:pt x="21680" y="26666"/>
                    <a:pt x="21680" y="26666"/>
                  </a:cubicBezTo>
                  <a:cubicBezTo>
                    <a:pt x="21680" y="26666"/>
                    <a:pt x="21176" y="27272"/>
                    <a:pt x="21680" y="27272"/>
                  </a:cubicBezTo>
                  <a:cubicBezTo>
                    <a:pt x="21680" y="27272"/>
                    <a:pt x="21176" y="27272"/>
                    <a:pt x="21680" y="27272"/>
                  </a:cubicBezTo>
                  <a:cubicBezTo>
                    <a:pt x="22184" y="27272"/>
                    <a:pt x="22689" y="26666"/>
                    <a:pt x="22689" y="26666"/>
                  </a:cubicBezTo>
                  <a:cubicBezTo>
                    <a:pt x="22689" y="26666"/>
                    <a:pt x="22184" y="27272"/>
                    <a:pt x="22184" y="27878"/>
                  </a:cubicBezTo>
                  <a:cubicBezTo>
                    <a:pt x="22184" y="27878"/>
                    <a:pt x="22184" y="28484"/>
                    <a:pt x="22184" y="28484"/>
                  </a:cubicBezTo>
                  <a:cubicBezTo>
                    <a:pt x="22184" y="28484"/>
                    <a:pt x="22184" y="29090"/>
                    <a:pt x="22689" y="29696"/>
                  </a:cubicBezTo>
                  <a:cubicBezTo>
                    <a:pt x="23193" y="29696"/>
                    <a:pt x="23697" y="29696"/>
                    <a:pt x="23697" y="29696"/>
                  </a:cubicBezTo>
                  <a:cubicBezTo>
                    <a:pt x="23697" y="29696"/>
                    <a:pt x="24705" y="29696"/>
                    <a:pt x="24705" y="29696"/>
                  </a:cubicBezTo>
                  <a:cubicBezTo>
                    <a:pt x="24705" y="30303"/>
                    <a:pt x="24705" y="29696"/>
                    <a:pt x="24705" y="30303"/>
                  </a:cubicBezTo>
                  <a:cubicBezTo>
                    <a:pt x="24705" y="30303"/>
                    <a:pt x="25210" y="29696"/>
                    <a:pt x="25210" y="29696"/>
                  </a:cubicBezTo>
                  <a:cubicBezTo>
                    <a:pt x="25714" y="29696"/>
                    <a:pt x="26218" y="29696"/>
                    <a:pt x="26218" y="29696"/>
                  </a:cubicBezTo>
                  <a:cubicBezTo>
                    <a:pt x="26218" y="30303"/>
                    <a:pt x="25714" y="30909"/>
                    <a:pt x="25714" y="30909"/>
                  </a:cubicBezTo>
                  <a:cubicBezTo>
                    <a:pt x="25714" y="30909"/>
                    <a:pt x="25714" y="30909"/>
                    <a:pt x="25714" y="31515"/>
                  </a:cubicBezTo>
                  <a:cubicBezTo>
                    <a:pt x="25714" y="31515"/>
                    <a:pt x="26722" y="31515"/>
                    <a:pt x="26722" y="31515"/>
                  </a:cubicBezTo>
                  <a:cubicBezTo>
                    <a:pt x="26722" y="31515"/>
                    <a:pt x="26722" y="30909"/>
                    <a:pt x="27226" y="31515"/>
                  </a:cubicBezTo>
                  <a:cubicBezTo>
                    <a:pt x="27226" y="32121"/>
                    <a:pt x="27226" y="32121"/>
                    <a:pt x="27226" y="32121"/>
                  </a:cubicBezTo>
                  <a:cubicBezTo>
                    <a:pt x="26722" y="32121"/>
                    <a:pt x="26722" y="31515"/>
                    <a:pt x="26722" y="32727"/>
                  </a:cubicBezTo>
                  <a:cubicBezTo>
                    <a:pt x="26218" y="33333"/>
                    <a:pt x="26722" y="33939"/>
                    <a:pt x="26722" y="33939"/>
                  </a:cubicBezTo>
                  <a:cubicBezTo>
                    <a:pt x="27226" y="35151"/>
                    <a:pt x="27226" y="35151"/>
                    <a:pt x="27226" y="35151"/>
                  </a:cubicBezTo>
                  <a:cubicBezTo>
                    <a:pt x="27226" y="35151"/>
                    <a:pt x="27731" y="35151"/>
                    <a:pt x="28235" y="35151"/>
                  </a:cubicBezTo>
                  <a:cubicBezTo>
                    <a:pt x="28235" y="35151"/>
                    <a:pt x="28235" y="35151"/>
                    <a:pt x="28235" y="35151"/>
                  </a:cubicBezTo>
                  <a:cubicBezTo>
                    <a:pt x="28739" y="34545"/>
                    <a:pt x="28739" y="34545"/>
                    <a:pt x="29243" y="34545"/>
                  </a:cubicBezTo>
                  <a:cubicBezTo>
                    <a:pt x="29243" y="34545"/>
                    <a:pt x="29747" y="35151"/>
                    <a:pt x="29747" y="35151"/>
                  </a:cubicBezTo>
                  <a:cubicBezTo>
                    <a:pt x="29747" y="35757"/>
                    <a:pt x="29747" y="35757"/>
                    <a:pt x="29747" y="35757"/>
                  </a:cubicBezTo>
                  <a:cubicBezTo>
                    <a:pt x="29747" y="35757"/>
                    <a:pt x="29747" y="36363"/>
                    <a:pt x="29747" y="36363"/>
                  </a:cubicBezTo>
                  <a:cubicBezTo>
                    <a:pt x="30252" y="36969"/>
                    <a:pt x="30756" y="36969"/>
                    <a:pt x="30756" y="36969"/>
                  </a:cubicBezTo>
                  <a:cubicBezTo>
                    <a:pt x="30756" y="36969"/>
                    <a:pt x="30756" y="36969"/>
                    <a:pt x="30756" y="37575"/>
                  </a:cubicBezTo>
                  <a:cubicBezTo>
                    <a:pt x="31260" y="38181"/>
                    <a:pt x="32268" y="38787"/>
                    <a:pt x="32268" y="38787"/>
                  </a:cubicBezTo>
                  <a:cubicBezTo>
                    <a:pt x="32268" y="38787"/>
                    <a:pt x="30756" y="38181"/>
                    <a:pt x="30756" y="38181"/>
                  </a:cubicBezTo>
                  <a:cubicBezTo>
                    <a:pt x="30252" y="38181"/>
                    <a:pt x="29243" y="38181"/>
                    <a:pt x="29243" y="38181"/>
                  </a:cubicBezTo>
                  <a:cubicBezTo>
                    <a:pt x="28739" y="38181"/>
                    <a:pt x="27731" y="38181"/>
                    <a:pt x="27731" y="38181"/>
                  </a:cubicBezTo>
                  <a:cubicBezTo>
                    <a:pt x="26218" y="38787"/>
                    <a:pt x="26218" y="38787"/>
                    <a:pt x="26218" y="38787"/>
                  </a:cubicBezTo>
                  <a:cubicBezTo>
                    <a:pt x="26218" y="38787"/>
                    <a:pt x="25210" y="39393"/>
                    <a:pt x="24705" y="39393"/>
                  </a:cubicBezTo>
                  <a:cubicBezTo>
                    <a:pt x="24705" y="39393"/>
                    <a:pt x="24201" y="39393"/>
                    <a:pt x="23697" y="39393"/>
                  </a:cubicBezTo>
                  <a:cubicBezTo>
                    <a:pt x="23697" y="40000"/>
                    <a:pt x="23193" y="40000"/>
                    <a:pt x="22689" y="40000"/>
                  </a:cubicBezTo>
                  <a:cubicBezTo>
                    <a:pt x="22689" y="40000"/>
                    <a:pt x="21680" y="40000"/>
                    <a:pt x="21176" y="40000"/>
                  </a:cubicBezTo>
                  <a:cubicBezTo>
                    <a:pt x="21176" y="40000"/>
                    <a:pt x="20672" y="40000"/>
                    <a:pt x="20672" y="40000"/>
                  </a:cubicBezTo>
                  <a:cubicBezTo>
                    <a:pt x="19159" y="40606"/>
                    <a:pt x="19159" y="40606"/>
                    <a:pt x="19159" y="40606"/>
                  </a:cubicBezTo>
                  <a:cubicBezTo>
                    <a:pt x="19663" y="41212"/>
                    <a:pt x="19663" y="41212"/>
                    <a:pt x="19663" y="41212"/>
                  </a:cubicBezTo>
                  <a:cubicBezTo>
                    <a:pt x="20672" y="41818"/>
                    <a:pt x="20672" y="41818"/>
                    <a:pt x="20672" y="41818"/>
                  </a:cubicBezTo>
                  <a:cubicBezTo>
                    <a:pt x="20672" y="41818"/>
                    <a:pt x="20672" y="41818"/>
                    <a:pt x="20672" y="41818"/>
                  </a:cubicBezTo>
                  <a:cubicBezTo>
                    <a:pt x="21176" y="41818"/>
                    <a:pt x="21680" y="42424"/>
                    <a:pt x="21680" y="42424"/>
                  </a:cubicBezTo>
                  <a:cubicBezTo>
                    <a:pt x="21680" y="42424"/>
                    <a:pt x="22184" y="43030"/>
                    <a:pt x="22689" y="43636"/>
                  </a:cubicBezTo>
                  <a:cubicBezTo>
                    <a:pt x="22689" y="43636"/>
                    <a:pt x="23193" y="44242"/>
                    <a:pt x="23193" y="44242"/>
                  </a:cubicBezTo>
                  <a:lnTo>
                    <a:pt x="24201" y="4484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6" name="Shape 2043">
              <a:extLst>
                <a:ext uri="{FF2B5EF4-FFF2-40B4-BE49-F238E27FC236}">
                  <a16:creationId xmlns:a16="http://schemas.microsoft.com/office/drawing/2014/main" id="{7EA129C4-CCE5-43E2-9608-2EDB383D77ED}"/>
                </a:ext>
              </a:extLst>
            </p:cNvPr>
            <p:cNvSpPr/>
            <p:nvPr/>
          </p:nvSpPr>
          <p:spPr>
            <a:xfrm>
              <a:off x="5322812" y="2251718"/>
              <a:ext cx="802583" cy="653100"/>
            </a:xfrm>
            <a:custGeom>
              <a:avLst/>
              <a:gdLst/>
              <a:ahLst/>
              <a:cxnLst/>
              <a:rect l="0" t="0" r="0" b="0"/>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7" name="Shape 2044">
              <a:extLst>
                <a:ext uri="{FF2B5EF4-FFF2-40B4-BE49-F238E27FC236}">
                  <a16:creationId xmlns:a16="http://schemas.microsoft.com/office/drawing/2014/main" id="{0DD325B0-49AE-43C4-996F-1C5EA1027178}"/>
                </a:ext>
              </a:extLst>
            </p:cNvPr>
            <p:cNvSpPr/>
            <p:nvPr/>
          </p:nvSpPr>
          <p:spPr>
            <a:xfrm>
              <a:off x="3482366" y="2092972"/>
              <a:ext cx="378203" cy="415512"/>
            </a:xfrm>
            <a:custGeom>
              <a:avLst/>
              <a:gdLst/>
              <a:ahLst/>
              <a:cxnLst/>
              <a:rect l="0" t="0" r="0" b="0"/>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8" name="Shape 2045">
              <a:extLst>
                <a:ext uri="{FF2B5EF4-FFF2-40B4-BE49-F238E27FC236}">
                  <a16:creationId xmlns:a16="http://schemas.microsoft.com/office/drawing/2014/main" id="{A8926CB8-DCBD-4C75-A022-E73584BF60E9}"/>
                </a:ext>
              </a:extLst>
            </p:cNvPr>
            <p:cNvSpPr/>
            <p:nvPr/>
          </p:nvSpPr>
          <p:spPr>
            <a:xfrm>
              <a:off x="3117355" y="3610126"/>
              <a:ext cx="405690" cy="613681"/>
            </a:xfrm>
            <a:custGeom>
              <a:avLst/>
              <a:gdLst/>
              <a:ahLst/>
              <a:cxnLst/>
              <a:rect l="0" t="0" r="0" b="0"/>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9" name="Shape 2046">
              <a:extLst>
                <a:ext uri="{FF2B5EF4-FFF2-40B4-BE49-F238E27FC236}">
                  <a16:creationId xmlns:a16="http://schemas.microsoft.com/office/drawing/2014/main" id="{14E9EF00-7936-4414-B993-0E57F755E877}"/>
                </a:ext>
              </a:extLst>
            </p:cNvPr>
            <p:cNvSpPr/>
            <p:nvPr/>
          </p:nvSpPr>
          <p:spPr>
            <a:xfrm>
              <a:off x="4704932" y="2283682"/>
              <a:ext cx="711330" cy="913063"/>
            </a:xfrm>
            <a:custGeom>
              <a:avLst/>
              <a:gdLst/>
              <a:ahLst/>
              <a:cxnLst/>
              <a:rect l="0" t="0" r="0" b="0"/>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0" name="Shape 2047">
              <a:extLst>
                <a:ext uri="{FF2B5EF4-FFF2-40B4-BE49-F238E27FC236}">
                  <a16:creationId xmlns:a16="http://schemas.microsoft.com/office/drawing/2014/main" id="{A07F0A7A-45A6-4642-BD4E-D5DEF66365A9}"/>
                </a:ext>
              </a:extLst>
            </p:cNvPr>
            <p:cNvSpPr/>
            <p:nvPr/>
          </p:nvSpPr>
          <p:spPr>
            <a:xfrm>
              <a:off x="4736816" y="3211660"/>
              <a:ext cx="1121418" cy="1240146"/>
            </a:xfrm>
            <a:custGeom>
              <a:avLst/>
              <a:gdLst/>
              <a:ahLst/>
              <a:cxnLst/>
              <a:rect l="0" t="0" r="0" b="0"/>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solidFill>
              <a:srgbClr val="99CC00"/>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1" name="Shape 2048">
              <a:extLst>
                <a:ext uri="{FF2B5EF4-FFF2-40B4-BE49-F238E27FC236}">
                  <a16:creationId xmlns:a16="http://schemas.microsoft.com/office/drawing/2014/main" id="{204A529E-1403-40CA-997B-0B4E104EAF11}"/>
                </a:ext>
              </a:extLst>
            </p:cNvPr>
            <p:cNvSpPr/>
            <p:nvPr/>
          </p:nvSpPr>
          <p:spPr>
            <a:xfrm>
              <a:off x="5904410" y="2909082"/>
              <a:ext cx="841064" cy="588110"/>
            </a:xfrm>
            <a:custGeom>
              <a:avLst/>
              <a:gdLst/>
              <a:ahLst/>
              <a:cxnLst/>
              <a:rect l="0" t="0" r="0" b="0"/>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2" name="Shape 2049">
              <a:extLst>
                <a:ext uri="{FF2B5EF4-FFF2-40B4-BE49-F238E27FC236}">
                  <a16:creationId xmlns:a16="http://schemas.microsoft.com/office/drawing/2014/main" id="{F57A24BA-EED4-4970-9244-B82EAC2230D6}"/>
                </a:ext>
              </a:extLst>
            </p:cNvPr>
            <p:cNvSpPr/>
            <p:nvPr/>
          </p:nvSpPr>
          <p:spPr>
            <a:xfrm>
              <a:off x="6015453" y="2278355"/>
              <a:ext cx="1400673" cy="943960"/>
            </a:xfrm>
            <a:custGeom>
              <a:avLst/>
              <a:gdLst/>
              <a:ahLst/>
              <a:cxnLst/>
              <a:rect l="0" t="0" r="0" b="0"/>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3" name="Shape 2050">
              <a:extLst>
                <a:ext uri="{FF2B5EF4-FFF2-40B4-BE49-F238E27FC236}">
                  <a16:creationId xmlns:a16="http://schemas.microsoft.com/office/drawing/2014/main" id="{E1A6C5F9-06B6-4843-9F0C-285DA4742C99}"/>
                </a:ext>
              </a:extLst>
            </p:cNvPr>
            <p:cNvSpPr/>
            <p:nvPr/>
          </p:nvSpPr>
          <p:spPr>
            <a:xfrm>
              <a:off x="5078737" y="538527"/>
              <a:ext cx="643166" cy="1694015"/>
            </a:xfrm>
            <a:custGeom>
              <a:avLst/>
              <a:gdLst/>
              <a:ahLst/>
              <a:cxnLst/>
              <a:rect l="0" t="0" r="0" b="0"/>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solidFill>
              <a:srgbClr val="99CC00"/>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99CC00"/>
                </a:solidFill>
                <a:latin typeface="Calibri" panose="020F0502020204030204" pitchFamily="34" charset="0"/>
                <a:ea typeface="Source Sans Pro"/>
                <a:cs typeface="Calibri" panose="020F0502020204030204" pitchFamily="34" charset="0"/>
                <a:sym typeface="Source Sans Pro"/>
              </a:endParaRPr>
            </a:p>
          </p:txBody>
        </p:sp>
        <p:sp>
          <p:nvSpPr>
            <p:cNvPr id="44" name="Shape 2051">
              <a:extLst>
                <a:ext uri="{FF2B5EF4-FFF2-40B4-BE49-F238E27FC236}">
                  <a16:creationId xmlns:a16="http://schemas.microsoft.com/office/drawing/2014/main" id="{7448080B-179A-40B6-8138-CE2098572F8C}"/>
                </a:ext>
              </a:extLst>
            </p:cNvPr>
            <p:cNvSpPr/>
            <p:nvPr/>
          </p:nvSpPr>
          <p:spPr>
            <a:xfrm>
              <a:off x="4686242" y="235947"/>
              <a:ext cx="1226963" cy="1680165"/>
            </a:xfrm>
            <a:custGeom>
              <a:avLst/>
              <a:gdLst/>
              <a:ahLst/>
              <a:cxnLst/>
              <a:rect l="0" t="0" r="0" b="0"/>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5" name="Shape 2052">
              <a:extLst>
                <a:ext uri="{FF2B5EF4-FFF2-40B4-BE49-F238E27FC236}">
                  <a16:creationId xmlns:a16="http://schemas.microsoft.com/office/drawing/2014/main" id="{6B614B8D-D943-43D4-A7BA-A0774830E592}"/>
                </a:ext>
              </a:extLst>
            </p:cNvPr>
            <p:cNvSpPr/>
            <p:nvPr/>
          </p:nvSpPr>
          <p:spPr>
            <a:xfrm>
              <a:off x="5828550" y="-33602"/>
              <a:ext cx="3373052" cy="3300665"/>
            </a:xfrm>
            <a:custGeom>
              <a:avLst/>
              <a:gdLst/>
              <a:ahLst/>
              <a:cxnLst/>
              <a:rect l="0" t="0" r="0" b="0"/>
              <a:pathLst>
                <a:path w="120000" h="120000" extrusionOk="0">
                  <a:moveTo>
                    <a:pt x="37322" y="88091"/>
                  </a:moveTo>
                  <a:cubicBezTo>
                    <a:pt x="36673" y="88251"/>
                    <a:pt x="36673" y="88251"/>
                    <a:pt x="36673" y="88251"/>
                  </a:cubicBezTo>
                  <a:cubicBezTo>
                    <a:pt x="36673" y="88251"/>
                    <a:pt x="36267" y="88653"/>
                    <a:pt x="36267" y="88492"/>
                  </a:cubicBezTo>
                  <a:cubicBezTo>
                    <a:pt x="36186" y="88332"/>
                    <a:pt x="36348" y="88010"/>
                    <a:pt x="36348" y="87849"/>
                  </a:cubicBezTo>
                  <a:cubicBezTo>
                    <a:pt x="36267" y="87769"/>
                    <a:pt x="35862" y="88010"/>
                    <a:pt x="35943" y="87689"/>
                  </a:cubicBezTo>
                  <a:cubicBezTo>
                    <a:pt x="36024" y="87528"/>
                    <a:pt x="35943" y="87287"/>
                    <a:pt x="35862" y="87206"/>
                  </a:cubicBezTo>
                  <a:cubicBezTo>
                    <a:pt x="35699" y="87046"/>
                    <a:pt x="35212" y="87046"/>
                    <a:pt x="35375" y="86724"/>
                  </a:cubicBezTo>
                  <a:cubicBezTo>
                    <a:pt x="35537" y="86483"/>
                    <a:pt x="35943" y="86322"/>
                    <a:pt x="35943" y="86322"/>
                  </a:cubicBezTo>
                  <a:cubicBezTo>
                    <a:pt x="35943" y="86162"/>
                    <a:pt x="35943" y="86162"/>
                    <a:pt x="35943" y="86162"/>
                  </a:cubicBezTo>
                  <a:cubicBezTo>
                    <a:pt x="35618" y="85840"/>
                    <a:pt x="35618" y="85840"/>
                    <a:pt x="35618" y="85840"/>
                  </a:cubicBezTo>
                  <a:cubicBezTo>
                    <a:pt x="34726" y="85438"/>
                    <a:pt x="34726" y="85438"/>
                    <a:pt x="34726" y="85438"/>
                  </a:cubicBezTo>
                  <a:cubicBezTo>
                    <a:pt x="34726" y="85438"/>
                    <a:pt x="34645" y="84956"/>
                    <a:pt x="34482" y="84956"/>
                  </a:cubicBezTo>
                  <a:cubicBezTo>
                    <a:pt x="34401" y="84876"/>
                    <a:pt x="34158" y="84634"/>
                    <a:pt x="34158" y="84634"/>
                  </a:cubicBezTo>
                  <a:cubicBezTo>
                    <a:pt x="34158" y="84634"/>
                    <a:pt x="33914" y="84313"/>
                    <a:pt x="33590" y="84233"/>
                  </a:cubicBezTo>
                  <a:cubicBezTo>
                    <a:pt x="33265" y="84072"/>
                    <a:pt x="33022" y="84795"/>
                    <a:pt x="33022" y="84795"/>
                  </a:cubicBezTo>
                  <a:cubicBezTo>
                    <a:pt x="32697" y="84474"/>
                    <a:pt x="32697" y="84474"/>
                    <a:pt x="32697" y="84474"/>
                  </a:cubicBezTo>
                  <a:cubicBezTo>
                    <a:pt x="32048" y="84715"/>
                    <a:pt x="32048" y="84715"/>
                    <a:pt x="32048" y="84715"/>
                  </a:cubicBezTo>
                  <a:cubicBezTo>
                    <a:pt x="31561" y="85438"/>
                    <a:pt x="31561" y="85438"/>
                    <a:pt x="31561" y="85438"/>
                  </a:cubicBezTo>
                  <a:cubicBezTo>
                    <a:pt x="31237" y="85519"/>
                    <a:pt x="31237" y="85519"/>
                    <a:pt x="31237" y="85519"/>
                  </a:cubicBezTo>
                  <a:cubicBezTo>
                    <a:pt x="30750" y="85599"/>
                    <a:pt x="30750" y="85599"/>
                    <a:pt x="30750" y="85599"/>
                  </a:cubicBezTo>
                  <a:cubicBezTo>
                    <a:pt x="30020" y="85760"/>
                    <a:pt x="30020" y="85760"/>
                    <a:pt x="30020" y="85760"/>
                  </a:cubicBezTo>
                  <a:cubicBezTo>
                    <a:pt x="29858" y="86242"/>
                    <a:pt x="29858" y="86242"/>
                    <a:pt x="29858" y="86242"/>
                  </a:cubicBezTo>
                  <a:cubicBezTo>
                    <a:pt x="29939" y="86724"/>
                    <a:pt x="29939" y="86724"/>
                    <a:pt x="29939" y="86724"/>
                  </a:cubicBezTo>
                  <a:cubicBezTo>
                    <a:pt x="29533" y="87046"/>
                    <a:pt x="29533" y="87046"/>
                    <a:pt x="29533" y="87046"/>
                  </a:cubicBezTo>
                  <a:cubicBezTo>
                    <a:pt x="28559" y="86965"/>
                    <a:pt x="28559" y="86965"/>
                    <a:pt x="28559" y="86965"/>
                  </a:cubicBezTo>
                  <a:cubicBezTo>
                    <a:pt x="28722" y="86965"/>
                    <a:pt x="28722" y="86965"/>
                    <a:pt x="28722" y="86965"/>
                  </a:cubicBezTo>
                  <a:cubicBezTo>
                    <a:pt x="28154" y="86644"/>
                    <a:pt x="28154" y="86644"/>
                    <a:pt x="28154" y="86644"/>
                  </a:cubicBezTo>
                  <a:cubicBezTo>
                    <a:pt x="28154" y="86403"/>
                    <a:pt x="28154" y="86403"/>
                    <a:pt x="28154" y="86403"/>
                  </a:cubicBezTo>
                  <a:cubicBezTo>
                    <a:pt x="27829" y="86403"/>
                    <a:pt x="27829" y="86403"/>
                    <a:pt x="27829" y="86403"/>
                  </a:cubicBezTo>
                  <a:cubicBezTo>
                    <a:pt x="27586" y="86322"/>
                    <a:pt x="27586" y="86322"/>
                    <a:pt x="27586" y="86322"/>
                  </a:cubicBezTo>
                  <a:cubicBezTo>
                    <a:pt x="27748" y="86162"/>
                    <a:pt x="27748" y="86162"/>
                    <a:pt x="27748" y="86162"/>
                  </a:cubicBezTo>
                  <a:cubicBezTo>
                    <a:pt x="27586" y="85920"/>
                    <a:pt x="27586" y="85920"/>
                    <a:pt x="27586" y="85920"/>
                  </a:cubicBezTo>
                  <a:cubicBezTo>
                    <a:pt x="27342" y="85438"/>
                    <a:pt x="27342" y="85438"/>
                    <a:pt x="27342" y="85438"/>
                  </a:cubicBezTo>
                  <a:cubicBezTo>
                    <a:pt x="27505" y="85277"/>
                    <a:pt x="27505" y="85277"/>
                    <a:pt x="27505" y="85277"/>
                  </a:cubicBezTo>
                  <a:cubicBezTo>
                    <a:pt x="27180" y="85117"/>
                    <a:pt x="27180" y="85117"/>
                    <a:pt x="27180" y="85117"/>
                  </a:cubicBezTo>
                  <a:cubicBezTo>
                    <a:pt x="27018" y="84956"/>
                    <a:pt x="27018" y="84956"/>
                    <a:pt x="27018" y="84956"/>
                  </a:cubicBezTo>
                  <a:cubicBezTo>
                    <a:pt x="27180" y="84634"/>
                    <a:pt x="27180" y="84634"/>
                    <a:pt x="27180" y="84634"/>
                  </a:cubicBezTo>
                  <a:cubicBezTo>
                    <a:pt x="27018" y="84393"/>
                    <a:pt x="27018" y="84393"/>
                    <a:pt x="27018" y="84393"/>
                  </a:cubicBezTo>
                  <a:cubicBezTo>
                    <a:pt x="26774" y="84072"/>
                    <a:pt x="26774" y="84072"/>
                    <a:pt x="26774" y="84072"/>
                  </a:cubicBezTo>
                  <a:cubicBezTo>
                    <a:pt x="26369" y="83991"/>
                    <a:pt x="26369" y="83991"/>
                    <a:pt x="26369" y="83991"/>
                  </a:cubicBezTo>
                  <a:cubicBezTo>
                    <a:pt x="26044" y="83750"/>
                    <a:pt x="26044" y="83750"/>
                    <a:pt x="26044" y="83750"/>
                  </a:cubicBezTo>
                  <a:cubicBezTo>
                    <a:pt x="26044" y="83509"/>
                    <a:pt x="26044" y="83509"/>
                    <a:pt x="26044" y="83509"/>
                  </a:cubicBezTo>
                  <a:cubicBezTo>
                    <a:pt x="26206" y="82947"/>
                    <a:pt x="26206" y="82947"/>
                    <a:pt x="26206" y="82947"/>
                  </a:cubicBezTo>
                  <a:cubicBezTo>
                    <a:pt x="26206" y="82947"/>
                    <a:pt x="26206" y="82866"/>
                    <a:pt x="26531" y="82705"/>
                  </a:cubicBezTo>
                  <a:cubicBezTo>
                    <a:pt x="26855" y="82625"/>
                    <a:pt x="26937" y="82705"/>
                    <a:pt x="26937" y="82705"/>
                  </a:cubicBezTo>
                  <a:cubicBezTo>
                    <a:pt x="27423" y="82866"/>
                    <a:pt x="27423" y="82866"/>
                    <a:pt x="27423" y="82866"/>
                  </a:cubicBezTo>
                  <a:cubicBezTo>
                    <a:pt x="27991" y="82705"/>
                    <a:pt x="27991" y="82705"/>
                    <a:pt x="27991" y="82705"/>
                  </a:cubicBezTo>
                  <a:cubicBezTo>
                    <a:pt x="27991" y="82705"/>
                    <a:pt x="28559" y="82223"/>
                    <a:pt x="28640" y="82143"/>
                  </a:cubicBezTo>
                  <a:cubicBezTo>
                    <a:pt x="28803" y="82062"/>
                    <a:pt x="28640" y="81661"/>
                    <a:pt x="28640" y="81661"/>
                  </a:cubicBezTo>
                  <a:cubicBezTo>
                    <a:pt x="28965" y="81580"/>
                    <a:pt x="28965" y="81580"/>
                    <a:pt x="28965" y="81580"/>
                  </a:cubicBezTo>
                  <a:cubicBezTo>
                    <a:pt x="29127" y="81339"/>
                    <a:pt x="29127" y="81339"/>
                    <a:pt x="29127" y="81339"/>
                  </a:cubicBezTo>
                  <a:cubicBezTo>
                    <a:pt x="29127" y="80857"/>
                    <a:pt x="29127" y="80857"/>
                    <a:pt x="29127" y="80857"/>
                  </a:cubicBezTo>
                  <a:cubicBezTo>
                    <a:pt x="28722" y="80696"/>
                    <a:pt x="28722" y="80696"/>
                    <a:pt x="28722" y="80696"/>
                  </a:cubicBezTo>
                  <a:cubicBezTo>
                    <a:pt x="28397" y="80616"/>
                    <a:pt x="28397" y="80616"/>
                    <a:pt x="28397" y="80616"/>
                  </a:cubicBezTo>
                  <a:cubicBezTo>
                    <a:pt x="28073" y="80375"/>
                    <a:pt x="28073" y="80375"/>
                    <a:pt x="28073" y="80375"/>
                  </a:cubicBezTo>
                  <a:cubicBezTo>
                    <a:pt x="28235" y="79973"/>
                    <a:pt x="28235" y="79973"/>
                    <a:pt x="28235" y="79973"/>
                  </a:cubicBezTo>
                  <a:cubicBezTo>
                    <a:pt x="27829" y="79973"/>
                    <a:pt x="27829" y="79973"/>
                    <a:pt x="27829" y="79973"/>
                  </a:cubicBezTo>
                  <a:cubicBezTo>
                    <a:pt x="27423" y="79892"/>
                    <a:pt x="27423" y="79892"/>
                    <a:pt x="27423" y="79892"/>
                  </a:cubicBezTo>
                  <a:cubicBezTo>
                    <a:pt x="27099" y="79812"/>
                    <a:pt x="27099" y="79812"/>
                    <a:pt x="27099" y="79812"/>
                  </a:cubicBezTo>
                  <a:cubicBezTo>
                    <a:pt x="26855" y="79892"/>
                    <a:pt x="26855" y="79892"/>
                    <a:pt x="26855" y="79892"/>
                  </a:cubicBezTo>
                  <a:cubicBezTo>
                    <a:pt x="26612" y="80133"/>
                    <a:pt x="26612" y="80133"/>
                    <a:pt x="26612" y="80133"/>
                  </a:cubicBezTo>
                  <a:cubicBezTo>
                    <a:pt x="26206" y="80133"/>
                    <a:pt x="26206" y="80133"/>
                    <a:pt x="26206" y="80133"/>
                  </a:cubicBezTo>
                  <a:cubicBezTo>
                    <a:pt x="26125" y="79410"/>
                    <a:pt x="26125" y="79410"/>
                    <a:pt x="26125" y="79410"/>
                  </a:cubicBezTo>
                  <a:cubicBezTo>
                    <a:pt x="25963" y="79089"/>
                    <a:pt x="25963" y="79089"/>
                    <a:pt x="25963" y="79089"/>
                  </a:cubicBezTo>
                  <a:cubicBezTo>
                    <a:pt x="25557" y="78928"/>
                    <a:pt x="25557" y="78928"/>
                    <a:pt x="25557" y="78928"/>
                  </a:cubicBezTo>
                  <a:cubicBezTo>
                    <a:pt x="24665" y="78767"/>
                    <a:pt x="24665" y="78767"/>
                    <a:pt x="24665" y="78767"/>
                  </a:cubicBezTo>
                  <a:cubicBezTo>
                    <a:pt x="24259" y="78204"/>
                    <a:pt x="24259" y="78204"/>
                    <a:pt x="24259" y="78204"/>
                  </a:cubicBezTo>
                  <a:cubicBezTo>
                    <a:pt x="24178" y="77963"/>
                    <a:pt x="24178" y="77963"/>
                    <a:pt x="24178" y="77963"/>
                  </a:cubicBezTo>
                  <a:cubicBezTo>
                    <a:pt x="24178" y="77963"/>
                    <a:pt x="24097" y="77963"/>
                    <a:pt x="23853" y="77883"/>
                  </a:cubicBezTo>
                  <a:cubicBezTo>
                    <a:pt x="23610" y="77883"/>
                    <a:pt x="23772" y="77642"/>
                    <a:pt x="23772" y="77642"/>
                  </a:cubicBezTo>
                  <a:cubicBezTo>
                    <a:pt x="23772" y="77240"/>
                    <a:pt x="23772" y="77240"/>
                    <a:pt x="23772" y="77240"/>
                  </a:cubicBezTo>
                  <a:cubicBezTo>
                    <a:pt x="23448" y="77240"/>
                    <a:pt x="23448" y="77240"/>
                    <a:pt x="23448" y="77240"/>
                  </a:cubicBezTo>
                  <a:cubicBezTo>
                    <a:pt x="23123" y="76918"/>
                    <a:pt x="23123" y="76918"/>
                    <a:pt x="23123" y="76918"/>
                  </a:cubicBezTo>
                  <a:cubicBezTo>
                    <a:pt x="22555" y="76758"/>
                    <a:pt x="22555" y="76758"/>
                    <a:pt x="22555" y="76758"/>
                  </a:cubicBezTo>
                  <a:cubicBezTo>
                    <a:pt x="22799" y="76115"/>
                    <a:pt x="22799" y="76115"/>
                    <a:pt x="22799" y="76115"/>
                  </a:cubicBezTo>
                  <a:cubicBezTo>
                    <a:pt x="22799" y="75874"/>
                    <a:pt x="22799" y="75874"/>
                    <a:pt x="22799" y="75874"/>
                  </a:cubicBezTo>
                  <a:cubicBezTo>
                    <a:pt x="22880" y="75472"/>
                    <a:pt x="22880" y="75472"/>
                    <a:pt x="22880" y="75472"/>
                  </a:cubicBezTo>
                  <a:cubicBezTo>
                    <a:pt x="22636" y="75231"/>
                    <a:pt x="22636" y="75231"/>
                    <a:pt x="22636" y="75231"/>
                  </a:cubicBezTo>
                  <a:cubicBezTo>
                    <a:pt x="22150" y="74909"/>
                    <a:pt x="22150" y="74909"/>
                    <a:pt x="22150" y="74909"/>
                  </a:cubicBezTo>
                  <a:cubicBezTo>
                    <a:pt x="22150" y="74668"/>
                    <a:pt x="22150" y="74668"/>
                    <a:pt x="22150" y="74668"/>
                  </a:cubicBezTo>
                  <a:cubicBezTo>
                    <a:pt x="22150" y="74427"/>
                    <a:pt x="22150" y="74427"/>
                    <a:pt x="22150" y="74427"/>
                  </a:cubicBezTo>
                  <a:cubicBezTo>
                    <a:pt x="22150" y="73784"/>
                    <a:pt x="22150" y="73784"/>
                    <a:pt x="22150" y="73784"/>
                  </a:cubicBezTo>
                  <a:cubicBezTo>
                    <a:pt x="21987" y="73462"/>
                    <a:pt x="21987" y="73462"/>
                    <a:pt x="21987" y="73462"/>
                  </a:cubicBezTo>
                  <a:cubicBezTo>
                    <a:pt x="21663" y="73623"/>
                    <a:pt x="21663" y="73623"/>
                    <a:pt x="21663" y="73623"/>
                  </a:cubicBezTo>
                  <a:cubicBezTo>
                    <a:pt x="21582" y="73462"/>
                    <a:pt x="21582" y="73462"/>
                    <a:pt x="21582" y="73462"/>
                  </a:cubicBezTo>
                  <a:cubicBezTo>
                    <a:pt x="21338" y="73543"/>
                    <a:pt x="21338" y="73543"/>
                    <a:pt x="21338" y="73543"/>
                  </a:cubicBezTo>
                  <a:cubicBezTo>
                    <a:pt x="21095" y="73382"/>
                    <a:pt x="21095" y="73382"/>
                    <a:pt x="21095" y="73382"/>
                  </a:cubicBezTo>
                  <a:cubicBezTo>
                    <a:pt x="20851" y="73141"/>
                    <a:pt x="20851" y="73141"/>
                    <a:pt x="20851" y="73141"/>
                  </a:cubicBezTo>
                  <a:cubicBezTo>
                    <a:pt x="20121" y="72980"/>
                    <a:pt x="20121" y="72980"/>
                    <a:pt x="20121" y="72980"/>
                  </a:cubicBezTo>
                  <a:cubicBezTo>
                    <a:pt x="20121" y="72980"/>
                    <a:pt x="19878" y="73060"/>
                    <a:pt x="19553" y="73141"/>
                  </a:cubicBezTo>
                  <a:cubicBezTo>
                    <a:pt x="19310" y="73221"/>
                    <a:pt x="19391" y="73302"/>
                    <a:pt x="19229" y="73302"/>
                  </a:cubicBezTo>
                  <a:cubicBezTo>
                    <a:pt x="19066" y="73382"/>
                    <a:pt x="18985" y="73543"/>
                    <a:pt x="18985" y="73703"/>
                  </a:cubicBezTo>
                  <a:cubicBezTo>
                    <a:pt x="18904" y="73864"/>
                    <a:pt x="18580" y="73945"/>
                    <a:pt x="18498" y="73945"/>
                  </a:cubicBezTo>
                  <a:cubicBezTo>
                    <a:pt x="18336" y="74025"/>
                    <a:pt x="18174" y="73784"/>
                    <a:pt x="18174" y="73784"/>
                  </a:cubicBezTo>
                  <a:cubicBezTo>
                    <a:pt x="18174" y="73543"/>
                    <a:pt x="18174" y="73543"/>
                    <a:pt x="18174" y="73543"/>
                  </a:cubicBezTo>
                  <a:cubicBezTo>
                    <a:pt x="18093" y="73060"/>
                    <a:pt x="18093" y="73060"/>
                    <a:pt x="18093" y="73060"/>
                  </a:cubicBezTo>
                  <a:cubicBezTo>
                    <a:pt x="17444" y="73060"/>
                    <a:pt x="17444" y="73060"/>
                    <a:pt x="17444" y="73060"/>
                  </a:cubicBezTo>
                  <a:cubicBezTo>
                    <a:pt x="16876" y="73221"/>
                    <a:pt x="16876" y="73221"/>
                    <a:pt x="16876" y="73221"/>
                  </a:cubicBezTo>
                  <a:cubicBezTo>
                    <a:pt x="16795" y="73382"/>
                    <a:pt x="16795" y="73382"/>
                    <a:pt x="16795" y="73382"/>
                  </a:cubicBezTo>
                  <a:cubicBezTo>
                    <a:pt x="16389" y="73382"/>
                    <a:pt x="16389" y="73382"/>
                    <a:pt x="16389" y="73382"/>
                  </a:cubicBezTo>
                  <a:cubicBezTo>
                    <a:pt x="16227" y="73060"/>
                    <a:pt x="16227" y="73060"/>
                    <a:pt x="16227" y="73060"/>
                  </a:cubicBezTo>
                  <a:cubicBezTo>
                    <a:pt x="15983" y="72980"/>
                    <a:pt x="15983" y="72980"/>
                    <a:pt x="15983" y="72980"/>
                  </a:cubicBezTo>
                  <a:cubicBezTo>
                    <a:pt x="15578" y="73141"/>
                    <a:pt x="15578" y="73141"/>
                    <a:pt x="15578" y="73141"/>
                  </a:cubicBezTo>
                  <a:cubicBezTo>
                    <a:pt x="15578" y="73141"/>
                    <a:pt x="15496" y="73302"/>
                    <a:pt x="15415" y="73302"/>
                  </a:cubicBezTo>
                  <a:cubicBezTo>
                    <a:pt x="15334" y="73382"/>
                    <a:pt x="15253" y="73302"/>
                    <a:pt x="15172" y="73302"/>
                  </a:cubicBezTo>
                  <a:cubicBezTo>
                    <a:pt x="15091" y="73302"/>
                    <a:pt x="14929" y="73221"/>
                    <a:pt x="14847" y="73141"/>
                  </a:cubicBezTo>
                  <a:cubicBezTo>
                    <a:pt x="14847" y="73060"/>
                    <a:pt x="14847" y="72980"/>
                    <a:pt x="14847" y="72900"/>
                  </a:cubicBezTo>
                  <a:cubicBezTo>
                    <a:pt x="14847" y="72819"/>
                    <a:pt x="14847" y="72659"/>
                    <a:pt x="14847" y="72659"/>
                  </a:cubicBezTo>
                  <a:cubicBezTo>
                    <a:pt x="14929" y="72257"/>
                    <a:pt x="14929" y="72257"/>
                    <a:pt x="14929" y="72257"/>
                  </a:cubicBezTo>
                  <a:cubicBezTo>
                    <a:pt x="14929" y="72257"/>
                    <a:pt x="14604" y="72016"/>
                    <a:pt x="14523" y="71935"/>
                  </a:cubicBezTo>
                  <a:cubicBezTo>
                    <a:pt x="14523" y="71774"/>
                    <a:pt x="14442" y="71533"/>
                    <a:pt x="14442" y="71533"/>
                  </a:cubicBezTo>
                  <a:cubicBezTo>
                    <a:pt x="14442" y="71533"/>
                    <a:pt x="14279" y="71453"/>
                    <a:pt x="14198" y="71373"/>
                  </a:cubicBezTo>
                  <a:cubicBezTo>
                    <a:pt x="14117" y="71373"/>
                    <a:pt x="14036" y="71292"/>
                    <a:pt x="14036" y="71292"/>
                  </a:cubicBezTo>
                  <a:cubicBezTo>
                    <a:pt x="14117" y="71051"/>
                    <a:pt x="14117" y="71051"/>
                    <a:pt x="14117" y="71051"/>
                  </a:cubicBezTo>
                  <a:cubicBezTo>
                    <a:pt x="13793" y="70890"/>
                    <a:pt x="13793" y="70890"/>
                    <a:pt x="13793" y="70890"/>
                  </a:cubicBezTo>
                  <a:cubicBezTo>
                    <a:pt x="13387" y="70569"/>
                    <a:pt x="13387" y="70569"/>
                    <a:pt x="13387" y="70569"/>
                  </a:cubicBezTo>
                  <a:cubicBezTo>
                    <a:pt x="13549" y="70328"/>
                    <a:pt x="13549" y="70328"/>
                    <a:pt x="13549" y="70328"/>
                  </a:cubicBezTo>
                  <a:cubicBezTo>
                    <a:pt x="13225" y="70087"/>
                    <a:pt x="13225" y="70087"/>
                    <a:pt x="13225" y="70087"/>
                  </a:cubicBezTo>
                  <a:cubicBezTo>
                    <a:pt x="12900" y="70328"/>
                    <a:pt x="12900" y="70328"/>
                    <a:pt x="12900" y="70328"/>
                  </a:cubicBezTo>
                  <a:cubicBezTo>
                    <a:pt x="12900" y="70006"/>
                    <a:pt x="12900" y="70006"/>
                    <a:pt x="12900" y="70006"/>
                  </a:cubicBezTo>
                  <a:cubicBezTo>
                    <a:pt x="12738" y="69363"/>
                    <a:pt x="12738" y="69363"/>
                    <a:pt x="12738" y="69363"/>
                  </a:cubicBezTo>
                  <a:cubicBezTo>
                    <a:pt x="12900" y="69122"/>
                    <a:pt x="12900" y="69122"/>
                    <a:pt x="12900" y="69122"/>
                  </a:cubicBezTo>
                  <a:cubicBezTo>
                    <a:pt x="12819" y="68318"/>
                    <a:pt x="12819" y="68318"/>
                    <a:pt x="12819" y="68318"/>
                  </a:cubicBezTo>
                  <a:cubicBezTo>
                    <a:pt x="12819" y="68318"/>
                    <a:pt x="12657" y="68238"/>
                    <a:pt x="12576" y="68238"/>
                  </a:cubicBezTo>
                  <a:cubicBezTo>
                    <a:pt x="12494" y="68238"/>
                    <a:pt x="12251" y="68077"/>
                    <a:pt x="12251" y="68077"/>
                  </a:cubicBezTo>
                  <a:cubicBezTo>
                    <a:pt x="11926" y="67997"/>
                    <a:pt x="11926" y="67997"/>
                    <a:pt x="11926" y="67997"/>
                  </a:cubicBezTo>
                  <a:cubicBezTo>
                    <a:pt x="11926" y="67756"/>
                    <a:pt x="11926" y="67756"/>
                    <a:pt x="11926" y="67756"/>
                  </a:cubicBezTo>
                  <a:cubicBezTo>
                    <a:pt x="11683" y="67515"/>
                    <a:pt x="11683" y="67515"/>
                    <a:pt x="11683" y="67515"/>
                  </a:cubicBezTo>
                  <a:cubicBezTo>
                    <a:pt x="11440" y="67595"/>
                    <a:pt x="11440" y="67595"/>
                    <a:pt x="11440" y="67595"/>
                  </a:cubicBezTo>
                  <a:cubicBezTo>
                    <a:pt x="11440" y="67595"/>
                    <a:pt x="11359" y="67595"/>
                    <a:pt x="11359" y="67515"/>
                  </a:cubicBezTo>
                  <a:cubicBezTo>
                    <a:pt x="11359" y="67434"/>
                    <a:pt x="11196" y="67113"/>
                    <a:pt x="11196" y="67113"/>
                  </a:cubicBezTo>
                  <a:cubicBezTo>
                    <a:pt x="11440" y="66872"/>
                    <a:pt x="11440" y="66872"/>
                    <a:pt x="11440" y="66872"/>
                  </a:cubicBezTo>
                  <a:cubicBezTo>
                    <a:pt x="11440" y="66872"/>
                    <a:pt x="11440" y="66550"/>
                    <a:pt x="11440" y="66470"/>
                  </a:cubicBezTo>
                  <a:cubicBezTo>
                    <a:pt x="11440" y="66309"/>
                    <a:pt x="11845" y="66309"/>
                    <a:pt x="11845" y="66309"/>
                  </a:cubicBezTo>
                  <a:cubicBezTo>
                    <a:pt x="12008" y="66229"/>
                    <a:pt x="12008" y="66229"/>
                    <a:pt x="12008" y="66229"/>
                  </a:cubicBezTo>
                  <a:cubicBezTo>
                    <a:pt x="12089" y="65907"/>
                    <a:pt x="12089" y="65907"/>
                    <a:pt x="12089" y="65907"/>
                  </a:cubicBezTo>
                  <a:cubicBezTo>
                    <a:pt x="12089" y="65907"/>
                    <a:pt x="11845" y="65907"/>
                    <a:pt x="11683" y="65746"/>
                  </a:cubicBezTo>
                  <a:cubicBezTo>
                    <a:pt x="11602" y="65586"/>
                    <a:pt x="11683" y="65746"/>
                    <a:pt x="11683" y="65666"/>
                  </a:cubicBezTo>
                  <a:cubicBezTo>
                    <a:pt x="11683" y="65586"/>
                    <a:pt x="11602" y="65666"/>
                    <a:pt x="11602" y="65666"/>
                  </a:cubicBezTo>
                  <a:cubicBezTo>
                    <a:pt x="11602" y="65666"/>
                    <a:pt x="11521" y="65586"/>
                    <a:pt x="11521" y="65505"/>
                  </a:cubicBezTo>
                  <a:cubicBezTo>
                    <a:pt x="11521" y="65425"/>
                    <a:pt x="11521" y="65264"/>
                    <a:pt x="11440" y="65184"/>
                  </a:cubicBezTo>
                  <a:cubicBezTo>
                    <a:pt x="11359" y="65103"/>
                    <a:pt x="11196" y="65023"/>
                    <a:pt x="11196" y="65023"/>
                  </a:cubicBezTo>
                  <a:cubicBezTo>
                    <a:pt x="11115" y="64943"/>
                    <a:pt x="11115" y="65023"/>
                    <a:pt x="10953" y="64862"/>
                  </a:cubicBezTo>
                  <a:cubicBezTo>
                    <a:pt x="10872" y="64701"/>
                    <a:pt x="10872" y="64621"/>
                    <a:pt x="10872" y="64621"/>
                  </a:cubicBezTo>
                  <a:cubicBezTo>
                    <a:pt x="10628" y="64460"/>
                    <a:pt x="10791" y="64058"/>
                    <a:pt x="10628" y="63898"/>
                  </a:cubicBezTo>
                  <a:cubicBezTo>
                    <a:pt x="10304" y="63576"/>
                    <a:pt x="10304" y="63014"/>
                    <a:pt x="10141" y="62853"/>
                  </a:cubicBezTo>
                  <a:cubicBezTo>
                    <a:pt x="9898" y="62451"/>
                    <a:pt x="10060" y="62371"/>
                    <a:pt x="10141" y="62129"/>
                  </a:cubicBezTo>
                  <a:cubicBezTo>
                    <a:pt x="10223" y="61647"/>
                    <a:pt x="10466" y="61245"/>
                    <a:pt x="10547" y="60442"/>
                  </a:cubicBezTo>
                  <a:cubicBezTo>
                    <a:pt x="10547" y="59879"/>
                    <a:pt x="10547" y="59879"/>
                    <a:pt x="10547" y="59879"/>
                  </a:cubicBezTo>
                  <a:cubicBezTo>
                    <a:pt x="10953" y="59557"/>
                    <a:pt x="10953" y="59557"/>
                    <a:pt x="10953" y="59557"/>
                  </a:cubicBezTo>
                  <a:cubicBezTo>
                    <a:pt x="10953" y="59397"/>
                    <a:pt x="10953" y="59397"/>
                    <a:pt x="10953" y="59397"/>
                  </a:cubicBezTo>
                  <a:cubicBezTo>
                    <a:pt x="10547" y="59236"/>
                    <a:pt x="10547" y="59236"/>
                    <a:pt x="10547" y="59236"/>
                  </a:cubicBezTo>
                  <a:cubicBezTo>
                    <a:pt x="10547" y="59236"/>
                    <a:pt x="10547" y="59236"/>
                    <a:pt x="10547" y="59236"/>
                  </a:cubicBezTo>
                  <a:cubicBezTo>
                    <a:pt x="10547" y="59075"/>
                    <a:pt x="10547" y="59075"/>
                    <a:pt x="10547" y="59075"/>
                  </a:cubicBezTo>
                  <a:cubicBezTo>
                    <a:pt x="10304" y="58191"/>
                    <a:pt x="10304" y="58191"/>
                    <a:pt x="10304" y="58191"/>
                  </a:cubicBezTo>
                  <a:cubicBezTo>
                    <a:pt x="10385" y="57789"/>
                    <a:pt x="10385" y="57789"/>
                    <a:pt x="10385" y="57789"/>
                  </a:cubicBezTo>
                  <a:cubicBezTo>
                    <a:pt x="10628" y="58030"/>
                    <a:pt x="10628" y="58030"/>
                    <a:pt x="10628" y="58030"/>
                  </a:cubicBezTo>
                  <a:cubicBezTo>
                    <a:pt x="10872" y="58111"/>
                    <a:pt x="10872" y="58111"/>
                    <a:pt x="10872" y="58111"/>
                  </a:cubicBezTo>
                  <a:cubicBezTo>
                    <a:pt x="11115" y="57870"/>
                    <a:pt x="11115" y="57870"/>
                    <a:pt x="11115" y="57870"/>
                  </a:cubicBezTo>
                  <a:cubicBezTo>
                    <a:pt x="11034" y="57468"/>
                    <a:pt x="11034" y="57468"/>
                    <a:pt x="11034" y="57468"/>
                  </a:cubicBezTo>
                  <a:cubicBezTo>
                    <a:pt x="11034" y="57468"/>
                    <a:pt x="11115" y="57227"/>
                    <a:pt x="11196" y="57227"/>
                  </a:cubicBezTo>
                  <a:cubicBezTo>
                    <a:pt x="11277" y="57307"/>
                    <a:pt x="11764" y="57307"/>
                    <a:pt x="11764" y="57307"/>
                  </a:cubicBezTo>
                  <a:cubicBezTo>
                    <a:pt x="12008" y="57066"/>
                    <a:pt x="12008" y="57066"/>
                    <a:pt x="12008" y="57066"/>
                  </a:cubicBezTo>
                  <a:cubicBezTo>
                    <a:pt x="12008" y="56584"/>
                    <a:pt x="12008" y="56584"/>
                    <a:pt x="12008" y="56584"/>
                  </a:cubicBezTo>
                  <a:cubicBezTo>
                    <a:pt x="12251" y="56262"/>
                    <a:pt x="12251" y="56262"/>
                    <a:pt x="12251" y="56262"/>
                  </a:cubicBezTo>
                  <a:cubicBezTo>
                    <a:pt x="12738" y="56182"/>
                    <a:pt x="12738" y="56182"/>
                    <a:pt x="12738" y="56182"/>
                  </a:cubicBezTo>
                  <a:cubicBezTo>
                    <a:pt x="12738" y="56182"/>
                    <a:pt x="13630" y="56182"/>
                    <a:pt x="13711" y="56262"/>
                  </a:cubicBezTo>
                  <a:cubicBezTo>
                    <a:pt x="13793" y="56262"/>
                    <a:pt x="14198" y="56262"/>
                    <a:pt x="14279" y="56262"/>
                  </a:cubicBezTo>
                  <a:cubicBezTo>
                    <a:pt x="14361" y="56262"/>
                    <a:pt x="14847" y="56262"/>
                    <a:pt x="14847" y="56262"/>
                  </a:cubicBezTo>
                  <a:cubicBezTo>
                    <a:pt x="15010" y="55941"/>
                    <a:pt x="15010" y="55941"/>
                    <a:pt x="15010" y="55941"/>
                  </a:cubicBezTo>
                  <a:cubicBezTo>
                    <a:pt x="14361" y="55780"/>
                    <a:pt x="14361" y="55780"/>
                    <a:pt x="14361" y="55780"/>
                  </a:cubicBezTo>
                  <a:cubicBezTo>
                    <a:pt x="13874" y="55699"/>
                    <a:pt x="13874" y="55699"/>
                    <a:pt x="13874" y="55699"/>
                  </a:cubicBezTo>
                  <a:cubicBezTo>
                    <a:pt x="13630" y="55298"/>
                    <a:pt x="13630" y="55298"/>
                    <a:pt x="13630" y="55298"/>
                  </a:cubicBezTo>
                  <a:cubicBezTo>
                    <a:pt x="13144" y="55298"/>
                    <a:pt x="13144" y="55298"/>
                    <a:pt x="13144" y="55298"/>
                  </a:cubicBezTo>
                  <a:cubicBezTo>
                    <a:pt x="12494" y="55458"/>
                    <a:pt x="12494" y="55458"/>
                    <a:pt x="12494" y="55458"/>
                  </a:cubicBezTo>
                  <a:cubicBezTo>
                    <a:pt x="12089" y="55539"/>
                    <a:pt x="12089" y="55539"/>
                    <a:pt x="12089" y="55539"/>
                  </a:cubicBezTo>
                  <a:cubicBezTo>
                    <a:pt x="11521" y="55458"/>
                    <a:pt x="11521" y="55458"/>
                    <a:pt x="11521" y="55458"/>
                  </a:cubicBezTo>
                  <a:cubicBezTo>
                    <a:pt x="11359" y="55217"/>
                    <a:pt x="11359" y="55217"/>
                    <a:pt x="11359" y="55217"/>
                  </a:cubicBezTo>
                  <a:cubicBezTo>
                    <a:pt x="11359" y="55217"/>
                    <a:pt x="10953" y="55137"/>
                    <a:pt x="10872" y="55137"/>
                  </a:cubicBezTo>
                  <a:cubicBezTo>
                    <a:pt x="10791" y="55137"/>
                    <a:pt x="10709" y="55137"/>
                    <a:pt x="10628" y="55056"/>
                  </a:cubicBezTo>
                  <a:cubicBezTo>
                    <a:pt x="10466" y="55056"/>
                    <a:pt x="10223" y="54494"/>
                    <a:pt x="10223" y="54494"/>
                  </a:cubicBezTo>
                  <a:cubicBezTo>
                    <a:pt x="10223" y="54172"/>
                    <a:pt x="10223" y="54172"/>
                    <a:pt x="10223" y="54172"/>
                  </a:cubicBezTo>
                  <a:cubicBezTo>
                    <a:pt x="10466" y="54494"/>
                    <a:pt x="10466" y="54494"/>
                    <a:pt x="10466" y="54494"/>
                  </a:cubicBezTo>
                  <a:cubicBezTo>
                    <a:pt x="10466" y="54494"/>
                    <a:pt x="10628" y="54574"/>
                    <a:pt x="10628" y="54494"/>
                  </a:cubicBezTo>
                  <a:cubicBezTo>
                    <a:pt x="10628" y="54413"/>
                    <a:pt x="10547" y="53931"/>
                    <a:pt x="10547" y="53931"/>
                  </a:cubicBezTo>
                  <a:cubicBezTo>
                    <a:pt x="10547" y="53931"/>
                    <a:pt x="10628" y="53449"/>
                    <a:pt x="10385" y="53529"/>
                  </a:cubicBezTo>
                  <a:cubicBezTo>
                    <a:pt x="10141" y="53610"/>
                    <a:pt x="9898" y="53770"/>
                    <a:pt x="9898" y="53931"/>
                  </a:cubicBezTo>
                  <a:cubicBezTo>
                    <a:pt x="9898" y="54012"/>
                    <a:pt x="9736" y="54253"/>
                    <a:pt x="9736" y="54413"/>
                  </a:cubicBezTo>
                  <a:cubicBezTo>
                    <a:pt x="9655" y="54494"/>
                    <a:pt x="9574" y="54574"/>
                    <a:pt x="9492" y="54655"/>
                  </a:cubicBezTo>
                  <a:cubicBezTo>
                    <a:pt x="9411" y="54735"/>
                    <a:pt x="9006" y="54815"/>
                    <a:pt x="9006" y="54815"/>
                  </a:cubicBezTo>
                  <a:cubicBezTo>
                    <a:pt x="8681" y="54815"/>
                    <a:pt x="8681" y="54815"/>
                    <a:pt x="8681" y="54815"/>
                  </a:cubicBezTo>
                  <a:cubicBezTo>
                    <a:pt x="8924" y="54494"/>
                    <a:pt x="8924" y="54494"/>
                    <a:pt x="8924" y="54494"/>
                  </a:cubicBezTo>
                  <a:cubicBezTo>
                    <a:pt x="9087" y="54092"/>
                    <a:pt x="9087" y="54092"/>
                    <a:pt x="9087" y="54092"/>
                  </a:cubicBezTo>
                  <a:cubicBezTo>
                    <a:pt x="9087" y="54092"/>
                    <a:pt x="9492" y="53369"/>
                    <a:pt x="9492" y="53208"/>
                  </a:cubicBezTo>
                  <a:cubicBezTo>
                    <a:pt x="9574" y="52967"/>
                    <a:pt x="9655" y="52806"/>
                    <a:pt x="9736" y="52565"/>
                  </a:cubicBezTo>
                  <a:cubicBezTo>
                    <a:pt x="9817" y="52404"/>
                    <a:pt x="10060" y="52324"/>
                    <a:pt x="10060" y="52324"/>
                  </a:cubicBezTo>
                  <a:cubicBezTo>
                    <a:pt x="10304" y="51520"/>
                    <a:pt x="10304" y="51520"/>
                    <a:pt x="10304" y="51520"/>
                  </a:cubicBezTo>
                  <a:cubicBezTo>
                    <a:pt x="11359" y="49430"/>
                    <a:pt x="11359" y="49430"/>
                    <a:pt x="11359" y="49430"/>
                  </a:cubicBezTo>
                  <a:cubicBezTo>
                    <a:pt x="11359" y="49430"/>
                    <a:pt x="11521" y="48787"/>
                    <a:pt x="11602" y="48707"/>
                  </a:cubicBezTo>
                  <a:cubicBezTo>
                    <a:pt x="11602" y="48546"/>
                    <a:pt x="11845" y="48064"/>
                    <a:pt x="11845" y="47903"/>
                  </a:cubicBezTo>
                  <a:cubicBezTo>
                    <a:pt x="11845" y="47742"/>
                    <a:pt x="12089" y="47180"/>
                    <a:pt x="12089" y="47180"/>
                  </a:cubicBezTo>
                  <a:cubicBezTo>
                    <a:pt x="12089" y="47180"/>
                    <a:pt x="12332" y="46296"/>
                    <a:pt x="12332" y="46135"/>
                  </a:cubicBezTo>
                  <a:cubicBezTo>
                    <a:pt x="12332" y="45974"/>
                    <a:pt x="12494" y="45894"/>
                    <a:pt x="12657" y="45813"/>
                  </a:cubicBezTo>
                  <a:cubicBezTo>
                    <a:pt x="12738" y="45733"/>
                    <a:pt x="12981" y="45010"/>
                    <a:pt x="12981" y="44849"/>
                  </a:cubicBezTo>
                  <a:cubicBezTo>
                    <a:pt x="13062" y="44688"/>
                    <a:pt x="13225" y="43241"/>
                    <a:pt x="13225" y="43241"/>
                  </a:cubicBezTo>
                  <a:cubicBezTo>
                    <a:pt x="13062" y="42277"/>
                    <a:pt x="13062" y="42277"/>
                    <a:pt x="13062" y="42277"/>
                  </a:cubicBezTo>
                  <a:cubicBezTo>
                    <a:pt x="12576" y="41875"/>
                    <a:pt x="12576" y="41875"/>
                    <a:pt x="12576" y="41875"/>
                  </a:cubicBezTo>
                  <a:cubicBezTo>
                    <a:pt x="12089" y="41634"/>
                    <a:pt x="12089" y="41634"/>
                    <a:pt x="12089" y="41634"/>
                  </a:cubicBezTo>
                  <a:cubicBezTo>
                    <a:pt x="12089" y="41634"/>
                    <a:pt x="11521" y="41312"/>
                    <a:pt x="11440" y="41232"/>
                  </a:cubicBezTo>
                  <a:cubicBezTo>
                    <a:pt x="11359" y="41152"/>
                    <a:pt x="11034" y="40991"/>
                    <a:pt x="10953" y="40991"/>
                  </a:cubicBezTo>
                  <a:cubicBezTo>
                    <a:pt x="10791" y="40910"/>
                    <a:pt x="10385" y="40830"/>
                    <a:pt x="10304" y="40830"/>
                  </a:cubicBezTo>
                  <a:cubicBezTo>
                    <a:pt x="10223" y="40830"/>
                    <a:pt x="9898" y="40589"/>
                    <a:pt x="9655" y="40428"/>
                  </a:cubicBezTo>
                  <a:cubicBezTo>
                    <a:pt x="9411" y="40267"/>
                    <a:pt x="9087" y="39866"/>
                    <a:pt x="9087" y="39866"/>
                  </a:cubicBezTo>
                  <a:cubicBezTo>
                    <a:pt x="9492" y="39223"/>
                    <a:pt x="9492" y="39223"/>
                    <a:pt x="9492" y="39223"/>
                  </a:cubicBezTo>
                  <a:cubicBezTo>
                    <a:pt x="9492" y="39223"/>
                    <a:pt x="9574" y="38740"/>
                    <a:pt x="9574" y="38580"/>
                  </a:cubicBezTo>
                  <a:cubicBezTo>
                    <a:pt x="9574" y="38499"/>
                    <a:pt x="9574" y="38258"/>
                    <a:pt x="9574" y="38258"/>
                  </a:cubicBezTo>
                  <a:cubicBezTo>
                    <a:pt x="9411" y="37937"/>
                    <a:pt x="9411" y="37937"/>
                    <a:pt x="9411" y="37937"/>
                  </a:cubicBezTo>
                  <a:cubicBezTo>
                    <a:pt x="9168" y="37535"/>
                    <a:pt x="9168" y="37535"/>
                    <a:pt x="9168" y="37535"/>
                  </a:cubicBezTo>
                  <a:cubicBezTo>
                    <a:pt x="9168" y="37535"/>
                    <a:pt x="8843" y="37454"/>
                    <a:pt x="8681" y="37454"/>
                  </a:cubicBezTo>
                  <a:cubicBezTo>
                    <a:pt x="8600" y="37535"/>
                    <a:pt x="8600" y="37294"/>
                    <a:pt x="8519" y="37133"/>
                  </a:cubicBezTo>
                  <a:cubicBezTo>
                    <a:pt x="8519" y="36972"/>
                    <a:pt x="8356" y="36972"/>
                    <a:pt x="8194" y="36892"/>
                  </a:cubicBezTo>
                  <a:cubicBezTo>
                    <a:pt x="7951" y="36731"/>
                    <a:pt x="7870" y="36490"/>
                    <a:pt x="7870" y="36490"/>
                  </a:cubicBezTo>
                  <a:cubicBezTo>
                    <a:pt x="8113" y="36008"/>
                    <a:pt x="8113" y="36008"/>
                    <a:pt x="8113" y="36008"/>
                  </a:cubicBezTo>
                  <a:cubicBezTo>
                    <a:pt x="8113" y="36008"/>
                    <a:pt x="8032" y="35766"/>
                    <a:pt x="7951" y="35686"/>
                  </a:cubicBezTo>
                  <a:cubicBezTo>
                    <a:pt x="7951" y="35606"/>
                    <a:pt x="7626" y="35606"/>
                    <a:pt x="7626" y="35606"/>
                  </a:cubicBezTo>
                  <a:cubicBezTo>
                    <a:pt x="7058" y="35525"/>
                    <a:pt x="7058" y="35525"/>
                    <a:pt x="7058" y="35525"/>
                  </a:cubicBezTo>
                  <a:cubicBezTo>
                    <a:pt x="6653" y="34882"/>
                    <a:pt x="6653" y="34882"/>
                    <a:pt x="6653" y="34882"/>
                  </a:cubicBezTo>
                  <a:cubicBezTo>
                    <a:pt x="6653" y="34882"/>
                    <a:pt x="6734" y="34320"/>
                    <a:pt x="6815" y="34239"/>
                  </a:cubicBezTo>
                  <a:cubicBezTo>
                    <a:pt x="6896" y="34079"/>
                    <a:pt x="6815" y="33998"/>
                    <a:pt x="6815" y="33998"/>
                  </a:cubicBezTo>
                  <a:cubicBezTo>
                    <a:pt x="6409" y="33837"/>
                    <a:pt x="6409" y="33837"/>
                    <a:pt x="6409" y="33837"/>
                  </a:cubicBezTo>
                  <a:cubicBezTo>
                    <a:pt x="6572" y="33516"/>
                    <a:pt x="6572" y="33516"/>
                    <a:pt x="6572" y="33516"/>
                  </a:cubicBezTo>
                  <a:cubicBezTo>
                    <a:pt x="6328" y="33034"/>
                    <a:pt x="6328" y="33034"/>
                    <a:pt x="6328" y="33034"/>
                  </a:cubicBezTo>
                  <a:cubicBezTo>
                    <a:pt x="6409" y="32712"/>
                    <a:pt x="6409" y="32712"/>
                    <a:pt x="6409" y="32712"/>
                  </a:cubicBezTo>
                  <a:cubicBezTo>
                    <a:pt x="6166" y="32391"/>
                    <a:pt x="6166" y="32391"/>
                    <a:pt x="6166" y="32391"/>
                  </a:cubicBezTo>
                  <a:cubicBezTo>
                    <a:pt x="6166" y="32150"/>
                    <a:pt x="6166" y="32150"/>
                    <a:pt x="6166" y="32150"/>
                  </a:cubicBezTo>
                  <a:cubicBezTo>
                    <a:pt x="6409" y="31748"/>
                    <a:pt x="6409" y="31748"/>
                    <a:pt x="6409" y="31748"/>
                  </a:cubicBezTo>
                  <a:cubicBezTo>
                    <a:pt x="6490" y="31346"/>
                    <a:pt x="6490" y="31346"/>
                    <a:pt x="6490" y="31346"/>
                  </a:cubicBezTo>
                  <a:cubicBezTo>
                    <a:pt x="6166" y="30783"/>
                    <a:pt x="6166" y="30783"/>
                    <a:pt x="6166" y="30783"/>
                  </a:cubicBezTo>
                  <a:cubicBezTo>
                    <a:pt x="6166" y="30783"/>
                    <a:pt x="5922" y="30381"/>
                    <a:pt x="5922" y="30301"/>
                  </a:cubicBezTo>
                  <a:cubicBezTo>
                    <a:pt x="5922" y="30221"/>
                    <a:pt x="5273" y="29819"/>
                    <a:pt x="5273" y="29819"/>
                  </a:cubicBezTo>
                  <a:cubicBezTo>
                    <a:pt x="5030" y="29256"/>
                    <a:pt x="5030" y="29256"/>
                    <a:pt x="5030" y="29256"/>
                  </a:cubicBezTo>
                  <a:cubicBezTo>
                    <a:pt x="4381" y="28533"/>
                    <a:pt x="4381" y="28533"/>
                    <a:pt x="4381" y="28533"/>
                  </a:cubicBezTo>
                  <a:cubicBezTo>
                    <a:pt x="3894" y="27970"/>
                    <a:pt x="3894" y="27970"/>
                    <a:pt x="3894" y="27970"/>
                  </a:cubicBezTo>
                  <a:cubicBezTo>
                    <a:pt x="3569" y="27649"/>
                    <a:pt x="3569" y="27649"/>
                    <a:pt x="3569" y="27649"/>
                  </a:cubicBezTo>
                  <a:cubicBezTo>
                    <a:pt x="3326" y="27086"/>
                    <a:pt x="3326" y="27086"/>
                    <a:pt x="3326" y="27086"/>
                  </a:cubicBezTo>
                  <a:cubicBezTo>
                    <a:pt x="3326" y="27086"/>
                    <a:pt x="3488" y="26443"/>
                    <a:pt x="3488" y="26363"/>
                  </a:cubicBezTo>
                  <a:cubicBezTo>
                    <a:pt x="3488" y="26202"/>
                    <a:pt x="3732" y="25639"/>
                    <a:pt x="3732" y="25237"/>
                  </a:cubicBezTo>
                  <a:cubicBezTo>
                    <a:pt x="3651" y="24916"/>
                    <a:pt x="3894" y="24514"/>
                    <a:pt x="3894" y="24514"/>
                  </a:cubicBezTo>
                  <a:cubicBezTo>
                    <a:pt x="3975" y="23791"/>
                    <a:pt x="3975" y="23791"/>
                    <a:pt x="3975" y="23791"/>
                  </a:cubicBezTo>
                  <a:cubicBezTo>
                    <a:pt x="3732" y="23549"/>
                    <a:pt x="3732" y="23549"/>
                    <a:pt x="3732" y="23549"/>
                  </a:cubicBezTo>
                  <a:cubicBezTo>
                    <a:pt x="3245" y="23228"/>
                    <a:pt x="3245" y="23228"/>
                    <a:pt x="3245" y="23228"/>
                  </a:cubicBezTo>
                  <a:cubicBezTo>
                    <a:pt x="2920" y="22826"/>
                    <a:pt x="2920" y="22826"/>
                    <a:pt x="2920" y="22826"/>
                  </a:cubicBezTo>
                  <a:cubicBezTo>
                    <a:pt x="2920" y="22826"/>
                    <a:pt x="2758" y="22344"/>
                    <a:pt x="2190" y="22183"/>
                  </a:cubicBezTo>
                  <a:cubicBezTo>
                    <a:pt x="1622" y="22103"/>
                    <a:pt x="1541" y="22183"/>
                    <a:pt x="1541" y="22183"/>
                  </a:cubicBezTo>
                  <a:cubicBezTo>
                    <a:pt x="973" y="21862"/>
                    <a:pt x="973" y="21862"/>
                    <a:pt x="973" y="21862"/>
                  </a:cubicBezTo>
                  <a:cubicBezTo>
                    <a:pt x="567" y="21219"/>
                    <a:pt x="567" y="21219"/>
                    <a:pt x="567" y="21219"/>
                  </a:cubicBezTo>
                  <a:cubicBezTo>
                    <a:pt x="243" y="20736"/>
                    <a:pt x="243" y="20736"/>
                    <a:pt x="243" y="20736"/>
                  </a:cubicBezTo>
                  <a:cubicBezTo>
                    <a:pt x="486" y="20415"/>
                    <a:pt x="486" y="20415"/>
                    <a:pt x="486" y="20415"/>
                  </a:cubicBezTo>
                  <a:cubicBezTo>
                    <a:pt x="567" y="19933"/>
                    <a:pt x="567" y="19933"/>
                    <a:pt x="567" y="19933"/>
                  </a:cubicBezTo>
                  <a:cubicBezTo>
                    <a:pt x="567" y="19611"/>
                    <a:pt x="567" y="19611"/>
                    <a:pt x="567" y="19611"/>
                  </a:cubicBezTo>
                  <a:cubicBezTo>
                    <a:pt x="567" y="19209"/>
                    <a:pt x="567" y="19209"/>
                    <a:pt x="567" y="19209"/>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8968"/>
                    <a:pt x="0" y="18968"/>
                    <a:pt x="0" y="18968"/>
                  </a:cubicBezTo>
                  <a:cubicBezTo>
                    <a:pt x="0" y="18968"/>
                    <a:pt x="0" y="18968"/>
                    <a:pt x="0" y="18968"/>
                  </a:cubicBezTo>
                  <a:cubicBezTo>
                    <a:pt x="0" y="18968"/>
                    <a:pt x="0" y="18968"/>
                    <a:pt x="0" y="18968"/>
                  </a:cubicBezTo>
                  <a:cubicBezTo>
                    <a:pt x="0" y="18968"/>
                    <a:pt x="0" y="18968"/>
                    <a:pt x="0"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888"/>
                    <a:pt x="81" y="18888"/>
                    <a:pt x="81" y="18888"/>
                  </a:cubicBezTo>
                  <a:cubicBezTo>
                    <a:pt x="81" y="18888"/>
                    <a:pt x="81" y="18888"/>
                    <a:pt x="81" y="18888"/>
                  </a:cubicBezTo>
                  <a:cubicBezTo>
                    <a:pt x="81" y="18888"/>
                    <a:pt x="81" y="18888"/>
                    <a:pt x="81"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07"/>
                    <a:pt x="162" y="18807"/>
                    <a:pt x="162" y="18807"/>
                  </a:cubicBezTo>
                  <a:cubicBezTo>
                    <a:pt x="162" y="18807"/>
                    <a:pt x="162" y="18807"/>
                    <a:pt x="162" y="18807"/>
                  </a:cubicBezTo>
                  <a:cubicBezTo>
                    <a:pt x="162" y="18807"/>
                    <a:pt x="162" y="18807"/>
                    <a:pt x="162" y="18807"/>
                  </a:cubicBezTo>
                  <a:cubicBezTo>
                    <a:pt x="243" y="18807"/>
                    <a:pt x="243" y="18807"/>
                    <a:pt x="243" y="18807"/>
                  </a:cubicBezTo>
                  <a:cubicBezTo>
                    <a:pt x="243" y="18807"/>
                    <a:pt x="243" y="18807"/>
                    <a:pt x="243" y="18807"/>
                  </a:cubicBezTo>
                  <a:cubicBezTo>
                    <a:pt x="243" y="18807"/>
                    <a:pt x="243" y="18807"/>
                    <a:pt x="243" y="18807"/>
                  </a:cubicBezTo>
                  <a:cubicBezTo>
                    <a:pt x="243" y="18807"/>
                    <a:pt x="243" y="18807"/>
                    <a:pt x="243" y="18807"/>
                  </a:cubicBezTo>
                  <a:cubicBezTo>
                    <a:pt x="243" y="18727"/>
                    <a:pt x="243" y="18727"/>
                    <a:pt x="243" y="18727"/>
                  </a:cubicBezTo>
                  <a:cubicBezTo>
                    <a:pt x="324" y="18727"/>
                    <a:pt x="324" y="18727"/>
                    <a:pt x="324" y="18727"/>
                  </a:cubicBezTo>
                  <a:cubicBezTo>
                    <a:pt x="324" y="18727"/>
                    <a:pt x="324" y="18727"/>
                    <a:pt x="324" y="18727"/>
                  </a:cubicBezTo>
                  <a:cubicBezTo>
                    <a:pt x="324" y="18727"/>
                    <a:pt x="324" y="18727"/>
                    <a:pt x="324" y="18727"/>
                  </a:cubicBezTo>
                  <a:cubicBezTo>
                    <a:pt x="324" y="18727"/>
                    <a:pt x="324" y="18727"/>
                    <a:pt x="324" y="18727"/>
                  </a:cubicBezTo>
                  <a:cubicBezTo>
                    <a:pt x="324" y="18647"/>
                    <a:pt x="324" y="18647"/>
                    <a:pt x="324" y="18647"/>
                  </a:cubicBezTo>
                  <a:cubicBezTo>
                    <a:pt x="324" y="18647"/>
                    <a:pt x="324" y="18647"/>
                    <a:pt x="324"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86" y="18486"/>
                    <a:pt x="567" y="18405"/>
                    <a:pt x="649" y="18405"/>
                  </a:cubicBezTo>
                  <a:cubicBezTo>
                    <a:pt x="649" y="18405"/>
                    <a:pt x="649" y="18325"/>
                    <a:pt x="649" y="18325"/>
                  </a:cubicBezTo>
                  <a:cubicBezTo>
                    <a:pt x="730" y="18325"/>
                    <a:pt x="811" y="18325"/>
                    <a:pt x="973" y="18325"/>
                  </a:cubicBezTo>
                  <a:cubicBezTo>
                    <a:pt x="973" y="18325"/>
                    <a:pt x="1135" y="17602"/>
                    <a:pt x="1054" y="17361"/>
                  </a:cubicBezTo>
                  <a:cubicBezTo>
                    <a:pt x="973" y="17039"/>
                    <a:pt x="1379" y="16718"/>
                    <a:pt x="1379" y="16718"/>
                  </a:cubicBezTo>
                  <a:cubicBezTo>
                    <a:pt x="1947" y="16155"/>
                    <a:pt x="1947" y="16155"/>
                    <a:pt x="1947" y="16155"/>
                  </a:cubicBezTo>
                  <a:cubicBezTo>
                    <a:pt x="1866" y="15512"/>
                    <a:pt x="1866" y="15512"/>
                    <a:pt x="1866" y="15512"/>
                  </a:cubicBezTo>
                  <a:cubicBezTo>
                    <a:pt x="2515" y="15592"/>
                    <a:pt x="2515" y="15592"/>
                    <a:pt x="2515" y="15592"/>
                  </a:cubicBezTo>
                  <a:cubicBezTo>
                    <a:pt x="2515" y="15592"/>
                    <a:pt x="3002" y="15351"/>
                    <a:pt x="2839" y="15030"/>
                  </a:cubicBezTo>
                  <a:cubicBezTo>
                    <a:pt x="2758" y="14869"/>
                    <a:pt x="2677" y="14628"/>
                    <a:pt x="2596" y="14467"/>
                  </a:cubicBezTo>
                  <a:cubicBezTo>
                    <a:pt x="2677" y="14387"/>
                    <a:pt x="2677" y="14387"/>
                    <a:pt x="2677" y="14306"/>
                  </a:cubicBezTo>
                  <a:cubicBezTo>
                    <a:pt x="2677" y="14306"/>
                    <a:pt x="2839" y="14065"/>
                    <a:pt x="2839" y="14065"/>
                  </a:cubicBezTo>
                  <a:cubicBezTo>
                    <a:pt x="3083" y="14065"/>
                    <a:pt x="3083" y="14065"/>
                    <a:pt x="3083" y="14065"/>
                  </a:cubicBezTo>
                  <a:cubicBezTo>
                    <a:pt x="3326" y="14146"/>
                    <a:pt x="3326" y="14146"/>
                    <a:pt x="3326" y="14146"/>
                  </a:cubicBezTo>
                  <a:cubicBezTo>
                    <a:pt x="3326" y="14146"/>
                    <a:pt x="3488" y="14226"/>
                    <a:pt x="3569" y="14226"/>
                  </a:cubicBezTo>
                  <a:cubicBezTo>
                    <a:pt x="3732" y="14226"/>
                    <a:pt x="3975" y="14065"/>
                    <a:pt x="3975" y="14065"/>
                  </a:cubicBezTo>
                  <a:cubicBezTo>
                    <a:pt x="3732" y="13744"/>
                    <a:pt x="3732" y="13744"/>
                    <a:pt x="3732" y="13744"/>
                  </a:cubicBezTo>
                  <a:cubicBezTo>
                    <a:pt x="3813" y="13422"/>
                    <a:pt x="3813" y="13422"/>
                    <a:pt x="3813" y="13422"/>
                  </a:cubicBezTo>
                  <a:cubicBezTo>
                    <a:pt x="4137" y="13422"/>
                    <a:pt x="4137" y="13422"/>
                    <a:pt x="4137" y="13422"/>
                  </a:cubicBezTo>
                  <a:cubicBezTo>
                    <a:pt x="4300" y="13422"/>
                    <a:pt x="4300" y="13422"/>
                    <a:pt x="4300" y="13422"/>
                  </a:cubicBezTo>
                  <a:cubicBezTo>
                    <a:pt x="3975" y="12940"/>
                    <a:pt x="3975" y="12940"/>
                    <a:pt x="3975" y="12940"/>
                  </a:cubicBezTo>
                  <a:cubicBezTo>
                    <a:pt x="3975" y="12940"/>
                    <a:pt x="4056" y="12699"/>
                    <a:pt x="4219" y="12779"/>
                  </a:cubicBezTo>
                  <a:cubicBezTo>
                    <a:pt x="4300" y="12779"/>
                    <a:pt x="4381" y="12940"/>
                    <a:pt x="4462" y="12940"/>
                  </a:cubicBezTo>
                  <a:cubicBezTo>
                    <a:pt x="4543" y="12940"/>
                    <a:pt x="4787" y="13020"/>
                    <a:pt x="4787" y="13020"/>
                  </a:cubicBezTo>
                  <a:cubicBezTo>
                    <a:pt x="5111" y="13101"/>
                    <a:pt x="5111" y="13101"/>
                    <a:pt x="5111" y="13101"/>
                  </a:cubicBezTo>
                  <a:cubicBezTo>
                    <a:pt x="5436" y="13101"/>
                    <a:pt x="5436" y="13101"/>
                    <a:pt x="5436" y="13101"/>
                  </a:cubicBezTo>
                  <a:cubicBezTo>
                    <a:pt x="5841" y="13101"/>
                    <a:pt x="5841" y="13101"/>
                    <a:pt x="5841" y="13101"/>
                  </a:cubicBezTo>
                  <a:cubicBezTo>
                    <a:pt x="6004" y="13342"/>
                    <a:pt x="6004" y="13342"/>
                    <a:pt x="6004" y="13342"/>
                  </a:cubicBezTo>
                  <a:cubicBezTo>
                    <a:pt x="6004" y="13342"/>
                    <a:pt x="6085" y="13503"/>
                    <a:pt x="6004" y="13583"/>
                  </a:cubicBezTo>
                  <a:cubicBezTo>
                    <a:pt x="6004" y="13663"/>
                    <a:pt x="5922" y="13904"/>
                    <a:pt x="5922" y="13904"/>
                  </a:cubicBezTo>
                  <a:cubicBezTo>
                    <a:pt x="5841" y="13904"/>
                    <a:pt x="5760" y="13904"/>
                    <a:pt x="5679" y="13985"/>
                  </a:cubicBezTo>
                  <a:cubicBezTo>
                    <a:pt x="5598" y="13985"/>
                    <a:pt x="5192" y="13985"/>
                    <a:pt x="5192" y="13985"/>
                  </a:cubicBezTo>
                  <a:cubicBezTo>
                    <a:pt x="4868" y="13985"/>
                    <a:pt x="4868" y="13985"/>
                    <a:pt x="4868" y="13985"/>
                  </a:cubicBezTo>
                  <a:cubicBezTo>
                    <a:pt x="4624" y="13985"/>
                    <a:pt x="4624" y="13985"/>
                    <a:pt x="4624" y="13985"/>
                  </a:cubicBezTo>
                  <a:cubicBezTo>
                    <a:pt x="4543" y="14146"/>
                    <a:pt x="4543" y="14146"/>
                    <a:pt x="4543" y="14146"/>
                  </a:cubicBezTo>
                  <a:cubicBezTo>
                    <a:pt x="4543" y="14146"/>
                    <a:pt x="4787" y="14226"/>
                    <a:pt x="4868" y="14306"/>
                  </a:cubicBezTo>
                  <a:cubicBezTo>
                    <a:pt x="5030" y="14306"/>
                    <a:pt x="5030" y="14306"/>
                    <a:pt x="5030" y="14306"/>
                  </a:cubicBezTo>
                  <a:cubicBezTo>
                    <a:pt x="5111" y="14387"/>
                    <a:pt x="5273" y="14547"/>
                    <a:pt x="5273" y="14547"/>
                  </a:cubicBezTo>
                  <a:cubicBezTo>
                    <a:pt x="5192" y="14789"/>
                    <a:pt x="5192" y="14789"/>
                    <a:pt x="5192" y="14789"/>
                  </a:cubicBezTo>
                  <a:cubicBezTo>
                    <a:pt x="5192" y="14789"/>
                    <a:pt x="5436" y="14467"/>
                    <a:pt x="5436" y="14467"/>
                  </a:cubicBezTo>
                  <a:cubicBezTo>
                    <a:pt x="5517" y="14467"/>
                    <a:pt x="5922" y="14467"/>
                    <a:pt x="5922" y="14467"/>
                  </a:cubicBezTo>
                  <a:cubicBezTo>
                    <a:pt x="5922" y="14467"/>
                    <a:pt x="6247" y="14306"/>
                    <a:pt x="6328" y="14306"/>
                  </a:cubicBezTo>
                  <a:cubicBezTo>
                    <a:pt x="6328" y="14306"/>
                    <a:pt x="6247" y="14547"/>
                    <a:pt x="6247" y="14547"/>
                  </a:cubicBezTo>
                  <a:cubicBezTo>
                    <a:pt x="6572" y="14387"/>
                    <a:pt x="6572" y="14387"/>
                    <a:pt x="6572" y="14387"/>
                  </a:cubicBezTo>
                  <a:cubicBezTo>
                    <a:pt x="6896" y="14226"/>
                    <a:pt x="6896" y="14226"/>
                    <a:pt x="6896" y="14226"/>
                  </a:cubicBezTo>
                  <a:cubicBezTo>
                    <a:pt x="7058" y="14226"/>
                    <a:pt x="7058" y="14226"/>
                    <a:pt x="7058" y="14226"/>
                  </a:cubicBezTo>
                  <a:cubicBezTo>
                    <a:pt x="7058" y="14226"/>
                    <a:pt x="7139" y="14467"/>
                    <a:pt x="7139" y="14547"/>
                  </a:cubicBezTo>
                  <a:cubicBezTo>
                    <a:pt x="7058" y="14628"/>
                    <a:pt x="7058" y="14628"/>
                    <a:pt x="7058" y="14789"/>
                  </a:cubicBezTo>
                  <a:cubicBezTo>
                    <a:pt x="7058" y="14869"/>
                    <a:pt x="6977" y="14949"/>
                    <a:pt x="7058" y="15030"/>
                  </a:cubicBezTo>
                  <a:cubicBezTo>
                    <a:pt x="7058" y="15030"/>
                    <a:pt x="7058" y="15110"/>
                    <a:pt x="7139" y="15110"/>
                  </a:cubicBezTo>
                  <a:cubicBezTo>
                    <a:pt x="7221" y="15190"/>
                    <a:pt x="7302" y="15110"/>
                    <a:pt x="7302" y="15110"/>
                  </a:cubicBezTo>
                  <a:cubicBezTo>
                    <a:pt x="7464" y="14708"/>
                    <a:pt x="7464" y="14708"/>
                    <a:pt x="7464" y="14708"/>
                  </a:cubicBezTo>
                  <a:cubicBezTo>
                    <a:pt x="7464" y="14708"/>
                    <a:pt x="7626" y="14547"/>
                    <a:pt x="7626" y="14547"/>
                  </a:cubicBezTo>
                  <a:cubicBezTo>
                    <a:pt x="7707" y="14547"/>
                    <a:pt x="7951" y="14387"/>
                    <a:pt x="7951" y="14387"/>
                  </a:cubicBezTo>
                  <a:cubicBezTo>
                    <a:pt x="8356" y="14387"/>
                    <a:pt x="8356" y="14387"/>
                    <a:pt x="8356" y="14387"/>
                  </a:cubicBezTo>
                  <a:cubicBezTo>
                    <a:pt x="8356" y="14387"/>
                    <a:pt x="8762" y="14306"/>
                    <a:pt x="8843" y="14306"/>
                  </a:cubicBezTo>
                  <a:cubicBezTo>
                    <a:pt x="8843" y="14387"/>
                    <a:pt x="9006" y="14387"/>
                    <a:pt x="9087" y="14387"/>
                  </a:cubicBezTo>
                  <a:cubicBezTo>
                    <a:pt x="9249" y="14387"/>
                    <a:pt x="9330" y="14387"/>
                    <a:pt x="9492" y="14387"/>
                  </a:cubicBezTo>
                  <a:cubicBezTo>
                    <a:pt x="9574" y="14387"/>
                    <a:pt x="9655" y="14387"/>
                    <a:pt x="9655" y="14387"/>
                  </a:cubicBezTo>
                  <a:cubicBezTo>
                    <a:pt x="9655" y="14387"/>
                    <a:pt x="9817" y="14226"/>
                    <a:pt x="9817" y="14226"/>
                  </a:cubicBezTo>
                  <a:cubicBezTo>
                    <a:pt x="9817" y="14146"/>
                    <a:pt x="9817" y="14065"/>
                    <a:pt x="9817" y="14065"/>
                  </a:cubicBezTo>
                  <a:cubicBezTo>
                    <a:pt x="9898" y="13985"/>
                    <a:pt x="9979" y="13824"/>
                    <a:pt x="10060" y="13824"/>
                  </a:cubicBezTo>
                  <a:cubicBezTo>
                    <a:pt x="10141" y="13824"/>
                    <a:pt x="11359" y="13985"/>
                    <a:pt x="11359" y="13985"/>
                  </a:cubicBezTo>
                  <a:cubicBezTo>
                    <a:pt x="12413" y="14306"/>
                    <a:pt x="12413" y="14306"/>
                    <a:pt x="12413" y="14306"/>
                  </a:cubicBezTo>
                  <a:cubicBezTo>
                    <a:pt x="13144" y="14467"/>
                    <a:pt x="13144" y="14467"/>
                    <a:pt x="13144" y="14467"/>
                  </a:cubicBezTo>
                  <a:cubicBezTo>
                    <a:pt x="13144" y="14467"/>
                    <a:pt x="13711" y="14789"/>
                    <a:pt x="13793" y="14789"/>
                  </a:cubicBezTo>
                  <a:cubicBezTo>
                    <a:pt x="13874" y="14869"/>
                    <a:pt x="14929" y="15030"/>
                    <a:pt x="14929" y="15030"/>
                  </a:cubicBezTo>
                  <a:cubicBezTo>
                    <a:pt x="15415" y="15351"/>
                    <a:pt x="15415" y="15351"/>
                    <a:pt x="15415" y="15351"/>
                  </a:cubicBezTo>
                  <a:cubicBezTo>
                    <a:pt x="15415" y="15351"/>
                    <a:pt x="15902" y="15512"/>
                    <a:pt x="15902" y="15592"/>
                  </a:cubicBezTo>
                  <a:cubicBezTo>
                    <a:pt x="15902" y="15673"/>
                    <a:pt x="16227" y="15833"/>
                    <a:pt x="16227" y="15833"/>
                  </a:cubicBezTo>
                  <a:cubicBezTo>
                    <a:pt x="16551" y="15673"/>
                    <a:pt x="16551" y="15673"/>
                    <a:pt x="16551" y="15673"/>
                  </a:cubicBezTo>
                  <a:cubicBezTo>
                    <a:pt x="16551" y="15673"/>
                    <a:pt x="16957" y="15753"/>
                    <a:pt x="16957" y="15753"/>
                  </a:cubicBezTo>
                  <a:cubicBezTo>
                    <a:pt x="17038" y="15833"/>
                    <a:pt x="17849" y="16075"/>
                    <a:pt x="17849" y="16075"/>
                  </a:cubicBezTo>
                  <a:cubicBezTo>
                    <a:pt x="17849" y="16075"/>
                    <a:pt x="18417" y="16235"/>
                    <a:pt x="18498" y="16235"/>
                  </a:cubicBezTo>
                  <a:cubicBezTo>
                    <a:pt x="18580" y="16235"/>
                    <a:pt x="18904" y="16155"/>
                    <a:pt x="18904" y="16155"/>
                  </a:cubicBezTo>
                  <a:cubicBezTo>
                    <a:pt x="18904" y="15914"/>
                    <a:pt x="18904" y="15914"/>
                    <a:pt x="18904" y="15914"/>
                  </a:cubicBezTo>
                  <a:cubicBezTo>
                    <a:pt x="18904" y="15914"/>
                    <a:pt x="18823" y="15753"/>
                    <a:pt x="18985" y="15833"/>
                  </a:cubicBezTo>
                  <a:cubicBezTo>
                    <a:pt x="19148" y="15833"/>
                    <a:pt x="19229" y="15833"/>
                    <a:pt x="19310" y="15914"/>
                  </a:cubicBezTo>
                  <a:cubicBezTo>
                    <a:pt x="19310" y="15994"/>
                    <a:pt x="19472" y="15994"/>
                    <a:pt x="19553" y="16075"/>
                  </a:cubicBezTo>
                  <a:cubicBezTo>
                    <a:pt x="19634" y="16235"/>
                    <a:pt x="19959" y="16316"/>
                    <a:pt x="19959" y="16316"/>
                  </a:cubicBezTo>
                  <a:cubicBezTo>
                    <a:pt x="20365" y="16476"/>
                    <a:pt x="20365" y="16476"/>
                    <a:pt x="20365" y="16476"/>
                  </a:cubicBezTo>
                  <a:cubicBezTo>
                    <a:pt x="20446" y="16718"/>
                    <a:pt x="20446" y="16718"/>
                    <a:pt x="20446" y="16718"/>
                  </a:cubicBezTo>
                  <a:cubicBezTo>
                    <a:pt x="20527" y="16798"/>
                    <a:pt x="20527" y="16798"/>
                    <a:pt x="20527" y="16798"/>
                  </a:cubicBezTo>
                  <a:cubicBezTo>
                    <a:pt x="20608" y="16637"/>
                    <a:pt x="20608" y="16637"/>
                    <a:pt x="20608" y="16637"/>
                  </a:cubicBezTo>
                  <a:cubicBezTo>
                    <a:pt x="20689" y="16557"/>
                    <a:pt x="20770" y="16557"/>
                    <a:pt x="20770" y="16557"/>
                  </a:cubicBezTo>
                  <a:cubicBezTo>
                    <a:pt x="20933" y="16637"/>
                    <a:pt x="20933" y="16637"/>
                    <a:pt x="20933" y="16637"/>
                  </a:cubicBezTo>
                  <a:cubicBezTo>
                    <a:pt x="20933" y="16637"/>
                    <a:pt x="21095" y="16637"/>
                    <a:pt x="21095" y="16637"/>
                  </a:cubicBezTo>
                  <a:cubicBezTo>
                    <a:pt x="21176" y="16637"/>
                    <a:pt x="21419" y="16557"/>
                    <a:pt x="21419" y="16557"/>
                  </a:cubicBezTo>
                  <a:cubicBezTo>
                    <a:pt x="21419" y="16637"/>
                    <a:pt x="21582" y="16798"/>
                    <a:pt x="21663" y="16798"/>
                  </a:cubicBezTo>
                  <a:cubicBezTo>
                    <a:pt x="21663" y="16878"/>
                    <a:pt x="21825" y="17119"/>
                    <a:pt x="21825" y="17119"/>
                  </a:cubicBezTo>
                  <a:cubicBezTo>
                    <a:pt x="21825" y="17119"/>
                    <a:pt x="21825" y="17200"/>
                    <a:pt x="21825" y="17361"/>
                  </a:cubicBezTo>
                  <a:cubicBezTo>
                    <a:pt x="21825" y="17441"/>
                    <a:pt x="21906" y="17521"/>
                    <a:pt x="21906" y="17521"/>
                  </a:cubicBezTo>
                  <a:cubicBezTo>
                    <a:pt x="22068" y="17682"/>
                    <a:pt x="22068" y="17682"/>
                    <a:pt x="22068" y="17682"/>
                  </a:cubicBezTo>
                  <a:cubicBezTo>
                    <a:pt x="22474" y="18325"/>
                    <a:pt x="22474" y="18325"/>
                    <a:pt x="22474" y="18325"/>
                  </a:cubicBezTo>
                  <a:cubicBezTo>
                    <a:pt x="22636" y="18486"/>
                    <a:pt x="22636" y="18486"/>
                    <a:pt x="22636" y="18486"/>
                  </a:cubicBezTo>
                  <a:cubicBezTo>
                    <a:pt x="22799" y="18325"/>
                    <a:pt x="22799" y="18325"/>
                    <a:pt x="22799" y="18325"/>
                  </a:cubicBezTo>
                  <a:cubicBezTo>
                    <a:pt x="23042" y="18325"/>
                    <a:pt x="23042" y="18325"/>
                    <a:pt x="23042" y="18325"/>
                  </a:cubicBezTo>
                  <a:cubicBezTo>
                    <a:pt x="23286" y="18888"/>
                    <a:pt x="23286" y="18888"/>
                    <a:pt x="23286" y="18888"/>
                  </a:cubicBezTo>
                  <a:cubicBezTo>
                    <a:pt x="23529" y="19611"/>
                    <a:pt x="23529" y="19611"/>
                    <a:pt x="23529" y="19611"/>
                  </a:cubicBezTo>
                  <a:cubicBezTo>
                    <a:pt x="23367" y="20576"/>
                    <a:pt x="23367" y="20576"/>
                    <a:pt x="23367" y="20576"/>
                  </a:cubicBezTo>
                  <a:cubicBezTo>
                    <a:pt x="23367" y="21219"/>
                    <a:pt x="23367" y="21219"/>
                    <a:pt x="23367" y="21219"/>
                  </a:cubicBezTo>
                  <a:cubicBezTo>
                    <a:pt x="23367" y="21219"/>
                    <a:pt x="23204" y="21701"/>
                    <a:pt x="23204" y="21781"/>
                  </a:cubicBezTo>
                  <a:cubicBezTo>
                    <a:pt x="23204" y="21942"/>
                    <a:pt x="22799" y="22505"/>
                    <a:pt x="22799" y="22505"/>
                  </a:cubicBezTo>
                  <a:cubicBezTo>
                    <a:pt x="22799" y="22505"/>
                    <a:pt x="22555" y="22987"/>
                    <a:pt x="22474" y="23067"/>
                  </a:cubicBezTo>
                  <a:cubicBezTo>
                    <a:pt x="22393" y="23228"/>
                    <a:pt x="22068" y="23871"/>
                    <a:pt x="22068" y="23871"/>
                  </a:cubicBezTo>
                  <a:cubicBezTo>
                    <a:pt x="21095" y="24835"/>
                    <a:pt x="21095" y="24835"/>
                    <a:pt x="21095" y="24835"/>
                  </a:cubicBezTo>
                  <a:cubicBezTo>
                    <a:pt x="21095" y="24835"/>
                    <a:pt x="20608" y="25077"/>
                    <a:pt x="20446" y="25157"/>
                  </a:cubicBezTo>
                  <a:cubicBezTo>
                    <a:pt x="20365" y="25318"/>
                    <a:pt x="19553" y="25398"/>
                    <a:pt x="19553" y="25398"/>
                  </a:cubicBezTo>
                  <a:cubicBezTo>
                    <a:pt x="18904" y="25398"/>
                    <a:pt x="18904" y="25398"/>
                    <a:pt x="18904" y="25398"/>
                  </a:cubicBezTo>
                  <a:cubicBezTo>
                    <a:pt x="17931" y="25157"/>
                    <a:pt x="17931" y="25157"/>
                    <a:pt x="17931" y="25157"/>
                  </a:cubicBezTo>
                  <a:cubicBezTo>
                    <a:pt x="17363" y="25318"/>
                    <a:pt x="17363" y="25318"/>
                    <a:pt x="17363" y="25318"/>
                  </a:cubicBezTo>
                  <a:cubicBezTo>
                    <a:pt x="16632" y="25559"/>
                    <a:pt x="16632" y="25559"/>
                    <a:pt x="16632" y="25559"/>
                  </a:cubicBezTo>
                  <a:cubicBezTo>
                    <a:pt x="15983" y="25559"/>
                    <a:pt x="15983" y="25559"/>
                    <a:pt x="15983" y="25559"/>
                  </a:cubicBezTo>
                  <a:cubicBezTo>
                    <a:pt x="15172" y="25720"/>
                    <a:pt x="15172" y="25720"/>
                    <a:pt x="15172" y="25720"/>
                  </a:cubicBezTo>
                  <a:cubicBezTo>
                    <a:pt x="15172" y="25720"/>
                    <a:pt x="15010" y="25720"/>
                    <a:pt x="14847" y="25720"/>
                  </a:cubicBezTo>
                  <a:cubicBezTo>
                    <a:pt x="14766" y="25720"/>
                    <a:pt x="14279" y="25559"/>
                    <a:pt x="14279" y="25559"/>
                  </a:cubicBezTo>
                  <a:cubicBezTo>
                    <a:pt x="13711" y="25398"/>
                    <a:pt x="13711" y="25398"/>
                    <a:pt x="13711" y="25398"/>
                  </a:cubicBezTo>
                  <a:cubicBezTo>
                    <a:pt x="13306" y="25398"/>
                    <a:pt x="13306" y="25398"/>
                    <a:pt x="13306" y="25398"/>
                  </a:cubicBezTo>
                  <a:cubicBezTo>
                    <a:pt x="13225" y="25720"/>
                    <a:pt x="13225" y="25720"/>
                    <a:pt x="13225" y="25720"/>
                  </a:cubicBezTo>
                  <a:cubicBezTo>
                    <a:pt x="13225" y="25720"/>
                    <a:pt x="13225" y="25720"/>
                    <a:pt x="13062" y="25720"/>
                  </a:cubicBezTo>
                  <a:cubicBezTo>
                    <a:pt x="12900" y="25720"/>
                    <a:pt x="12738" y="25720"/>
                    <a:pt x="12738" y="25720"/>
                  </a:cubicBezTo>
                  <a:cubicBezTo>
                    <a:pt x="12738" y="25398"/>
                    <a:pt x="12738" y="25398"/>
                    <a:pt x="12738" y="25398"/>
                  </a:cubicBezTo>
                  <a:cubicBezTo>
                    <a:pt x="12170" y="25398"/>
                    <a:pt x="12170" y="25398"/>
                    <a:pt x="12170" y="25398"/>
                  </a:cubicBezTo>
                  <a:cubicBezTo>
                    <a:pt x="12170" y="25398"/>
                    <a:pt x="11926" y="25478"/>
                    <a:pt x="11764" y="25478"/>
                  </a:cubicBezTo>
                  <a:cubicBezTo>
                    <a:pt x="11521" y="25478"/>
                    <a:pt x="11277" y="25237"/>
                    <a:pt x="11196" y="25237"/>
                  </a:cubicBezTo>
                  <a:cubicBezTo>
                    <a:pt x="11115" y="25237"/>
                    <a:pt x="11115" y="25318"/>
                    <a:pt x="11115" y="25318"/>
                  </a:cubicBezTo>
                  <a:cubicBezTo>
                    <a:pt x="11115" y="25559"/>
                    <a:pt x="11115" y="25559"/>
                    <a:pt x="11115" y="25559"/>
                  </a:cubicBezTo>
                  <a:cubicBezTo>
                    <a:pt x="10709" y="25559"/>
                    <a:pt x="10709" y="25559"/>
                    <a:pt x="10709" y="25559"/>
                  </a:cubicBezTo>
                  <a:cubicBezTo>
                    <a:pt x="10223" y="25398"/>
                    <a:pt x="10223" y="25398"/>
                    <a:pt x="10223" y="25398"/>
                  </a:cubicBezTo>
                  <a:cubicBezTo>
                    <a:pt x="9817" y="25077"/>
                    <a:pt x="9817" y="25077"/>
                    <a:pt x="9817" y="25077"/>
                  </a:cubicBezTo>
                  <a:cubicBezTo>
                    <a:pt x="9492" y="24755"/>
                    <a:pt x="9492" y="24755"/>
                    <a:pt x="9492" y="24755"/>
                  </a:cubicBezTo>
                  <a:cubicBezTo>
                    <a:pt x="9492" y="24594"/>
                    <a:pt x="9492" y="24594"/>
                    <a:pt x="9492" y="24594"/>
                  </a:cubicBezTo>
                  <a:cubicBezTo>
                    <a:pt x="9087" y="24594"/>
                    <a:pt x="9087" y="24594"/>
                    <a:pt x="9087" y="24594"/>
                  </a:cubicBezTo>
                  <a:cubicBezTo>
                    <a:pt x="8519" y="24594"/>
                    <a:pt x="8519" y="24594"/>
                    <a:pt x="8519" y="24594"/>
                  </a:cubicBezTo>
                  <a:cubicBezTo>
                    <a:pt x="8194" y="24755"/>
                    <a:pt x="8194" y="24755"/>
                    <a:pt x="8194" y="24755"/>
                  </a:cubicBezTo>
                  <a:cubicBezTo>
                    <a:pt x="8600" y="24835"/>
                    <a:pt x="8600" y="24835"/>
                    <a:pt x="8600" y="24835"/>
                  </a:cubicBezTo>
                  <a:cubicBezTo>
                    <a:pt x="8843" y="24916"/>
                    <a:pt x="8843" y="24916"/>
                    <a:pt x="8843" y="24916"/>
                  </a:cubicBezTo>
                  <a:cubicBezTo>
                    <a:pt x="8843" y="24916"/>
                    <a:pt x="9168" y="24835"/>
                    <a:pt x="9168" y="25077"/>
                  </a:cubicBezTo>
                  <a:cubicBezTo>
                    <a:pt x="9168" y="25237"/>
                    <a:pt x="9006" y="25237"/>
                    <a:pt x="9168" y="25398"/>
                  </a:cubicBezTo>
                  <a:cubicBezTo>
                    <a:pt x="9249" y="25559"/>
                    <a:pt x="9574" y="25720"/>
                    <a:pt x="9574" y="25720"/>
                  </a:cubicBezTo>
                  <a:cubicBezTo>
                    <a:pt x="9574" y="25720"/>
                    <a:pt x="9736" y="25720"/>
                    <a:pt x="9817" y="25720"/>
                  </a:cubicBezTo>
                  <a:cubicBezTo>
                    <a:pt x="9898" y="25720"/>
                    <a:pt x="9979" y="25720"/>
                    <a:pt x="9979" y="25720"/>
                  </a:cubicBezTo>
                  <a:cubicBezTo>
                    <a:pt x="10141" y="25961"/>
                    <a:pt x="10141" y="25961"/>
                    <a:pt x="10141" y="25961"/>
                  </a:cubicBezTo>
                  <a:cubicBezTo>
                    <a:pt x="10141" y="25961"/>
                    <a:pt x="10060" y="26041"/>
                    <a:pt x="10223" y="26041"/>
                  </a:cubicBezTo>
                  <a:cubicBezTo>
                    <a:pt x="10304" y="26041"/>
                    <a:pt x="10709" y="26041"/>
                    <a:pt x="10709" y="26041"/>
                  </a:cubicBezTo>
                  <a:cubicBezTo>
                    <a:pt x="11115" y="26202"/>
                    <a:pt x="11115" y="26202"/>
                    <a:pt x="11115" y="26202"/>
                  </a:cubicBezTo>
                  <a:cubicBezTo>
                    <a:pt x="11115" y="26443"/>
                    <a:pt x="11115" y="26443"/>
                    <a:pt x="11115" y="26443"/>
                  </a:cubicBezTo>
                  <a:cubicBezTo>
                    <a:pt x="11115" y="26443"/>
                    <a:pt x="11034" y="26604"/>
                    <a:pt x="11196" y="26604"/>
                  </a:cubicBezTo>
                  <a:cubicBezTo>
                    <a:pt x="11277" y="26684"/>
                    <a:pt x="11602" y="26604"/>
                    <a:pt x="11602" y="26604"/>
                  </a:cubicBezTo>
                  <a:cubicBezTo>
                    <a:pt x="11602" y="26604"/>
                    <a:pt x="11521" y="26523"/>
                    <a:pt x="11683" y="26604"/>
                  </a:cubicBezTo>
                  <a:cubicBezTo>
                    <a:pt x="11764" y="26684"/>
                    <a:pt x="11845" y="26764"/>
                    <a:pt x="11845" y="26764"/>
                  </a:cubicBezTo>
                  <a:cubicBezTo>
                    <a:pt x="11845" y="26764"/>
                    <a:pt x="11926" y="26925"/>
                    <a:pt x="11926" y="27006"/>
                  </a:cubicBezTo>
                  <a:cubicBezTo>
                    <a:pt x="11926" y="27086"/>
                    <a:pt x="12008" y="27247"/>
                    <a:pt x="12008" y="27247"/>
                  </a:cubicBezTo>
                  <a:cubicBezTo>
                    <a:pt x="12008" y="27247"/>
                    <a:pt x="11764" y="27327"/>
                    <a:pt x="12170" y="27327"/>
                  </a:cubicBezTo>
                  <a:cubicBezTo>
                    <a:pt x="12576" y="27327"/>
                    <a:pt x="12576" y="27327"/>
                    <a:pt x="12576" y="27327"/>
                  </a:cubicBezTo>
                  <a:cubicBezTo>
                    <a:pt x="12900" y="27327"/>
                    <a:pt x="12900" y="27327"/>
                    <a:pt x="12900" y="27327"/>
                  </a:cubicBezTo>
                  <a:cubicBezTo>
                    <a:pt x="13225" y="27407"/>
                    <a:pt x="13225" y="27407"/>
                    <a:pt x="13225" y="27407"/>
                  </a:cubicBezTo>
                  <a:cubicBezTo>
                    <a:pt x="13793" y="27649"/>
                    <a:pt x="13793" y="27649"/>
                    <a:pt x="13793" y="27649"/>
                  </a:cubicBezTo>
                  <a:cubicBezTo>
                    <a:pt x="14361" y="27970"/>
                    <a:pt x="14361" y="27970"/>
                    <a:pt x="14361" y="27970"/>
                  </a:cubicBezTo>
                  <a:cubicBezTo>
                    <a:pt x="14361" y="27970"/>
                    <a:pt x="14279" y="28211"/>
                    <a:pt x="14442" y="28211"/>
                  </a:cubicBezTo>
                  <a:cubicBezTo>
                    <a:pt x="14523" y="28211"/>
                    <a:pt x="14847" y="28211"/>
                    <a:pt x="14847" y="28211"/>
                  </a:cubicBezTo>
                  <a:cubicBezTo>
                    <a:pt x="15091" y="28854"/>
                    <a:pt x="15091" y="28854"/>
                    <a:pt x="15091" y="28854"/>
                  </a:cubicBezTo>
                  <a:cubicBezTo>
                    <a:pt x="14685" y="28854"/>
                    <a:pt x="14685" y="28854"/>
                    <a:pt x="14685" y="28854"/>
                  </a:cubicBezTo>
                  <a:cubicBezTo>
                    <a:pt x="14929" y="29497"/>
                    <a:pt x="14929" y="29497"/>
                    <a:pt x="14929" y="29497"/>
                  </a:cubicBezTo>
                  <a:cubicBezTo>
                    <a:pt x="15091" y="29819"/>
                    <a:pt x="15091" y="29819"/>
                    <a:pt x="15091" y="29819"/>
                  </a:cubicBezTo>
                  <a:cubicBezTo>
                    <a:pt x="15010" y="30221"/>
                    <a:pt x="15010" y="30221"/>
                    <a:pt x="15010" y="30221"/>
                  </a:cubicBezTo>
                  <a:cubicBezTo>
                    <a:pt x="14766" y="30462"/>
                    <a:pt x="14766" y="30462"/>
                    <a:pt x="14766" y="30462"/>
                  </a:cubicBezTo>
                  <a:cubicBezTo>
                    <a:pt x="14766" y="30462"/>
                    <a:pt x="14766" y="30622"/>
                    <a:pt x="14766" y="30622"/>
                  </a:cubicBezTo>
                  <a:cubicBezTo>
                    <a:pt x="14766" y="30703"/>
                    <a:pt x="14929" y="30703"/>
                    <a:pt x="14929" y="30703"/>
                  </a:cubicBezTo>
                  <a:cubicBezTo>
                    <a:pt x="14929" y="30703"/>
                    <a:pt x="15091" y="30864"/>
                    <a:pt x="15091" y="30944"/>
                  </a:cubicBezTo>
                  <a:cubicBezTo>
                    <a:pt x="15091" y="31024"/>
                    <a:pt x="15334" y="31105"/>
                    <a:pt x="15334" y="31185"/>
                  </a:cubicBezTo>
                  <a:cubicBezTo>
                    <a:pt x="15415" y="31265"/>
                    <a:pt x="15659" y="31507"/>
                    <a:pt x="15659" y="31507"/>
                  </a:cubicBezTo>
                  <a:cubicBezTo>
                    <a:pt x="15740" y="31667"/>
                    <a:pt x="15740" y="31667"/>
                    <a:pt x="15740" y="31667"/>
                  </a:cubicBezTo>
                  <a:cubicBezTo>
                    <a:pt x="16064" y="31828"/>
                    <a:pt x="16064" y="31828"/>
                    <a:pt x="16064" y="31828"/>
                  </a:cubicBezTo>
                  <a:cubicBezTo>
                    <a:pt x="16064" y="31828"/>
                    <a:pt x="16064" y="31828"/>
                    <a:pt x="16064" y="31908"/>
                  </a:cubicBezTo>
                  <a:cubicBezTo>
                    <a:pt x="16064" y="32069"/>
                    <a:pt x="16227" y="32230"/>
                    <a:pt x="16227" y="32230"/>
                  </a:cubicBezTo>
                  <a:cubicBezTo>
                    <a:pt x="16551" y="32471"/>
                    <a:pt x="16551" y="32471"/>
                    <a:pt x="16551" y="32471"/>
                  </a:cubicBezTo>
                  <a:cubicBezTo>
                    <a:pt x="16551" y="32471"/>
                    <a:pt x="16551" y="32391"/>
                    <a:pt x="16551" y="32551"/>
                  </a:cubicBezTo>
                  <a:cubicBezTo>
                    <a:pt x="16551" y="32712"/>
                    <a:pt x="16551" y="32953"/>
                    <a:pt x="16551" y="32953"/>
                  </a:cubicBezTo>
                  <a:cubicBezTo>
                    <a:pt x="16876" y="32953"/>
                    <a:pt x="16876" y="32953"/>
                    <a:pt x="16876" y="32953"/>
                  </a:cubicBezTo>
                  <a:cubicBezTo>
                    <a:pt x="16795" y="33275"/>
                    <a:pt x="16795" y="33275"/>
                    <a:pt x="16795" y="33275"/>
                  </a:cubicBezTo>
                  <a:cubicBezTo>
                    <a:pt x="16795" y="33275"/>
                    <a:pt x="16632" y="33275"/>
                    <a:pt x="16795" y="33516"/>
                  </a:cubicBezTo>
                  <a:cubicBezTo>
                    <a:pt x="16957" y="33677"/>
                    <a:pt x="16957" y="33837"/>
                    <a:pt x="16957" y="33837"/>
                  </a:cubicBezTo>
                  <a:cubicBezTo>
                    <a:pt x="17525" y="34239"/>
                    <a:pt x="17525" y="34239"/>
                    <a:pt x="17525" y="34239"/>
                  </a:cubicBezTo>
                  <a:cubicBezTo>
                    <a:pt x="17849" y="34239"/>
                    <a:pt x="17849" y="34239"/>
                    <a:pt x="17849" y="34239"/>
                  </a:cubicBezTo>
                  <a:cubicBezTo>
                    <a:pt x="18174" y="34159"/>
                    <a:pt x="18174" y="34159"/>
                    <a:pt x="18174" y="34159"/>
                  </a:cubicBezTo>
                  <a:cubicBezTo>
                    <a:pt x="18336" y="33837"/>
                    <a:pt x="18336" y="33837"/>
                    <a:pt x="18336" y="33837"/>
                  </a:cubicBezTo>
                  <a:cubicBezTo>
                    <a:pt x="18336" y="33837"/>
                    <a:pt x="18580" y="33837"/>
                    <a:pt x="18823" y="33918"/>
                  </a:cubicBezTo>
                  <a:cubicBezTo>
                    <a:pt x="18985" y="33998"/>
                    <a:pt x="19310" y="33918"/>
                    <a:pt x="19310" y="33918"/>
                  </a:cubicBezTo>
                  <a:cubicBezTo>
                    <a:pt x="19310" y="33918"/>
                    <a:pt x="19310" y="33918"/>
                    <a:pt x="19310" y="34079"/>
                  </a:cubicBezTo>
                  <a:cubicBezTo>
                    <a:pt x="19391" y="34239"/>
                    <a:pt x="19553" y="34159"/>
                    <a:pt x="19553" y="34159"/>
                  </a:cubicBezTo>
                  <a:cubicBezTo>
                    <a:pt x="19553" y="34159"/>
                    <a:pt x="19797" y="34159"/>
                    <a:pt x="19797" y="34239"/>
                  </a:cubicBezTo>
                  <a:cubicBezTo>
                    <a:pt x="19797" y="34320"/>
                    <a:pt x="19959" y="34400"/>
                    <a:pt x="20040" y="34561"/>
                  </a:cubicBezTo>
                  <a:cubicBezTo>
                    <a:pt x="20121" y="34722"/>
                    <a:pt x="20121" y="34641"/>
                    <a:pt x="20202" y="34722"/>
                  </a:cubicBezTo>
                  <a:cubicBezTo>
                    <a:pt x="20202" y="34802"/>
                    <a:pt x="19878" y="34882"/>
                    <a:pt x="20283" y="34882"/>
                  </a:cubicBezTo>
                  <a:cubicBezTo>
                    <a:pt x="20608" y="34963"/>
                    <a:pt x="21419" y="35043"/>
                    <a:pt x="21419" y="35043"/>
                  </a:cubicBezTo>
                  <a:cubicBezTo>
                    <a:pt x="21419" y="35043"/>
                    <a:pt x="21906" y="34882"/>
                    <a:pt x="22150" y="34882"/>
                  </a:cubicBezTo>
                  <a:cubicBezTo>
                    <a:pt x="22393" y="34882"/>
                    <a:pt x="22393" y="34963"/>
                    <a:pt x="22393" y="34963"/>
                  </a:cubicBezTo>
                  <a:cubicBezTo>
                    <a:pt x="22636" y="34963"/>
                    <a:pt x="22636" y="34963"/>
                    <a:pt x="22636" y="34963"/>
                  </a:cubicBezTo>
                  <a:cubicBezTo>
                    <a:pt x="22636" y="34963"/>
                    <a:pt x="22799" y="34882"/>
                    <a:pt x="22799" y="34802"/>
                  </a:cubicBezTo>
                  <a:cubicBezTo>
                    <a:pt x="22799" y="34722"/>
                    <a:pt x="22880" y="34480"/>
                    <a:pt x="22880" y="34480"/>
                  </a:cubicBezTo>
                  <a:cubicBezTo>
                    <a:pt x="22880" y="34480"/>
                    <a:pt x="22799" y="34320"/>
                    <a:pt x="22961" y="34320"/>
                  </a:cubicBezTo>
                  <a:cubicBezTo>
                    <a:pt x="23123" y="34320"/>
                    <a:pt x="23204" y="34239"/>
                    <a:pt x="23204" y="34239"/>
                  </a:cubicBezTo>
                  <a:cubicBezTo>
                    <a:pt x="23448" y="34079"/>
                    <a:pt x="23448" y="34079"/>
                    <a:pt x="23448" y="34079"/>
                  </a:cubicBezTo>
                  <a:cubicBezTo>
                    <a:pt x="23367" y="33436"/>
                    <a:pt x="23367" y="33436"/>
                    <a:pt x="23367" y="33436"/>
                  </a:cubicBezTo>
                  <a:cubicBezTo>
                    <a:pt x="23367" y="33436"/>
                    <a:pt x="23367" y="33194"/>
                    <a:pt x="23286" y="33114"/>
                  </a:cubicBezTo>
                  <a:cubicBezTo>
                    <a:pt x="23123" y="33034"/>
                    <a:pt x="22880" y="32793"/>
                    <a:pt x="22880" y="32793"/>
                  </a:cubicBezTo>
                  <a:cubicBezTo>
                    <a:pt x="22799" y="32551"/>
                    <a:pt x="22799" y="32551"/>
                    <a:pt x="22799" y="32551"/>
                  </a:cubicBezTo>
                  <a:cubicBezTo>
                    <a:pt x="22474" y="32310"/>
                    <a:pt x="22474" y="32310"/>
                    <a:pt x="22474" y="32310"/>
                  </a:cubicBezTo>
                  <a:cubicBezTo>
                    <a:pt x="22474" y="32310"/>
                    <a:pt x="22393" y="32150"/>
                    <a:pt x="22312" y="32150"/>
                  </a:cubicBezTo>
                  <a:cubicBezTo>
                    <a:pt x="22231" y="32230"/>
                    <a:pt x="22312" y="32230"/>
                    <a:pt x="22150" y="32471"/>
                  </a:cubicBezTo>
                  <a:cubicBezTo>
                    <a:pt x="21987" y="32632"/>
                    <a:pt x="21744" y="32712"/>
                    <a:pt x="21744" y="32712"/>
                  </a:cubicBezTo>
                  <a:cubicBezTo>
                    <a:pt x="21257" y="32873"/>
                    <a:pt x="21257" y="32873"/>
                    <a:pt x="21257" y="32873"/>
                  </a:cubicBezTo>
                  <a:cubicBezTo>
                    <a:pt x="21257" y="32873"/>
                    <a:pt x="20933" y="32712"/>
                    <a:pt x="20851" y="32551"/>
                  </a:cubicBezTo>
                  <a:cubicBezTo>
                    <a:pt x="20770" y="32471"/>
                    <a:pt x="20202" y="31989"/>
                    <a:pt x="20202" y="31989"/>
                  </a:cubicBezTo>
                  <a:cubicBezTo>
                    <a:pt x="20202" y="31989"/>
                    <a:pt x="19878" y="31748"/>
                    <a:pt x="19797" y="31748"/>
                  </a:cubicBezTo>
                  <a:cubicBezTo>
                    <a:pt x="19634" y="31748"/>
                    <a:pt x="19472" y="31748"/>
                    <a:pt x="19472" y="31748"/>
                  </a:cubicBezTo>
                  <a:cubicBezTo>
                    <a:pt x="19229" y="31346"/>
                    <a:pt x="19229" y="31346"/>
                    <a:pt x="19229" y="31346"/>
                  </a:cubicBezTo>
                  <a:cubicBezTo>
                    <a:pt x="19148" y="31265"/>
                    <a:pt x="19148" y="31265"/>
                    <a:pt x="19148" y="31265"/>
                  </a:cubicBezTo>
                  <a:cubicBezTo>
                    <a:pt x="19148" y="31265"/>
                    <a:pt x="18904" y="31024"/>
                    <a:pt x="19066" y="31024"/>
                  </a:cubicBezTo>
                  <a:cubicBezTo>
                    <a:pt x="19310" y="31024"/>
                    <a:pt x="19391" y="30783"/>
                    <a:pt x="19391" y="30783"/>
                  </a:cubicBezTo>
                  <a:cubicBezTo>
                    <a:pt x="19391" y="30542"/>
                    <a:pt x="19391" y="30542"/>
                    <a:pt x="19391" y="30542"/>
                  </a:cubicBezTo>
                  <a:cubicBezTo>
                    <a:pt x="19391" y="30381"/>
                    <a:pt x="19391" y="30381"/>
                    <a:pt x="19391" y="30381"/>
                  </a:cubicBezTo>
                  <a:cubicBezTo>
                    <a:pt x="19310" y="29979"/>
                    <a:pt x="19310" y="29979"/>
                    <a:pt x="19310" y="29979"/>
                  </a:cubicBezTo>
                  <a:cubicBezTo>
                    <a:pt x="19310" y="29979"/>
                    <a:pt x="19229" y="29578"/>
                    <a:pt x="19310" y="29497"/>
                  </a:cubicBezTo>
                  <a:cubicBezTo>
                    <a:pt x="19472" y="29497"/>
                    <a:pt x="19959" y="29417"/>
                    <a:pt x="19959" y="29417"/>
                  </a:cubicBezTo>
                  <a:cubicBezTo>
                    <a:pt x="19959" y="29417"/>
                    <a:pt x="20202" y="29497"/>
                    <a:pt x="20446" y="29578"/>
                  </a:cubicBezTo>
                  <a:cubicBezTo>
                    <a:pt x="20608" y="29578"/>
                    <a:pt x="20770" y="29658"/>
                    <a:pt x="20770" y="29658"/>
                  </a:cubicBezTo>
                  <a:cubicBezTo>
                    <a:pt x="20770" y="29658"/>
                    <a:pt x="21257" y="29899"/>
                    <a:pt x="21338" y="29979"/>
                  </a:cubicBezTo>
                  <a:cubicBezTo>
                    <a:pt x="21338" y="30060"/>
                    <a:pt x="21501" y="30140"/>
                    <a:pt x="21663" y="30221"/>
                  </a:cubicBezTo>
                  <a:cubicBezTo>
                    <a:pt x="21906" y="30381"/>
                    <a:pt x="22393" y="30221"/>
                    <a:pt x="22393" y="30221"/>
                  </a:cubicBezTo>
                  <a:cubicBezTo>
                    <a:pt x="22393" y="30221"/>
                    <a:pt x="22636" y="30140"/>
                    <a:pt x="22799" y="30140"/>
                  </a:cubicBezTo>
                  <a:cubicBezTo>
                    <a:pt x="22880" y="30140"/>
                    <a:pt x="23610" y="30140"/>
                    <a:pt x="23610" y="30140"/>
                  </a:cubicBezTo>
                  <a:cubicBezTo>
                    <a:pt x="23610" y="30140"/>
                    <a:pt x="23935" y="30140"/>
                    <a:pt x="24016" y="30140"/>
                  </a:cubicBezTo>
                  <a:cubicBezTo>
                    <a:pt x="24097" y="30140"/>
                    <a:pt x="24421" y="30140"/>
                    <a:pt x="24421" y="30140"/>
                  </a:cubicBezTo>
                  <a:cubicBezTo>
                    <a:pt x="25070" y="30301"/>
                    <a:pt x="25070" y="30301"/>
                    <a:pt x="25070" y="30301"/>
                  </a:cubicBezTo>
                  <a:cubicBezTo>
                    <a:pt x="25557" y="30060"/>
                    <a:pt x="25557" y="30060"/>
                    <a:pt x="25557" y="30060"/>
                  </a:cubicBezTo>
                  <a:cubicBezTo>
                    <a:pt x="25557" y="30060"/>
                    <a:pt x="25557" y="29658"/>
                    <a:pt x="25720" y="29658"/>
                  </a:cubicBezTo>
                  <a:cubicBezTo>
                    <a:pt x="25801" y="29658"/>
                    <a:pt x="25963" y="29658"/>
                    <a:pt x="26125" y="29658"/>
                  </a:cubicBezTo>
                  <a:cubicBezTo>
                    <a:pt x="26288" y="29738"/>
                    <a:pt x="26774" y="29578"/>
                    <a:pt x="26774" y="29578"/>
                  </a:cubicBezTo>
                  <a:cubicBezTo>
                    <a:pt x="26288" y="28935"/>
                    <a:pt x="26288" y="28935"/>
                    <a:pt x="26288" y="28935"/>
                  </a:cubicBezTo>
                  <a:cubicBezTo>
                    <a:pt x="26288" y="28935"/>
                    <a:pt x="26288" y="28935"/>
                    <a:pt x="26125" y="28613"/>
                  </a:cubicBezTo>
                  <a:cubicBezTo>
                    <a:pt x="26044" y="28292"/>
                    <a:pt x="25801" y="27970"/>
                    <a:pt x="25801" y="27970"/>
                  </a:cubicBezTo>
                  <a:cubicBezTo>
                    <a:pt x="25801" y="27970"/>
                    <a:pt x="25476" y="27890"/>
                    <a:pt x="25233" y="27809"/>
                  </a:cubicBezTo>
                  <a:cubicBezTo>
                    <a:pt x="24989" y="27729"/>
                    <a:pt x="25152" y="27809"/>
                    <a:pt x="24989" y="27649"/>
                  </a:cubicBezTo>
                  <a:cubicBezTo>
                    <a:pt x="24827" y="27568"/>
                    <a:pt x="24097" y="27166"/>
                    <a:pt x="24097" y="27166"/>
                  </a:cubicBezTo>
                  <a:cubicBezTo>
                    <a:pt x="24097" y="27166"/>
                    <a:pt x="23772" y="27086"/>
                    <a:pt x="23691" y="26925"/>
                  </a:cubicBezTo>
                  <a:cubicBezTo>
                    <a:pt x="23610" y="26684"/>
                    <a:pt x="23691" y="25961"/>
                    <a:pt x="23691" y="25961"/>
                  </a:cubicBezTo>
                  <a:cubicBezTo>
                    <a:pt x="23772" y="25559"/>
                    <a:pt x="23772" y="25559"/>
                    <a:pt x="23772" y="25559"/>
                  </a:cubicBezTo>
                  <a:cubicBezTo>
                    <a:pt x="24178" y="24755"/>
                    <a:pt x="24178" y="24755"/>
                    <a:pt x="24178" y="24755"/>
                  </a:cubicBezTo>
                  <a:cubicBezTo>
                    <a:pt x="24340" y="24032"/>
                    <a:pt x="24340" y="24032"/>
                    <a:pt x="24340" y="24032"/>
                  </a:cubicBezTo>
                  <a:cubicBezTo>
                    <a:pt x="25152" y="23067"/>
                    <a:pt x="25152" y="23067"/>
                    <a:pt x="25152" y="23067"/>
                  </a:cubicBezTo>
                  <a:cubicBezTo>
                    <a:pt x="25395" y="22344"/>
                    <a:pt x="25395" y="22344"/>
                    <a:pt x="25395" y="22344"/>
                  </a:cubicBezTo>
                  <a:cubicBezTo>
                    <a:pt x="25557" y="21620"/>
                    <a:pt x="25557" y="21620"/>
                    <a:pt x="25557" y="21620"/>
                  </a:cubicBezTo>
                  <a:cubicBezTo>
                    <a:pt x="25557" y="20897"/>
                    <a:pt x="25557" y="20897"/>
                    <a:pt x="25557" y="20897"/>
                  </a:cubicBezTo>
                  <a:cubicBezTo>
                    <a:pt x="25557" y="20334"/>
                    <a:pt x="25557" y="20334"/>
                    <a:pt x="25557" y="20334"/>
                  </a:cubicBezTo>
                  <a:cubicBezTo>
                    <a:pt x="26612" y="20334"/>
                    <a:pt x="26612" y="20334"/>
                    <a:pt x="26612" y="20334"/>
                  </a:cubicBezTo>
                  <a:cubicBezTo>
                    <a:pt x="26612" y="20576"/>
                    <a:pt x="26612" y="20576"/>
                    <a:pt x="26612" y="20576"/>
                  </a:cubicBezTo>
                  <a:cubicBezTo>
                    <a:pt x="26612" y="20576"/>
                    <a:pt x="26774" y="20254"/>
                    <a:pt x="26855" y="20254"/>
                  </a:cubicBezTo>
                  <a:cubicBezTo>
                    <a:pt x="26937" y="20254"/>
                    <a:pt x="27586" y="19852"/>
                    <a:pt x="27586" y="19852"/>
                  </a:cubicBezTo>
                  <a:cubicBezTo>
                    <a:pt x="27829" y="20013"/>
                    <a:pt x="27829" y="20013"/>
                    <a:pt x="27829" y="20013"/>
                  </a:cubicBezTo>
                  <a:cubicBezTo>
                    <a:pt x="28478" y="20174"/>
                    <a:pt x="28478" y="20174"/>
                    <a:pt x="28478" y="20174"/>
                  </a:cubicBezTo>
                  <a:cubicBezTo>
                    <a:pt x="28478" y="20174"/>
                    <a:pt x="28722" y="20254"/>
                    <a:pt x="28640" y="20415"/>
                  </a:cubicBezTo>
                  <a:cubicBezTo>
                    <a:pt x="28559" y="20576"/>
                    <a:pt x="28559" y="20576"/>
                    <a:pt x="28640" y="20576"/>
                  </a:cubicBezTo>
                  <a:cubicBezTo>
                    <a:pt x="28722" y="20576"/>
                    <a:pt x="29046" y="20334"/>
                    <a:pt x="29046" y="20334"/>
                  </a:cubicBezTo>
                  <a:cubicBezTo>
                    <a:pt x="29614" y="20576"/>
                    <a:pt x="29614" y="20576"/>
                    <a:pt x="29614" y="20576"/>
                  </a:cubicBezTo>
                  <a:cubicBezTo>
                    <a:pt x="29127" y="20013"/>
                    <a:pt x="29127" y="20013"/>
                    <a:pt x="29127" y="20013"/>
                  </a:cubicBezTo>
                  <a:cubicBezTo>
                    <a:pt x="29127" y="20013"/>
                    <a:pt x="29046" y="19611"/>
                    <a:pt x="29046" y="19450"/>
                  </a:cubicBezTo>
                  <a:cubicBezTo>
                    <a:pt x="29046" y="19290"/>
                    <a:pt x="28965" y="18647"/>
                    <a:pt x="28965" y="18647"/>
                  </a:cubicBezTo>
                  <a:cubicBezTo>
                    <a:pt x="28884" y="18164"/>
                    <a:pt x="28884" y="18164"/>
                    <a:pt x="28884" y="18164"/>
                  </a:cubicBezTo>
                  <a:cubicBezTo>
                    <a:pt x="28722" y="17762"/>
                    <a:pt x="28722" y="17762"/>
                    <a:pt x="28722" y="17762"/>
                  </a:cubicBezTo>
                  <a:cubicBezTo>
                    <a:pt x="28478" y="17521"/>
                    <a:pt x="28478" y="17521"/>
                    <a:pt x="28478" y="17521"/>
                  </a:cubicBezTo>
                  <a:cubicBezTo>
                    <a:pt x="28397" y="17119"/>
                    <a:pt x="28397" y="17119"/>
                    <a:pt x="28397" y="17119"/>
                  </a:cubicBezTo>
                  <a:cubicBezTo>
                    <a:pt x="28235" y="16798"/>
                    <a:pt x="28235" y="16798"/>
                    <a:pt x="28235" y="16798"/>
                  </a:cubicBezTo>
                  <a:cubicBezTo>
                    <a:pt x="27667" y="16476"/>
                    <a:pt x="27667" y="16476"/>
                    <a:pt x="27667" y="16476"/>
                  </a:cubicBezTo>
                  <a:cubicBezTo>
                    <a:pt x="27261" y="16396"/>
                    <a:pt x="27261" y="16396"/>
                    <a:pt x="27261" y="16396"/>
                  </a:cubicBezTo>
                  <a:cubicBezTo>
                    <a:pt x="26937" y="16476"/>
                    <a:pt x="26937" y="16476"/>
                    <a:pt x="26937" y="16476"/>
                  </a:cubicBezTo>
                  <a:cubicBezTo>
                    <a:pt x="26612" y="16476"/>
                    <a:pt x="26612" y="16476"/>
                    <a:pt x="26612" y="16476"/>
                  </a:cubicBezTo>
                  <a:cubicBezTo>
                    <a:pt x="26369" y="16075"/>
                    <a:pt x="26369" y="16075"/>
                    <a:pt x="26369" y="16075"/>
                  </a:cubicBezTo>
                  <a:cubicBezTo>
                    <a:pt x="26369" y="16075"/>
                    <a:pt x="26288" y="15512"/>
                    <a:pt x="26288" y="15432"/>
                  </a:cubicBezTo>
                  <a:cubicBezTo>
                    <a:pt x="26288" y="15351"/>
                    <a:pt x="26125" y="14789"/>
                    <a:pt x="26125" y="14789"/>
                  </a:cubicBezTo>
                  <a:cubicBezTo>
                    <a:pt x="26044" y="14146"/>
                    <a:pt x="26044" y="14146"/>
                    <a:pt x="26044" y="14146"/>
                  </a:cubicBezTo>
                  <a:cubicBezTo>
                    <a:pt x="25801" y="13503"/>
                    <a:pt x="25801" y="13503"/>
                    <a:pt x="25801" y="13503"/>
                  </a:cubicBezTo>
                  <a:cubicBezTo>
                    <a:pt x="25801" y="13503"/>
                    <a:pt x="25638" y="13101"/>
                    <a:pt x="25557" y="12940"/>
                  </a:cubicBezTo>
                  <a:cubicBezTo>
                    <a:pt x="25476" y="12779"/>
                    <a:pt x="25314" y="12458"/>
                    <a:pt x="25314" y="12458"/>
                  </a:cubicBezTo>
                  <a:cubicBezTo>
                    <a:pt x="25152" y="11895"/>
                    <a:pt x="25152" y="11895"/>
                    <a:pt x="25152" y="11895"/>
                  </a:cubicBezTo>
                  <a:cubicBezTo>
                    <a:pt x="24503" y="11734"/>
                    <a:pt x="24503" y="11734"/>
                    <a:pt x="24503" y="11734"/>
                  </a:cubicBezTo>
                  <a:cubicBezTo>
                    <a:pt x="23448" y="11413"/>
                    <a:pt x="23448" y="11413"/>
                    <a:pt x="23448" y="11413"/>
                  </a:cubicBezTo>
                  <a:cubicBezTo>
                    <a:pt x="22880" y="11172"/>
                    <a:pt x="22880" y="11172"/>
                    <a:pt x="22880" y="11172"/>
                  </a:cubicBezTo>
                  <a:cubicBezTo>
                    <a:pt x="22961" y="10931"/>
                    <a:pt x="22961" y="10931"/>
                    <a:pt x="22961" y="10931"/>
                  </a:cubicBezTo>
                  <a:cubicBezTo>
                    <a:pt x="23286" y="10850"/>
                    <a:pt x="23286" y="10850"/>
                    <a:pt x="23286" y="10850"/>
                  </a:cubicBezTo>
                  <a:cubicBezTo>
                    <a:pt x="23286" y="10850"/>
                    <a:pt x="23448" y="10850"/>
                    <a:pt x="23610" y="10850"/>
                  </a:cubicBezTo>
                  <a:cubicBezTo>
                    <a:pt x="23853" y="10850"/>
                    <a:pt x="24016" y="10850"/>
                    <a:pt x="24178" y="10850"/>
                  </a:cubicBezTo>
                  <a:cubicBezTo>
                    <a:pt x="24340" y="10850"/>
                    <a:pt x="24584" y="10850"/>
                    <a:pt x="24584" y="10850"/>
                  </a:cubicBezTo>
                  <a:cubicBezTo>
                    <a:pt x="24908" y="10448"/>
                    <a:pt x="24908" y="10448"/>
                    <a:pt x="24908" y="10448"/>
                  </a:cubicBezTo>
                  <a:cubicBezTo>
                    <a:pt x="26125" y="9805"/>
                    <a:pt x="26125" y="9805"/>
                    <a:pt x="26125" y="9805"/>
                  </a:cubicBezTo>
                  <a:cubicBezTo>
                    <a:pt x="26693" y="9725"/>
                    <a:pt x="26693" y="9725"/>
                    <a:pt x="26693" y="9725"/>
                  </a:cubicBezTo>
                  <a:cubicBezTo>
                    <a:pt x="27261" y="9725"/>
                    <a:pt x="27261" y="9725"/>
                    <a:pt x="27261" y="9725"/>
                  </a:cubicBezTo>
                  <a:cubicBezTo>
                    <a:pt x="27261" y="9725"/>
                    <a:pt x="27261" y="10046"/>
                    <a:pt x="27423" y="10127"/>
                  </a:cubicBezTo>
                  <a:cubicBezTo>
                    <a:pt x="27586" y="10207"/>
                    <a:pt x="27667" y="10207"/>
                    <a:pt x="27748" y="10288"/>
                  </a:cubicBezTo>
                  <a:cubicBezTo>
                    <a:pt x="27910" y="10288"/>
                    <a:pt x="28397" y="10368"/>
                    <a:pt x="28397" y="10368"/>
                  </a:cubicBezTo>
                  <a:cubicBezTo>
                    <a:pt x="28722" y="10529"/>
                    <a:pt x="28722" y="10529"/>
                    <a:pt x="28722" y="10529"/>
                  </a:cubicBezTo>
                  <a:cubicBezTo>
                    <a:pt x="29046" y="11011"/>
                    <a:pt x="29046" y="11011"/>
                    <a:pt x="29046" y="11011"/>
                  </a:cubicBezTo>
                  <a:cubicBezTo>
                    <a:pt x="29614" y="11332"/>
                    <a:pt x="29614" y="11332"/>
                    <a:pt x="29614" y="11332"/>
                  </a:cubicBezTo>
                  <a:cubicBezTo>
                    <a:pt x="29614" y="11332"/>
                    <a:pt x="29695" y="11574"/>
                    <a:pt x="29614" y="11654"/>
                  </a:cubicBezTo>
                  <a:cubicBezTo>
                    <a:pt x="29533" y="11734"/>
                    <a:pt x="29614" y="11975"/>
                    <a:pt x="29290" y="12136"/>
                  </a:cubicBezTo>
                  <a:cubicBezTo>
                    <a:pt x="28965" y="12297"/>
                    <a:pt x="28559" y="12618"/>
                    <a:pt x="28478" y="12618"/>
                  </a:cubicBezTo>
                  <a:cubicBezTo>
                    <a:pt x="28397" y="12699"/>
                    <a:pt x="28154" y="13020"/>
                    <a:pt x="28154" y="13020"/>
                  </a:cubicBezTo>
                  <a:cubicBezTo>
                    <a:pt x="27991" y="13342"/>
                    <a:pt x="27991" y="13342"/>
                    <a:pt x="27991" y="13342"/>
                  </a:cubicBezTo>
                  <a:cubicBezTo>
                    <a:pt x="28073" y="13583"/>
                    <a:pt x="28073" y="13583"/>
                    <a:pt x="28073" y="13583"/>
                  </a:cubicBezTo>
                  <a:cubicBezTo>
                    <a:pt x="28073" y="13583"/>
                    <a:pt x="28073" y="13663"/>
                    <a:pt x="28073" y="13744"/>
                  </a:cubicBezTo>
                  <a:cubicBezTo>
                    <a:pt x="27991" y="13904"/>
                    <a:pt x="27910" y="14146"/>
                    <a:pt x="27910" y="14146"/>
                  </a:cubicBezTo>
                  <a:cubicBezTo>
                    <a:pt x="27991" y="14547"/>
                    <a:pt x="27991" y="14547"/>
                    <a:pt x="27991" y="14547"/>
                  </a:cubicBezTo>
                  <a:cubicBezTo>
                    <a:pt x="27991" y="14547"/>
                    <a:pt x="28073" y="14708"/>
                    <a:pt x="28154" y="14869"/>
                  </a:cubicBezTo>
                  <a:cubicBezTo>
                    <a:pt x="28154" y="14949"/>
                    <a:pt x="28884" y="15110"/>
                    <a:pt x="28884" y="15110"/>
                  </a:cubicBezTo>
                  <a:cubicBezTo>
                    <a:pt x="29614" y="15190"/>
                    <a:pt x="29614" y="15190"/>
                    <a:pt x="29614" y="15190"/>
                  </a:cubicBezTo>
                  <a:cubicBezTo>
                    <a:pt x="30182" y="15753"/>
                    <a:pt x="30182" y="15753"/>
                    <a:pt x="30182" y="15753"/>
                  </a:cubicBezTo>
                  <a:cubicBezTo>
                    <a:pt x="30669" y="15994"/>
                    <a:pt x="30669" y="15994"/>
                    <a:pt x="30669" y="15994"/>
                  </a:cubicBezTo>
                  <a:cubicBezTo>
                    <a:pt x="31237" y="15914"/>
                    <a:pt x="31237" y="15914"/>
                    <a:pt x="31237" y="15914"/>
                  </a:cubicBezTo>
                  <a:cubicBezTo>
                    <a:pt x="31805" y="15512"/>
                    <a:pt x="31805" y="15512"/>
                    <a:pt x="31805" y="15512"/>
                  </a:cubicBezTo>
                  <a:cubicBezTo>
                    <a:pt x="32210" y="15271"/>
                    <a:pt x="32210" y="15271"/>
                    <a:pt x="32210" y="15271"/>
                  </a:cubicBezTo>
                  <a:cubicBezTo>
                    <a:pt x="32210" y="15271"/>
                    <a:pt x="32454" y="14949"/>
                    <a:pt x="32535" y="14869"/>
                  </a:cubicBezTo>
                  <a:cubicBezTo>
                    <a:pt x="32616" y="14789"/>
                    <a:pt x="32860" y="14547"/>
                    <a:pt x="32860" y="14547"/>
                  </a:cubicBezTo>
                  <a:cubicBezTo>
                    <a:pt x="32860" y="14547"/>
                    <a:pt x="33022" y="14387"/>
                    <a:pt x="33022" y="14306"/>
                  </a:cubicBezTo>
                  <a:cubicBezTo>
                    <a:pt x="33022" y="14226"/>
                    <a:pt x="32941" y="13583"/>
                    <a:pt x="32941" y="13583"/>
                  </a:cubicBezTo>
                  <a:cubicBezTo>
                    <a:pt x="32778" y="13101"/>
                    <a:pt x="32778" y="13101"/>
                    <a:pt x="32778" y="13101"/>
                  </a:cubicBezTo>
                  <a:cubicBezTo>
                    <a:pt x="32535" y="12538"/>
                    <a:pt x="32535" y="12538"/>
                    <a:pt x="32535" y="12538"/>
                  </a:cubicBezTo>
                  <a:cubicBezTo>
                    <a:pt x="32535" y="12538"/>
                    <a:pt x="32373" y="12297"/>
                    <a:pt x="32373" y="12136"/>
                  </a:cubicBezTo>
                  <a:cubicBezTo>
                    <a:pt x="32373" y="12056"/>
                    <a:pt x="32292" y="11734"/>
                    <a:pt x="32292" y="11734"/>
                  </a:cubicBezTo>
                  <a:cubicBezTo>
                    <a:pt x="31967" y="11413"/>
                    <a:pt x="31967" y="11413"/>
                    <a:pt x="31967" y="11413"/>
                  </a:cubicBezTo>
                  <a:cubicBezTo>
                    <a:pt x="32129" y="11091"/>
                    <a:pt x="32129" y="11091"/>
                    <a:pt x="32129" y="11091"/>
                  </a:cubicBezTo>
                  <a:cubicBezTo>
                    <a:pt x="32292" y="10850"/>
                    <a:pt x="32292" y="10850"/>
                    <a:pt x="32292" y="10850"/>
                  </a:cubicBezTo>
                  <a:cubicBezTo>
                    <a:pt x="32697" y="10368"/>
                    <a:pt x="32697" y="10368"/>
                    <a:pt x="32697" y="10368"/>
                  </a:cubicBezTo>
                  <a:cubicBezTo>
                    <a:pt x="32860" y="10046"/>
                    <a:pt x="32860" y="10046"/>
                    <a:pt x="32860" y="10046"/>
                  </a:cubicBezTo>
                  <a:cubicBezTo>
                    <a:pt x="32535" y="9645"/>
                    <a:pt x="32535" y="9645"/>
                    <a:pt x="32535" y="9645"/>
                  </a:cubicBezTo>
                  <a:cubicBezTo>
                    <a:pt x="32292" y="9564"/>
                    <a:pt x="32292" y="9564"/>
                    <a:pt x="32292" y="9564"/>
                  </a:cubicBezTo>
                  <a:cubicBezTo>
                    <a:pt x="32778" y="9323"/>
                    <a:pt x="32778" y="9323"/>
                    <a:pt x="32778" y="9323"/>
                  </a:cubicBezTo>
                  <a:cubicBezTo>
                    <a:pt x="33103" y="9162"/>
                    <a:pt x="33103" y="9162"/>
                    <a:pt x="33103" y="9162"/>
                  </a:cubicBezTo>
                  <a:cubicBezTo>
                    <a:pt x="33509" y="8198"/>
                    <a:pt x="33509" y="8198"/>
                    <a:pt x="33509" y="8198"/>
                  </a:cubicBezTo>
                  <a:cubicBezTo>
                    <a:pt x="33752" y="7635"/>
                    <a:pt x="33752" y="7635"/>
                    <a:pt x="33752" y="7635"/>
                  </a:cubicBezTo>
                  <a:cubicBezTo>
                    <a:pt x="34077" y="6751"/>
                    <a:pt x="34077" y="6751"/>
                    <a:pt x="34077" y="6751"/>
                  </a:cubicBezTo>
                  <a:cubicBezTo>
                    <a:pt x="34077" y="6751"/>
                    <a:pt x="34239" y="6108"/>
                    <a:pt x="34239" y="6028"/>
                  </a:cubicBezTo>
                  <a:cubicBezTo>
                    <a:pt x="34239" y="5947"/>
                    <a:pt x="34482" y="5787"/>
                    <a:pt x="34482" y="5787"/>
                  </a:cubicBezTo>
                  <a:cubicBezTo>
                    <a:pt x="34807" y="5385"/>
                    <a:pt x="34807" y="5385"/>
                    <a:pt x="34807" y="5385"/>
                  </a:cubicBezTo>
                  <a:cubicBezTo>
                    <a:pt x="35050" y="4902"/>
                    <a:pt x="35050" y="4902"/>
                    <a:pt x="35050" y="4902"/>
                  </a:cubicBezTo>
                  <a:cubicBezTo>
                    <a:pt x="35212" y="4581"/>
                    <a:pt x="35212" y="4581"/>
                    <a:pt x="35212" y="4581"/>
                  </a:cubicBezTo>
                  <a:cubicBezTo>
                    <a:pt x="35618" y="3938"/>
                    <a:pt x="35618" y="3938"/>
                    <a:pt x="35618" y="3938"/>
                  </a:cubicBezTo>
                  <a:cubicBezTo>
                    <a:pt x="35943" y="4099"/>
                    <a:pt x="35943" y="4099"/>
                    <a:pt x="35943" y="4099"/>
                  </a:cubicBezTo>
                  <a:cubicBezTo>
                    <a:pt x="35943" y="4099"/>
                    <a:pt x="36105" y="4259"/>
                    <a:pt x="36105" y="4420"/>
                  </a:cubicBezTo>
                  <a:cubicBezTo>
                    <a:pt x="36105" y="4581"/>
                    <a:pt x="36024" y="4661"/>
                    <a:pt x="36105" y="4661"/>
                  </a:cubicBezTo>
                  <a:cubicBezTo>
                    <a:pt x="36267" y="4661"/>
                    <a:pt x="36186" y="4661"/>
                    <a:pt x="36267" y="4581"/>
                  </a:cubicBezTo>
                  <a:cubicBezTo>
                    <a:pt x="36430" y="4420"/>
                    <a:pt x="36511" y="4099"/>
                    <a:pt x="36511" y="4018"/>
                  </a:cubicBezTo>
                  <a:cubicBezTo>
                    <a:pt x="36511" y="3938"/>
                    <a:pt x="36673" y="3938"/>
                    <a:pt x="36511" y="3858"/>
                  </a:cubicBezTo>
                  <a:cubicBezTo>
                    <a:pt x="36267" y="3777"/>
                    <a:pt x="35943" y="3616"/>
                    <a:pt x="35943" y="3616"/>
                  </a:cubicBezTo>
                  <a:cubicBezTo>
                    <a:pt x="35943" y="3616"/>
                    <a:pt x="35618" y="3536"/>
                    <a:pt x="35618" y="3456"/>
                  </a:cubicBezTo>
                  <a:cubicBezTo>
                    <a:pt x="35699" y="3375"/>
                    <a:pt x="35943" y="2652"/>
                    <a:pt x="35943" y="2652"/>
                  </a:cubicBezTo>
                  <a:cubicBezTo>
                    <a:pt x="36267" y="1848"/>
                    <a:pt x="36267" y="1848"/>
                    <a:pt x="36267" y="1848"/>
                  </a:cubicBezTo>
                  <a:cubicBezTo>
                    <a:pt x="36267" y="1366"/>
                    <a:pt x="36267" y="1366"/>
                    <a:pt x="36267" y="1366"/>
                  </a:cubicBezTo>
                  <a:cubicBezTo>
                    <a:pt x="36511" y="964"/>
                    <a:pt x="36511" y="964"/>
                    <a:pt x="36511" y="964"/>
                  </a:cubicBezTo>
                  <a:cubicBezTo>
                    <a:pt x="36754" y="643"/>
                    <a:pt x="36916" y="160"/>
                    <a:pt x="37322" y="0"/>
                  </a:cubicBezTo>
                  <a:cubicBezTo>
                    <a:pt x="120000" y="0"/>
                    <a:pt x="120000" y="0"/>
                    <a:pt x="120000" y="0"/>
                  </a:cubicBezTo>
                  <a:cubicBezTo>
                    <a:pt x="120000" y="59156"/>
                    <a:pt x="120000" y="59156"/>
                    <a:pt x="120000" y="59156"/>
                  </a:cubicBezTo>
                  <a:cubicBezTo>
                    <a:pt x="118864" y="59557"/>
                    <a:pt x="118864" y="59557"/>
                    <a:pt x="118864" y="59557"/>
                  </a:cubicBezTo>
                  <a:cubicBezTo>
                    <a:pt x="118701" y="59557"/>
                    <a:pt x="116430" y="59236"/>
                    <a:pt x="116511" y="59959"/>
                  </a:cubicBezTo>
                  <a:cubicBezTo>
                    <a:pt x="116592" y="60361"/>
                    <a:pt x="116997" y="60442"/>
                    <a:pt x="116997" y="60442"/>
                  </a:cubicBezTo>
                  <a:cubicBezTo>
                    <a:pt x="118052" y="61406"/>
                    <a:pt x="118052" y="61406"/>
                    <a:pt x="118052" y="61406"/>
                  </a:cubicBezTo>
                  <a:cubicBezTo>
                    <a:pt x="117971" y="61969"/>
                    <a:pt x="117971" y="61969"/>
                    <a:pt x="117971" y="61969"/>
                  </a:cubicBezTo>
                  <a:cubicBezTo>
                    <a:pt x="118620" y="62129"/>
                    <a:pt x="118620" y="62129"/>
                    <a:pt x="118620" y="62129"/>
                  </a:cubicBezTo>
                  <a:cubicBezTo>
                    <a:pt x="120000" y="62129"/>
                    <a:pt x="120000" y="62129"/>
                    <a:pt x="120000" y="62129"/>
                  </a:cubicBezTo>
                  <a:cubicBezTo>
                    <a:pt x="120000" y="63094"/>
                    <a:pt x="120000" y="63094"/>
                    <a:pt x="120000" y="63094"/>
                  </a:cubicBezTo>
                  <a:cubicBezTo>
                    <a:pt x="119188" y="63174"/>
                    <a:pt x="118296" y="63335"/>
                    <a:pt x="118133" y="63415"/>
                  </a:cubicBezTo>
                  <a:cubicBezTo>
                    <a:pt x="117241" y="64380"/>
                    <a:pt x="117241" y="64380"/>
                    <a:pt x="117241" y="64380"/>
                  </a:cubicBezTo>
                  <a:cubicBezTo>
                    <a:pt x="118296" y="65746"/>
                    <a:pt x="118296" y="65746"/>
                    <a:pt x="118296" y="65746"/>
                  </a:cubicBezTo>
                  <a:cubicBezTo>
                    <a:pt x="118215" y="66630"/>
                    <a:pt x="118215" y="66630"/>
                    <a:pt x="118215" y="66630"/>
                  </a:cubicBezTo>
                  <a:cubicBezTo>
                    <a:pt x="117322" y="67273"/>
                    <a:pt x="117322" y="67273"/>
                    <a:pt x="117322" y="67273"/>
                  </a:cubicBezTo>
                  <a:cubicBezTo>
                    <a:pt x="118052" y="67997"/>
                    <a:pt x="118052" y="67997"/>
                    <a:pt x="118052" y="67997"/>
                  </a:cubicBezTo>
                  <a:cubicBezTo>
                    <a:pt x="119350" y="67997"/>
                    <a:pt x="119350" y="67997"/>
                    <a:pt x="119350" y="67997"/>
                  </a:cubicBezTo>
                  <a:cubicBezTo>
                    <a:pt x="120000" y="68479"/>
                    <a:pt x="120000" y="68479"/>
                    <a:pt x="120000" y="68479"/>
                  </a:cubicBezTo>
                  <a:cubicBezTo>
                    <a:pt x="120000" y="72257"/>
                    <a:pt x="120000" y="72257"/>
                    <a:pt x="120000" y="72257"/>
                  </a:cubicBezTo>
                  <a:cubicBezTo>
                    <a:pt x="119756" y="72257"/>
                    <a:pt x="119432" y="72337"/>
                    <a:pt x="119026" y="72337"/>
                  </a:cubicBezTo>
                  <a:cubicBezTo>
                    <a:pt x="118458" y="73302"/>
                    <a:pt x="118458" y="73302"/>
                    <a:pt x="118458" y="73302"/>
                  </a:cubicBezTo>
                  <a:cubicBezTo>
                    <a:pt x="114320" y="72578"/>
                    <a:pt x="114320" y="72578"/>
                    <a:pt x="114320" y="72578"/>
                  </a:cubicBezTo>
                  <a:cubicBezTo>
                    <a:pt x="112941" y="71774"/>
                    <a:pt x="112941" y="71774"/>
                    <a:pt x="112941" y="71774"/>
                  </a:cubicBezTo>
                  <a:cubicBezTo>
                    <a:pt x="111886" y="72498"/>
                    <a:pt x="112129" y="72176"/>
                    <a:pt x="111237" y="73141"/>
                  </a:cubicBezTo>
                  <a:cubicBezTo>
                    <a:pt x="108803" y="72498"/>
                    <a:pt x="108803" y="72498"/>
                    <a:pt x="108803" y="72498"/>
                  </a:cubicBezTo>
                  <a:cubicBezTo>
                    <a:pt x="107261" y="73221"/>
                    <a:pt x="107261" y="73221"/>
                    <a:pt x="107261" y="73221"/>
                  </a:cubicBezTo>
                  <a:cubicBezTo>
                    <a:pt x="105476" y="74989"/>
                    <a:pt x="105476" y="74989"/>
                    <a:pt x="105476" y="74989"/>
                  </a:cubicBezTo>
                  <a:cubicBezTo>
                    <a:pt x="102474" y="74829"/>
                    <a:pt x="102474" y="74829"/>
                    <a:pt x="102474" y="74829"/>
                  </a:cubicBezTo>
                  <a:cubicBezTo>
                    <a:pt x="101825" y="73945"/>
                    <a:pt x="101825" y="73945"/>
                    <a:pt x="101825" y="73945"/>
                  </a:cubicBezTo>
                  <a:cubicBezTo>
                    <a:pt x="101663" y="74748"/>
                    <a:pt x="101663" y="74748"/>
                    <a:pt x="101663" y="74748"/>
                  </a:cubicBezTo>
                  <a:cubicBezTo>
                    <a:pt x="102312" y="75552"/>
                    <a:pt x="102312" y="75552"/>
                    <a:pt x="102312" y="75552"/>
                  </a:cubicBezTo>
                  <a:cubicBezTo>
                    <a:pt x="101176" y="76115"/>
                    <a:pt x="101176" y="76115"/>
                    <a:pt x="101176" y="76115"/>
                  </a:cubicBezTo>
                  <a:cubicBezTo>
                    <a:pt x="100770" y="74989"/>
                    <a:pt x="100770" y="74989"/>
                    <a:pt x="100770" y="74989"/>
                  </a:cubicBezTo>
                  <a:cubicBezTo>
                    <a:pt x="99797" y="73784"/>
                    <a:pt x="99797" y="73784"/>
                    <a:pt x="99797" y="73784"/>
                  </a:cubicBezTo>
                  <a:cubicBezTo>
                    <a:pt x="98336" y="73462"/>
                    <a:pt x="98336" y="73462"/>
                    <a:pt x="98336" y="73462"/>
                  </a:cubicBezTo>
                  <a:cubicBezTo>
                    <a:pt x="97525" y="72900"/>
                    <a:pt x="97525" y="72900"/>
                    <a:pt x="97525" y="72900"/>
                  </a:cubicBezTo>
                  <a:cubicBezTo>
                    <a:pt x="97363" y="72819"/>
                    <a:pt x="94361" y="73141"/>
                    <a:pt x="93793" y="73221"/>
                  </a:cubicBezTo>
                  <a:cubicBezTo>
                    <a:pt x="93062" y="72739"/>
                    <a:pt x="92981" y="72739"/>
                    <a:pt x="92170" y="72337"/>
                  </a:cubicBezTo>
                  <a:cubicBezTo>
                    <a:pt x="91359" y="72980"/>
                    <a:pt x="91359" y="72980"/>
                    <a:pt x="91359" y="72980"/>
                  </a:cubicBezTo>
                  <a:cubicBezTo>
                    <a:pt x="91359" y="72980"/>
                    <a:pt x="90953" y="73703"/>
                    <a:pt x="90304" y="73703"/>
                  </a:cubicBezTo>
                  <a:cubicBezTo>
                    <a:pt x="89574" y="73703"/>
                    <a:pt x="89655" y="72739"/>
                    <a:pt x="89655" y="72739"/>
                  </a:cubicBezTo>
                  <a:cubicBezTo>
                    <a:pt x="88600" y="72900"/>
                    <a:pt x="88600" y="72900"/>
                    <a:pt x="88600" y="72900"/>
                  </a:cubicBezTo>
                  <a:cubicBezTo>
                    <a:pt x="87221" y="74829"/>
                    <a:pt x="87221" y="74829"/>
                    <a:pt x="87221" y="74829"/>
                  </a:cubicBezTo>
                  <a:cubicBezTo>
                    <a:pt x="85517" y="76275"/>
                    <a:pt x="85517" y="76275"/>
                    <a:pt x="85517" y="76275"/>
                  </a:cubicBezTo>
                  <a:cubicBezTo>
                    <a:pt x="84543" y="77722"/>
                    <a:pt x="84543" y="77722"/>
                    <a:pt x="84543" y="77722"/>
                  </a:cubicBezTo>
                  <a:cubicBezTo>
                    <a:pt x="82677" y="78446"/>
                    <a:pt x="82677" y="78446"/>
                    <a:pt x="82677" y="78446"/>
                  </a:cubicBezTo>
                  <a:cubicBezTo>
                    <a:pt x="82758" y="79089"/>
                    <a:pt x="82758" y="79089"/>
                    <a:pt x="82758" y="79089"/>
                  </a:cubicBezTo>
                  <a:cubicBezTo>
                    <a:pt x="84624" y="80696"/>
                    <a:pt x="84624" y="80696"/>
                    <a:pt x="84624" y="80696"/>
                  </a:cubicBezTo>
                  <a:cubicBezTo>
                    <a:pt x="83326" y="81580"/>
                    <a:pt x="83326" y="81580"/>
                    <a:pt x="83326" y="81580"/>
                  </a:cubicBezTo>
                  <a:cubicBezTo>
                    <a:pt x="81379" y="79571"/>
                    <a:pt x="82109" y="81098"/>
                    <a:pt x="79675" y="79249"/>
                  </a:cubicBezTo>
                  <a:cubicBezTo>
                    <a:pt x="79269" y="80696"/>
                    <a:pt x="79188" y="80294"/>
                    <a:pt x="79432" y="81500"/>
                  </a:cubicBezTo>
                  <a:cubicBezTo>
                    <a:pt x="78377" y="82223"/>
                    <a:pt x="78377" y="82223"/>
                    <a:pt x="78377" y="82223"/>
                  </a:cubicBezTo>
                  <a:cubicBezTo>
                    <a:pt x="78945" y="84393"/>
                    <a:pt x="78539" y="83670"/>
                    <a:pt x="79918" y="85117"/>
                  </a:cubicBezTo>
                  <a:cubicBezTo>
                    <a:pt x="79107" y="86805"/>
                    <a:pt x="79269" y="86081"/>
                    <a:pt x="79350" y="88091"/>
                  </a:cubicBezTo>
                  <a:cubicBezTo>
                    <a:pt x="81217" y="88653"/>
                    <a:pt x="81217" y="88653"/>
                    <a:pt x="81217" y="88653"/>
                  </a:cubicBezTo>
                  <a:cubicBezTo>
                    <a:pt x="81703" y="89778"/>
                    <a:pt x="81703" y="89778"/>
                    <a:pt x="81703" y="89778"/>
                  </a:cubicBezTo>
                  <a:cubicBezTo>
                    <a:pt x="82920" y="90341"/>
                    <a:pt x="82920" y="90341"/>
                    <a:pt x="82920" y="90341"/>
                  </a:cubicBezTo>
                  <a:cubicBezTo>
                    <a:pt x="84137" y="89537"/>
                    <a:pt x="84137" y="89537"/>
                    <a:pt x="84137" y="89537"/>
                  </a:cubicBezTo>
                  <a:cubicBezTo>
                    <a:pt x="85922" y="90421"/>
                    <a:pt x="85922" y="90421"/>
                    <a:pt x="85922" y="90421"/>
                  </a:cubicBezTo>
                  <a:cubicBezTo>
                    <a:pt x="88275" y="92190"/>
                    <a:pt x="88275" y="92190"/>
                    <a:pt x="88275" y="92190"/>
                  </a:cubicBezTo>
                  <a:cubicBezTo>
                    <a:pt x="89655" y="93878"/>
                    <a:pt x="89655" y="93878"/>
                    <a:pt x="89655" y="93878"/>
                  </a:cubicBezTo>
                  <a:cubicBezTo>
                    <a:pt x="88843" y="93235"/>
                    <a:pt x="88843" y="93235"/>
                    <a:pt x="88843" y="93235"/>
                  </a:cubicBezTo>
                  <a:cubicBezTo>
                    <a:pt x="88356" y="93476"/>
                    <a:pt x="88356" y="93476"/>
                    <a:pt x="88356" y="93476"/>
                  </a:cubicBezTo>
                  <a:cubicBezTo>
                    <a:pt x="88681" y="94038"/>
                    <a:pt x="88681" y="94038"/>
                    <a:pt x="88681" y="94038"/>
                  </a:cubicBezTo>
                  <a:cubicBezTo>
                    <a:pt x="90385" y="94521"/>
                    <a:pt x="90385" y="94521"/>
                    <a:pt x="90385" y="94521"/>
                  </a:cubicBezTo>
                  <a:cubicBezTo>
                    <a:pt x="90304" y="95807"/>
                    <a:pt x="90304" y="95807"/>
                    <a:pt x="90304" y="95807"/>
                  </a:cubicBezTo>
                  <a:cubicBezTo>
                    <a:pt x="89006" y="100629"/>
                    <a:pt x="89006" y="100629"/>
                    <a:pt x="89006" y="100629"/>
                  </a:cubicBezTo>
                  <a:cubicBezTo>
                    <a:pt x="87951" y="102880"/>
                    <a:pt x="87951" y="102880"/>
                    <a:pt x="87951" y="102880"/>
                  </a:cubicBezTo>
                  <a:cubicBezTo>
                    <a:pt x="87707" y="104246"/>
                    <a:pt x="87707" y="104246"/>
                    <a:pt x="87707" y="104246"/>
                  </a:cubicBezTo>
                  <a:cubicBezTo>
                    <a:pt x="87545" y="105612"/>
                    <a:pt x="87545" y="105612"/>
                    <a:pt x="87545" y="105612"/>
                  </a:cubicBezTo>
                  <a:cubicBezTo>
                    <a:pt x="87870" y="106738"/>
                    <a:pt x="87870" y="106738"/>
                    <a:pt x="87870" y="106738"/>
                  </a:cubicBezTo>
                  <a:cubicBezTo>
                    <a:pt x="87870" y="106738"/>
                    <a:pt x="87870" y="107059"/>
                    <a:pt x="88194" y="107381"/>
                  </a:cubicBezTo>
                  <a:cubicBezTo>
                    <a:pt x="88519" y="107702"/>
                    <a:pt x="88600" y="108024"/>
                    <a:pt x="89006" y="108345"/>
                  </a:cubicBezTo>
                  <a:cubicBezTo>
                    <a:pt x="89411" y="108586"/>
                    <a:pt x="89249" y="108747"/>
                    <a:pt x="90709" y="108827"/>
                  </a:cubicBezTo>
                  <a:cubicBezTo>
                    <a:pt x="92089" y="108988"/>
                    <a:pt x="90791" y="109631"/>
                    <a:pt x="90872" y="109872"/>
                  </a:cubicBezTo>
                  <a:cubicBezTo>
                    <a:pt x="90953" y="110033"/>
                    <a:pt x="91034" y="111158"/>
                    <a:pt x="91602" y="112283"/>
                  </a:cubicBezTo>
                  <a:cubicBezTo>
                    <a:pt x="92170" y="113409"/>
                    <a:pt x="92494" y="113248"/>
                    <a:pt x="93387" y="113730"/>
                  </a:cubicBezTo>
                  <a:cubicBezTo>
                    <a:pt x="94279" y="114132"/>
                    <a:pt x="93874" y="114293"/>
                    <a:pt x="94442" y="115418"/>
                  </a:cubicBezTo>
                  <a:cubicBezTo>
                    <a:pt x="95010" y="116463"/>
                    <a:pt x="96389" y="115981"/>
                    <a:pt x="96632" y="115981"/>
                  </a:cubicBezTo>
                  <a:cubicBezTo>
                    <a:pt x="96795" y="115981"/>
                    <a:pt x="96957" y="116222"/>
                    <a:pt x="97200" y="116543"/>
                  </a:cubicBezTo>
                  <a:cubicBezTo>
                    <a:pt x="97200" y="116543"/>
                    <a:pt x="97200" y="116543"/>
                    <a:pt x="97200" y="116543"/>
                  </a:cubicBezTo>
                  <a:cubicBezTo>
                    <a:pt x="97200" y="116543"/>
                    <a:pt x="96713" y="117026"/>
                    <a:pt x="96551" y="117106"/>
                  </a:cubicBezTo>
                  <a:cubicBezTo>
                    <a:pt x="96470" y="117186"/>
                    <a:pt x="96389" y="117267"/>
                    <a:pt x="96308" y="117347"/>
                  </a:cubicBezTo>
                  <a:cubicBezTo>
                    <a:pt x="96227" y="117508"/>
                    <a:pt x="96470" y="117588"/>
                    <a:pt x="96308" y="117669"/>
                  </a:cubicBezTo>
                  <a:cubicBezTo>
                    <a:pt x="96146" y="117749"/>
                    <a:pt x="95983" y="118070"/>
                    <a:pt x="95983" y="118231"/>
                  </a:cubicBezTo>
                  <a:cubicBezTo>
                    <a:pt x="96064" y="118392"/>
                    <a:pt x="95902" y="118633"/>
                    <a:pt x="95902" y="118633"/>
                  </a:cubicBezTo>
                  <a:cubicBezTo>
                    <a:pt x="95902" y="118633"/>
                    <a:pt x="95578" y="119035"/>
                    <a:pt x="95172" y="119035"/>
                  </a:cubicBezTo>
                  <a:cubicBezTo>
                    <a:pt x="94847" y="119115"/>
                    <a:pt x="94604" y="118955"/>
                    <a:pt x="94279" y="118874"/>
                  </a:cubicBezTo>
                  <a:cubicBezTo>
                    <a:pt x="93955" y="118794"/>
                    <a:pt x="93955" y="118794"/>
                    <a:pt x="93955" y="118794"/>
                  </a:cubicBezTo>
                  <a:cubicBezTo>
                    <a:pt x="93955" y="118794"/>
                    <a:pt x="93711" y="118794"/>
                    <a:pt x="93387" y="118713"/>
                  </a:cubicBezTo>
                  <a:cubicBezTo>
                    <a:pt x="93062" y="118553"/>
                    <a:pt x="93306" y="118553"/>
                    <a:pt x="93306" y="118553"/>
                  </a:cubicBezTo>
                  <a:cubicBezTo>
                    <a:pt x="92981" y="118231"/>
                    <a:pt x="92981" y="118231"/>
                    <a:pt x="92981" y="118231"/>
                  </a:cubicBezTo>
                  <a:cubicBezTo>
                    <a:pt x="92657" y="117829"/>
                    <a:pt x="92657" y="117829"/>
                    <a:pt x="92657" y="117829"/>
                  </a:cubicBezTo>
                  <a:cubicBezTo>
                    <a:pt x="92657" y="117829"/>
                    <a:pt x="92576" y="117749"/>
                    <a:pt x="92576" y="117588"/>
                  </a:cubicBezTo>
                  <a:cubicBezTo>
                    <a:pt x="92494" y="117427"/>
                    <a:pt x="92494" y="117588"/>
                    <a:pt x="92332" y="117588"/>
                  </a:cubicBezTo>
                  <a:cubicBezTo>
                    <a:pt x="92170" y="117588"/>
                    <a:pt x="92089" y="117669"/>
                    <a:pt x="91926" y="117588"/>
                  </a:cubicBezTo>
                  <a:cubicBezTo>
                    <a:pt x="91845" y="117508"/>
                    <a:pt x="91845" y="117427"/>
                    <a:pt x="91845" y="117347"/>
                  </a:cubicBezTo>
                  <a:cubicBezTo>
                    <a:pt x="91845" y="117267"/>
                    <a:pt x="91602" y="117106"/>
                    <a:pt x="91359" y="117106"/>
                  </a:cubicBezTo>
                  <a:cubicBezTo>
                    <a:pt x="91115" y="117026"/>
                    <a:pt x="91196" y="116865"/>
                    <a:pt x="90872" y="116865"/>
                  </a:cubicBezTo>
                  <a:cubicBezTo>
                    <a:pt x="90547" y="116865"/>
                    <a:pt x="90791" y="116624"/>
                    <a:pt x="90791" y="116463"/>
                  </a:cubicBezTo>
                  <a:cubicBezTo>
                    <a:pt x="90709" y="116383"/>
                    <a:pt x="90466" y="116624"/>
                    <a:pt x="90385" y="116704"/>
                  </a:cubicBezTo>
                  <a:cubicBezTo>
                    <a:pt x="90304" y="116784"/>
                    <a:pt x="90223" y="116945"/>
                    <a:pt x="90060" y="116945"/>
                  </a:cubicBezTo>
                  <a:cubicBezTo>
                    <a:pt x="89979" y="117026"/>
                    <a:pt x="89898" y="116543"/>
                    <a:pt x="89898" y="116543"/>
                  </a:cubicBezTo>
                  <a:cubicBezTo>
                    <a:pt x="89898" y="116543"/>
                    <a:pt x="89898" y="116543"/>
                    <a:pt x="89574" y="116543"/>
                  </a:cubicBezTo>
                  <a:cubicBezTo>
                    <a:pt x="89168" y="116543"/>
                    <a:pt x="89411" y="116704"/>
                    <a:pt x="89411" y="116704"/>
                  </a:cubicBezTo>
                  <a:cubicBezTo>
                    <a:pt x="89168" y="117267"/>
                    <a:pt x="89168" y="117267"/>
                    <a:pt x="89168" y="117267"/>
                  </a:cubicBezTo>
                  <a:cubicBezTo>
                    <a:pt x="88762" y="117588"/>
                    <a:pt x="88762" y="117588"/>
                    <a:pt x="88762" y="117588"/>
                  </a:cubicBezTo>
                  <a:cubicBezTo>
                    <a:pt x="88762" y="117588"/>
                    <a:pt x="88843" y="117829"/>
                    <a:pt x="88924" y="117990"/>
                  </a:cubicBezTo>
                  <a:cubicBezTo>
                    <a:pt x="88924" y="118151"/>
                    <a:pt x="89168" y="118231"/>
                    <a:pt x="89168" y="118231"/>
                  </a:cubicBezTo>
                  <a:cubicBezTo>
                    <a:pt x="89168" y="118231"/>
                    <a:pt x="89411" y="118392"/>
                    <a:pt x="89655" y="118553"/>
                  </a:cubicBezTo>
                  <a:cubicBezTo>
                    <a:pt x="89898" y="118713"/>
                    <a:pt x="89817" y="118713"/>
                    <a:pt x="89979" y="118713"/>
                  </a:cubicBezTo>
                  <a:cubicBezTo>
                    <a:pt x="90141" y="118794"/>
                    <a:pt x="90385" y="118874"/>
                    <a:pt x="90709" y="119035"/>
                  </a:cubicBezTo>
                  <a:cubicBezTo>
                    <a:pt x="91034" y="119115"/>
                    <a:pt x="90872" y="119035"/>
                    <a:pt x="91359" y="119437"/>
                  </a:cubicBezTo>
                  <a:cubicBezTo>
                    <a:pt x="91764" y="119758"/>
                    <a:pt x="91277" y="119437"/>
                    <a:pt x="91196" y="119678"/>
                  </a:cubicBezTo>
                  <a:cubicBezTo>
                    <a:pt x="91115" y="120000"/>
                    <a:pt x="90628" y="119356"/>
                    <a:pt x="90304" y="119517"/>
                  </a:cubicBezTo>
                  <a:cubicBezTo>
                    <a:pt x="89979" y="119598"/>
                    <a:pt x="89898" y="119356"/>
                    <a:pt x="89655" y="119437"/>
                  </a:cubicBezTo>
                  <a:cubicBezTo>
                    <a:pt x="89655" y="119437"/>
                    <a:pt x="89655" y="119437"/>
                    <a:pt x="89655" y="119437"/>
                  </a:cubicBezTo>
                  <a:cubicBezTo>
                    <a:pt x="89574" y="119437"/>
                    <a:pt x="89574" y="119437"/>
                    <a:pt x="89574" y="119437"/>
                  </a:cubicBezTo>
                  <a:cubicBezTo>
                    <a:pt x="89574" y="119356"/>
                    <a:pt x="89492" y="119276"/>
                    <a:pt x="89492" y="119196"/>
                  </a:cubicBezTo>
                  <a:cubicBezTo>
                    <a:pt x="89411" y="119115"/>
                    <a:pt x="89006" y="119115"/>
                    <a:pt x="89006" y="119115"/>
                  </a:cubicBezTo>
                  <a:cubicBezTo>
                    <a:pt x="88681" y="119035"/>
                    <a:pt x="88681" y="119035"/>
                    <a:pt x="88681" y="119035"/>
                  </a:cubicBezTo>
                  <a:cubicBezTo>
                    <a:pt x="88438" y="118955"/>
                    <a:pt x="88438" y="118955"/>
                    <a:pt x="88438" y="118955"/>
                  </a:cubicBezTo>
                  <a:cubicBezTo>
                    <a:pt x="88194" y="118553"/>
                    <a:pt x="88194" y="118553"/>
                    <a:pt x="88194" y="118553"/>
                  </a:cubicBezTo>
                  <a:cubicBezTo>
                    <a:pt x="87951" y="118392"/>
                    <a:pt x="87951" y="118392"/>
                    <a:pt x="87951" y="118392"/>
                  </a:cubicBezTo>
                  <a:cubicBezTo>
                    <a:pt x="87707" y="118070"/>
                    <a:pt x="87707" y="118070"/>
                    <a:pt x="87707" y="118070"/>
                  </a:cubicBezTo>
                  <a:cubicBezTo>
                    <a:pt x="87789" y="117910"/>
                    <a:pt x="87789" y="117910"/>
                    <a:pt x="87789" y="117910"/>
                  </a:cubicBezTo>
                  <a:cubicBezTo>
                    <a:pt x="88032" y="117588"/>
                    <a:pt x="88032" y="117588"/>
                    <a:pt x="88032" y="117588"/>
                  </a:cubicBezTo>
                  <a:cubicBezTo>
                    <a:pt x="88032" y="117588"/>
                    <a:pt x="88113" y="117588"/>
                    <a:pt x="88194" y="117427"/>
                  </a:cubicBezTo>
                  <a:cubicBezTo>
                    <a:pt x="88356" y="117186"/>
                    <a:pt x="88194" y="117186"/>
                    <a:pt x="88194" y="117186"/>
                  </a:cubicBezTo>
                  <a:cubicBezTo>
                    <a:pt x="88194" y="117186"/>
                    <a:pt x="87870" y="117026"/>
                    <a:pt x="87707" y="116945"/>
                  </a:cubicBezTo>
                  <a:cubicBezTo>
                    <a:pt x="87545" y="116865"/>
                    <a:pt x="87302" y="117106"/>
                    <a:pt x="87302" y="117106"/>
                  </a:cubicBezTo>
                  <a:cubicBezTo>
                    <a:pt x="86815" y="117026"/>
                    <a:pt x="86815" y="117026"/>
                    <a:pt x="86815" y="117026"/>
                  </a:cubicBezTo>
                  <a:cubicBezTo>
                    <a:pt x="86409" y="117026"/>
                    <a:pt x="86409" y="117026"/>
                    <a:pt x="86409" y="117026"/>
                  </a:cubicBezTo>
                  <a:cubicBezTo>
                    <a:pt x="86085" y="116704"/>
                    <a:pt x="86085" y="116704"/>
                    <a:pt x="86085" y="116704"/>
                  </a:cubicBezTo>
                  <a:cubicBezTo>
                    <a:pt x="85517" y="116543"/>
                    <a:pt x="85517" y="116543"/>
                    <a:pt x="85517" y="116543"/>
                  </a:cubicBezTo>
                  <a:cubicBezTo>
                    <a:pt x="85192" y="116383"/>
                    <a:pt x="85192" y="116383"/>
                    <a:pt x="85192" y="116383"/>
                  </a:cubicBezTo>
                  <a:cubicBezTo>
                    <a:pt x="85192" y="116383"/>
                    <a:pt x="85192" y="115740"/>
                    <a:pt x="85192" y="115659"/>
                  </a:cubicBezTo>
                  <a:cubicBezTo>
                    <a:pt x="85192" y="115498"/>
                    <a:pt x="85192" y="115257"/>
                    <a:pt x="85192" y="115257"/>
                  </a:cubicBezTo>
                  <a:cubicBezTo>
                    <a:pt x="85192" y="115257"/>
                    <a:pt x="84705" y="115177"/>
                    <a:pt x="84462" y="115257"/>
                  </a:cubicBezTo>
                  <a:cubicBezTo>
                    <a:pt x="84300" y="115338"/>
                    <a:pt x="84056" y="115257"/>
                    <a:pt x="84056" y="115257"/>
                  </a:cubicBezTo>
                  <a:cubicBezTo>
                    <a:pt x="84056" y="115257"/>
                    <a:pt x="83407" y="115177"/>
                    <a:pt x="83326" y="115016"/>
                  </a:cubicBezTo>
                  <a:cubicBezTo>
                    <a:pt x="83326" y="114855"/>
                    <a:pt x="83326" y="114936"/>
                    <a:pt x="83245" y="114936"/>
                  </a:cubicBezTo>
                  <a:cubicBezTo>
                    <a:pt x="83083" y="114936"/>
                    <a:pt x="82596" y="114936"/>
                    <a:pt x="82596" y="114936"/>
                  </a:cubicBezTo>
                  <a:cubicBezTo>
                    <a:pt x="82109" y="114775"/>
                    <a:pt x="82109" y="114775"/>
                    <a:pt x="82109" y="114775"/>
                  </a:cubicBezTo>
                  <a:cubicBezTo>
                    <a:pt x="82109" y="115498"/>
                    <a:pt x="82109" y="115498"/>
                    <a:pt x="82109" y="115498"/>
                  </a:cubicBezTo>
                  <a:cubicBezTo>
                    <a:pt x="82028" y="115338"/>
                    <a:pt x="82028" y="115338"/>
                    <a:pt x="82028" y="115338"/>
                  </a:cubicBezTo>
                  <a:cubicBezTo>
                    <a:pt x="81217" y="115257"/>
                    <a:pt x="81217" y="115257"/>
                    <a:pt x="81217" y="115257"/>
                  </a:cubicBezTo>
                  <a:cubicBezTo>
                    <a:pt x="80730" y="115498"/>
                    <a:pt x="80730" y="115498"/>
                    <a:pt x="80730" y="115498"/>
                  </a:cubicBezTo>
                  <a:cubicBezTo>
                    <a:pt x="80324" y="115659"/>
                    <a:pt x="80324" y="115659"/>
                    <a:pt x="80324" y="115659"/>
                  </a:cubicBezTo>
                  <a:cubicBezTo>
                    <a:pt x="80324" y="115900"/>
                    <a:pt x="80324" y="115900"/>
                    <a:pt x="80324" y="115900"/>
                  </a:cubicBezTo>
                  <a:cubicBezTo>
                    <a:pt x="80162" y="116141"/>
                    <a:pt x="80162" y="116141"/>
                    <a:pt x="80162" y="116141"/>
                  </a:cubicBezTo>
                  <a:cubicBezTo>
                    <a:pt x="80162" y="116141"/>
                    <a:pt x="79918" y="116222"/>
                    <a:pt x="79756" y="116222"/>
                  </a:cubicBezTo>
                  <a:cubicBezTo>
                    <a:pt x="79756" y="116302"/>
                    <a:pt x="79675" y="116463"/>
                    <a:pt x="79675" y="116543"/>
                  </a:cubicBezTo>
                  <a:cubicBezTo>
                    <a:pt x="79594" y="116624"/>
                    <a:pt x="79432" y="116624"/>
                    <a:pt x="79432" y="116624"/>
                  </a:cubicBezTo>
                  <a:cubicBezTo>
                    <a:pt x="79107" y="116543"/>
                    <a:pt x="79107" y="116543"/>
                    <a:pt x="79107" y="116543"/>
                  </a:cubicBezTo>
                  <a:cubicBezTo>
                    <a:pt x="78864" y="116543"/>
                    <a:pt x="78864" y="116543"/>
                    <a:pt x="78864" y="116543"/>
                  </a:cubicBezTo>
                  <a:cubicBezTo>
                    <a:pt x="78701" y="116383"/>
                    <a:pt x="78701" y="116383"/>
                    <a:pt x="78701" y="116383"/>
                  </a:cubicBezTo>
                  <a:cubicBezTo>
                    <a:pt x="78864" y="116061"/>
                    <a:pt x="78864" y="116061"/>
                    <a:pt x="78864" y="116061"/>
                  </a:cubicBezTo>
                  <a:cubicBezTo>
                    <a:pt x="78864" y="115900"/>
                    <a:pt x="78864" y="115900"/>
                    <a:pt x="78864" y="115900"/>
                  </a:cubicBezTo>
                  <a:cubicBezTo>
                    <a:pt x="78864" y="115900"/>
                    <a:pt x="78864" y="115900"/>
                    <a:pt x="78864" y="115900"/>
                  </a:cubicBezTo>
                  <a:cubicBezTo>
                    <a:pt x="78864" y="115900"/>
                    <a:pt x="78864" y="115900"/>
                    <a:pt x="78864" y="115900"/>
                  </a:cubicBezTo>
                  <a:cubicBezTo>
                    <a:pt x="78377" y="115900"/>
                    <a:pt x="78377" y="115900"/>
                    <a:pt x="78377" y="115900"/>
                  </a:cubicBezTo>
                  <a:cubicBezTo>
                    <a:pt x="77890" y="115740"/>
                    <a:pt x="77890" y="115740"/>
                    <a:pt x="77890" y="115740"/>
                  </a:cubicBezTo>
                  <a:cubicBezTo>
                    <a:pt x="76835" y="115659"/>
                    <a:pt x="76835" y="115659"/>
                    <a:pt x="76835" y="115659"/>
                  </a:cubicBezTo>
                  <a:cubicBezTo>
                    <a:pt x="76186" y="115498"/>
                    <a:pt x="76186" y="115498"/>
                    <a:pt x="76186" y="115498"/>
                  </a:cubicBezTo>
                  <a:cubicBezTo>
                    <a:pt x="75780" y="115097"/>
                    <a:pt x="75780" y="115097"/>
                    <a:pt x="75780" y="115097"/>
                  </a:cubicBezTo>
                  <a:cubicBezTo>
                    <a:pt x="75131" y="114936"/>
                    <a:pt x="75131" y="114936"/>
                    <a:pt x="75131" y="114936"/>
                  </a:cubicBezTo>
                  <a:cubicBezTo>
                    <a:pt x="74563" y="115338"/>
                    <a:pt x="74563" y="115338"/>
                    <a:pt x="74563" y="115338"/>
                  </a:cubicBezTo>
                  <a:cubicBezTo>
                    <a:pt x="74563" y="115338"/>
                    <a:pt x="73995" y="115097"/>
                    <a:pt x="73752" y="115097"/>
                  </a:cubicBezTo>
                  <a:cubicBezTo>
                    <a:pt x="73590" y="115177"/>
                    <a:pt x="73265" y="115257"/>
                    <a:pt x="73184" y="115338"/>
                  </a:cubicBezTo>
                  <a:cubicBezTo>
                    <a:pt x="73103" y="115338"/>
                    <a:pt x="73103" y="115418"/>
                    <a:pt x="73022" y="115418"/>
                  </a:cubicBezTo>
                  <a:cubicBezTo>
                    <a:pt x="73022" y="115418"/>
                    <a:pt x="73022" y="115418"/>
                    <a:pt x="73022" y="115418"/>
                  </a:cubicBezTo>
                  <a:cubicBezTo>
                    <a:pt x="73022" y="115418"/>
                    <a:pt x="73022" y="115418"/>
                    <a:pt x="73022" y="115418"/>
                  </a:cubicBezTo>
                  <a:cubicBezTo>
                    <a:pt x="73022" y="115418"/>
                    <a:pt x="73022" y="115418"/>
                    <a:pt x="73022" y="11541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697" y="115659"/>
                    <a:pt x="72535" y="115579"/>
                    <a:pt x="72373" y="115579"/>
                  </a:cubicBezTo>
                  <a:cubicBezTo>
                    <a:pt x="72292" y="115659"/>
                    <a:pt x="72210" y="115740"/>
                    <a:pt x="72048" y="115740"/>
                  </a:cubicBezTo>
                  <a:cubicBezTo>
                    <a:pt x="71886" y="115740"/>
                    <a:pt x="71805" y="115659"/>
                    <a:pt x="71643" y="115659"/>
                  </a:cubicBezTo>
                  <a:cubicBezTo>
                    <a:pt x="71561" y="115740"/>
                    <a:pt x="71480" y="115820"/>
                    <a:pt x="71318" y="115820"/>
                  </a:cubicBezTo>
                  <a:cubicBezTo>
                    <a:pt x="71156" y="115820"/>
                    <a:pt x="71075" y="115659"/>
                    <a:pt x="71075" y="115659"/>
                  </a:cubicBezTo>
                  <a:cubicBezTo>
                    <a:pt x="70831" y="115659"/>
                    <a:pt x="70831" y="115659"/>
                    <a:pt x="70831" y="115659"/>
                  </a:cubicBezTo>
                  <a:cubicBezTo>
                    <a:pt x="70588" y="115418"/>
                    <a:pt x="70588" y="115418"/>
                    <a:pt x="70588" y="115418"/>
                  </a:cubicBezTo>
                  <a:cubicBezTo>
                    <a:pt x="70588" y="115418"/>
                    <a:pt x="70507" y="115579"/>
                    <a:pt x="70263" y="115579"/>
                  </a:cubicBezTo>
                  <a:cubicBezTo>
                    <a:pt x="70101" y="115498"/>
                    <a:pt x="69939" y="115418"/>
                    <a:pt x="69776" y="115498"/>
                  </a:cubicBezTo>
                  <a:cubicBezTo>
                    <a:pt x="69614" y="115498"/>
                    <a:pt x="69371" y="115579"/>
                    <a:pt x="69371" y="115579"/>
                  </a:cubicBezTo>
                  <a:cubicBezTo>
                    <a:pt x="68722" y="115338"/>
                    <a:pt x="68722" y="115338"/>
                    <a:pt x="68722" y="115338"/>
                  </a:cubicBezTo>
                  <a:cubicBezTo>
                    <a:pt x="68316" y="115257"/>
                    <a:pt x="68316" y="115257"/>
                    <a:pt x="68316" y="115257"/>
                  </a:cubicBezTo>
                  <a:cubicBezTo>
                    <a:pt x="67991" y="115177"/>
                    <a:pt x="67991" y="115177"/>
                    <a:pt x="67991" y="115177"/>
                  </a:cubicBezTo>
                  <a:cubicBezTo>
                    <a:pt x="67829" y="115418"/>
                    <a:pt x="67829" y="115418"/>
                    <a:pt x="67829" y="115418"/>
                  </a:cubicBezTo>
                  <a:cubicBezTo>
                    <a:pt x="67423" y="115418"/>
                    <a:pt x="67423" y="115418"/>
                    <a:pt x="67423" y="115418"/>
                  </a:cubicBezTo>
                  <a:cubicBezTo>
                    <a:pt x="67423" y="115418"/>
                    <a:pt x="66937" y="115257"/>
                    <a:pt x="66612" y="115338"/>
                  </a:cubicBezTo>
                  <a:cubicBezTo>
                    <a:pt x="66531" y="115338"/>
                    <a:pt x="66288" y="115579"/>
                    <a:pt x="66206" y="115579"/>
                  </a:cubicBezTo>
                  <a:cubicBezTo>
                    <a:pt x="66125" y="115659"/>
                    <a:pt x="66450" y="115900"/>
                    <a:pt x="66288" y="115900"/>
                  </a:cubicBezTo>
                  <a:cubicBezTo>
                    <a:pt x="63853" y="115659"/>
                    <a:pt x="61014" y="114695"/>
                    <a:pt x="58580" y="114052"/>
                  </a:cubicBezTo>
                  <a:cubicBezTo>
                    <a:pt x="58580" y="114052"/>
                    <a:pt x="56551" y="113569"/>
                    <a:pt x="56227" y="113569"/>
                  </a:cubicBezTo>
                  <a:cubicBezTo>
                    <a:pt x="55902" y="113569"/>
                    <a:pt x="55253" y="112685"/>
                    <a:pt x="55253" y="112444"/>
                  </a:cubicBezTo>
                  <a:cubicBezTo>
                    <a:pt x="55253" y="112203"/>
                    <a:pt x="55172" y="111480"/>
                    <a:pt x="55496" y="111319"/>
                  </a:cubicBezTo>
                  <a:cubicBezTo>
                    <a:pt x="55821" y="111158"/>
                    <a:pt x="55821" y="111158"/>
                    <a:pt x="56389" y="110676"/>
                  </a:cubicBezTo>
                  <a:cubicBezTo>
                    <a:pt x="56876" y="110113"/>
                    <a:pt x="56876" y="109711"/>
                    <a:pt x="56876" y="109711"/>
                  </a:cubicBezTo>
                  <a:cubicBezTo>
                    <a:pt x="55659" y="108988"/>
                    <a:pt x="55659" y="108988"/>
                    <a:pt x="55659" y="108988"/>
                  </a:cubicBezTo>
                  <a:cubicBezTo>
                    <a:pt x="55659" y="108988"/>
                    <a:pt x="54279" y="109711"/>
                    <a:pt x="54036" y="109551"/>
                  </a:cubicBezTo>
                  <a:cubicBezTo>
                    <a:pt x="53711" y="109390"/>
                    <a:pt x="52413" y="110274"/>
                    <a:pt x="52413" y="110274"/>
                  </a:cubicBezTo>
                  <a:cubicBezTo>
                    <a:pt x="51115" y="110354"/>
                    <a:pt x="51115" y="110354"/>
                    <a:pt x="51115" y="110354"/>
                  </a:cubicBezTo>
                  <a:cubicBezTo>
                    <a:pt x="51115" y="110194"/>
                    <a:pt x="51115" y="110194"/>
                    <a:pt x="51115" y="110194"/>
                  </a:cubicBezTo>
                  <a:cubicBezTo>
                    <a:pt x="51115" y="110194"/>
                    <a:pt x="51359" y="109390"/>
                    <a:pt x="51683" y="109551"/>
                  </a:cubicBezTo>
                  <a:cubicBezTo>
                    <a:pt x="52008" y="108586"/>
                    <a:pt x="52008" y="108586"/>
                    <a:pt x="52008" y="108586"/>
                  </a:cubicBezTo>
                  <a:cubicBezTo>
                    <a:pt x="51845" y="107461"/>
                    <a:pt x="51845" y="107461"/>
                    <a:pt x="51845" y="107461"/>
                  </a:cubicBezTo>
                  <a:cubicBezTo>
                    <a:pt x="51521" y="105934"/>
                    <a:pt x="51521" y="105934"/>
                    <a:pt x="51521" y="105934"/>
                  </a:cubicBezTo>
                  <a:cubicBezTo>
                    <a:pt x="53144" y="105853"/>
                    <a:pt x="53144" y="105853"/>
                    <a:pt x="53144" y="105853"/>
                  </a:cubicBezTo>
                  <a:cubicBezTo>
                    <a:pt x="54604" y="105050"/>
                    <a:pt x="54604" y="105050"/>
                    <a:pt x="54604" y="105050"/>
                  </a:cubicBezTo>
                  <a:cubicBezTo>
                    <a:pt x="54117" y="104246"/>
                    <a:pt x="54117" y="104246"/>
                    <a:pt x="54117" y="104246"/>
                  </a:cubicBezTo>
                  <a:cubicBezTo>
                    <a:pt x="52738" y="104728"/>
                    <a:pt x="52738" y="104728"/>
                    <a:pt x="52738" y="104728"/>
                  </a:cubicBezTo>
                  <a:cubicBezTo>
                    <a:pt x="51440" y="104487"/>
                    <a:pt x="51440" y="104487"/>
                    <a:pt x="51440" y="104487"/>
                  </a:cubicBezTo>
                  <a:cubicBezTo>
                    <a:pt x="49736" y="105934"/>
                    <a:pt x="49736" y="105934"/>
                    <a:pt x="49736" y="105934"/>
                  </a:cubicBezTo>
                  <a:cubicBezTo>
                    <a:pt x="47789" y="105934"/>
                    <a:pt x="47789" y="105934"/>
                    <a:pt x="47789" y="105934"/>
                  </a:cubicBezTo>
                  <a:cubicBezTo>
                    <a:pt x="47139" y="105853"/>
                    <a:pt x="47139" y="105853"/>
                    <a:pt x="47139" y="105853"/>
                  </a:cubicBezTo>
                  <a:cubicBezTo>
                    <a:pt x="47221" y="105693"/>
                    <a:pt x="47221" y="105532"/>
                    <a:pt x="47302" y="105532"/>
                  </a:cubicBezTo>
                  <a:cubicBezTo>
                    <a:pt x="47464" y="105452"/>
                    <a:pt x="48681" y="105050"/>
                    <a:pt x="48681" y="105050"/>
                  </a:cubicBezTo>
                  <a:cubicBezTo>
                    <a:pt x="49492" y="104567"/>
                    <a:pt x="49492" y="104567"/>
                    <a:pt x="49492" y="104567"/>
                  </a:cubicBezTo>
                  <a:cubicBezTo>
                    <a:pt x="49492" y="104567"/>
                    <a:pt x="49898" y="104005"/>
                    <a:pt x="50060" y="103924"/>
                  </a:cubicBezTo>
                  <a:cubicBezTo>
                    <a:pt x="50223" y="103924"/>
                    <a:pt x="50385" y="103603"/>
                    <a:pt x="50547" y="103201"/>
                  </a:cubicBezTo>
                  <a:cubicBezTo>
                    <a:pt x="50791" y="102880"/>
                    <a:pt x="50953" y="102638"/>
                    <a:pt x="50953" y="102638"/>
                  </a:cubicBezTo>
                  <a:cubicBezTo>
                    <a:pt x="50953" y="102638"/>
                    <a:pt x="51926" y="102397"/>
                    <a:pt x="51845" y="102317"/>
                  </a:cubicBezTo>
                  <a:cubicBezTo>
                    <a:pt x="51845" y="102156"/>
                    <a:pt x="51440" y="101835"/>
                    <a:pt x="51926" y="101835"/>
                  </a:cubicBezTo>
                  <a:cubicBezTo>
                    <a:pt x="52413" y="101835"/>
                    <a:pt x="52413" y="101835"/>
                    <a:pt x="52657" y="101674"/>
                  </a:cubicBezTo>
                  <a:cubicBezTo>
                    <a:pt x="52819" y="101594"/>
                    <a:pt x="52738" y="101513"/>
                    <a:pt x="52819" y="101272"/>
                  </a:cubicBezTo>
                  <a:cubicBezTo>
                    <a:pt x="52981" y="101111"/>
                    <a:pt x="53062" y="100870"/>
                    <a:pt x="53062" y="100709"/>
                  </a:cubicBezTo>
                  <a:cubicBezTo>
                    <a:pt x="52981" y="100549"/>
                    <a:pt x="52576" y="99906"/>
                    <a:pt x="52576" y="99745"/>
                  </a:cubicBezTo>
                  <a:cubicBezTo>
                    <a:pt x="52494" y="99504"/>
                    <a:pt x="52576" y="99022"/>
                    <a:pt x="52576" y="99022"/>
                  </a:cubicBezTo>
                  <a:cubicBezTo>
                    <a:pt x="52576" y="99022"/>
                    <a:pt x="52819" y="98941"/>
                    <a:pt x="53062" y="98861"/>
                  </a:cubicBezTo>
                  <a:cubicBezTo>
                    <a:pt x="53225" y="98700"/>
                    <a:pt x="53549" y="98137"/>
                    <a:pt x="53549" y="98137"/>
                  </a:cubicBezTo>
                  <a:cubicBezTo>
                    <a:pt x="53630" y="97736"/>
                    <a:pt x="53630" y="97736"/>
                    <a:pt x="53630" y="97736"/>
                  </a:cubicBezTo>
                  <a:cubicBezTo>
                    <a:pt x="53630" y="97736"/>
                    <a:pt x="53955" y="97494"/>
                    <a:pt x="54036" y="97494"/>
                  </a:cubicBezTo>
                  <a:cubicBezTo>
                    <a:pt x="54198" y="97414"/>
                    <a:pt x="55496" y="96932"/>
                    <a:pt x="55578" y="96932"/>
                  </a:cubicBezTo>
                  <a:cubicBezTo>
                    <a:pt x="55659" y="96932"/>
                    <a:pt x="56470" y="97012"/>
                    <a:pt x="56227" y="96610"/>
                  </a:cubicBezTo>
                  <a:cubicBezTo>
                    <a:pt x="55983" y="96289"/>
                    <a:pt x="55902" y="96128"/>
                    <a:pt x="55821" y="95887"/>
                  </a:cubicBezTo>
                  <a:cubicBezTo>
                    <a:pt x="55740" y="95646"/>
                    <a:pt x="55740" y="95083"/>
                    <a:pt x="55740" y="95003"/>
                  </a:cubicBezTo>
                  <a:cubicBezTo>
                    <a:pt x="55821" y="94922"/>
                    <a:pt x="56470" y="94681"/>
                    <a:pt x="55740" y="94601"/>
                  </a:cubicBezTo>
                  <a:cubicBezTo>
                    <a:pt x="55010" y="94521"/>
                    <a:pt x="55578" y="94279"/>
                    <a:pt x="55415" y="94119"/>
                  </a:cubicBezTo>
                  <a:cubicBezTo>
                    <a:pt x="55172" y="93958"/>
                    <a:pt x="54685" y="93636"/>
                    <a:pt x="54685" y="93636"/>
                  </a:cubicBezTo>
                  <a:cubicBezTo>
                    <a:pt x="54442" y="93636"/>
                    <a:pt x="54442" y="93636"/>
                    <a:pt x="54442" y="93636"/>
                  </a:cubicBezTo>
                  <a:cubicBezTo>
                    <a:pt x="54523" y="92833"/>
                    <a:pt x="54523" y="92833"/>
                    <a:pt x="54523" y="92833"/>
                  </a:cubicBezTo>
                  <a:cubicBezTo>
                    <a:pt x="54523" y="92833"/>
                    <a:pt x="54766" y="92511"/>
                    <a:pt x="54847" y="92511"/>
                  </a:cubicBezTo>
                  <a:cubicBezTo>
                    <a:pt x="54929" y="92431"/>
                    <a:pt x="55010" y="92109"/>
                    <a:pt x="54847" y="92109"/>
                  </a:cubicBezTo>
                  <a:cubicBezTo>
                    <a:pt x="54685" y="92190"/>
                    <a:pt x="54198" y="92270"/>
                    <a:pt x="54198" y="92270"/>
                  </a:cubicBezTo>
                  <a:cubicBezTo>
                    <a:pt x="54198" y="92270"/>
                    <a:pt x="53793" y="92270"/>
                    <a:pt x="53874" y="92109"/>
                  </a:cubicBezTo>
                  <a:cubicBezTo>
                    <a:pt x="53874" y="91868"/>
                    <a:pt x="54036" y="91868"/>
                    <a:pt x="54279" y="91627"/>
                  </a:cubicBezTo>
                  <a:cubicBezTo>
                    <a:pt x="54523" y="91386"/>
                    <a:pt x="54604" y="91225"/>
                    <a:pt x="54604" y="91225"/>
                  </a:cubicBezTo>
                  <a:cubicBezTo>
                    <a:pt x="54523" y="90743"/>
                    <a:pt x="54523" y="90743"/>
                    <a:pt x="54523" y="90743"/>
                  </a:cubicBezTo>
                  <a:cubicBezTo>
                    <a:pt x="54523" y="90743"/>
                    <a:pt x="54523" y="90421"/>
                    <a:pt x="54442" y="90421"/>
                  </a:cubicBezTo>
                  <a:cubicBezTo>
                    <a:pt x="54442" y="90341"/>
                    <a:pt x="53955" y="89377"/>
                    <a:pt x="53955" y="89377"/>
                  </a:cubicBezTo>
                  <a:cubicBezTo>
                    <a:pt x="53955" y="89377"/>
                    <a:pt x="53468" y="89216"/>
                    <a:pt x="53387" y="89377"/>
                  </a:cubicBezTo>
                  <a:cubicBezTo>
                    <a:pt x="53387" y="89537"/>
                    <a:pt x="53225" y="89859"/>
                    <a:pt x="53225" y="89859"/>
                  </a:cubicBezTo>
                  <a:cubicBezTo>
                    <a:pt x="52657" y="89859"/>
                    <a:pt x="52657" y="89859"/>
                    <a:pt x="52657" y="89859"/>
                  </a:cubicBezTo>
                  <a:cubicBezTo>
                    <a:pt x="52332" y="89618"/>
                    <a:pt x="52332" y="89618"/>
                    <a:pt x="52332" y="89618"/>
                  </a:cubicBezTo>
                  <a:cubicBezTo>
                    <a:pt x="51683" y="89457"/>
                    <a:pt x="51683" y="89457"/>
                    <a:pt x="51683" y="89457"/>
                  </a:cubicBezTo>
                  <a:cubicBezTo>
                    <a:pt x="51683" y="89457"/>
                    <a:pt x="51602" y="89537"/>
                    <a:pt x="51521" y="89618"/>
                  </a:cubicBezTo>
                  <a:cubicBezTo>
                    <a:pt x="51521" y="89698"/>
                    <a:pt x="50872" y="89296"/>
                    <a:pt x="50872" y="89296"/>
                  </a:cubicBezTo>
                  <a:cubicBezTo>
                    <a:pt x="50872" y="89296"/>
                    <a:pt x="50628" y="89618"/>
                    <a:pt x="50547" y="89698"/>
                  </a:cubicBezTo>
                  <a:cubicBezTo>
                    <a:pt x="50547" y="89698"/>
                    <a:pt x="49898" y="89537"/>
                    <a:pt x="49898" y="89537"/>
                  </a:cubicBezTo>
                  <a:cubicBezTo>
                    <a:pt x="49249" y="89618"/>
                    <a:pt x="49249" y="89618"/>
                    <a:pt x="49249" y="89618"/>
                  </a:cubicBezTo>
                  <a:cubicBezTo>
                    <a:pt x="48681" y="89698"/>
                    <a:pt x="48681" y="89698"/>
                    <a:pt x="48681" y="89698"/>
                  </a:cubicBezTo>
                  <a:cubicBezTo>
                    <a:pt x="48194" y="89457"/>
                    <a:pt x="48194" y="89457"/>
                    <a:pt x="48194" y="89457"/>
                  </a:cubicBezTo>
                  <a:cubicBezTo>
                    <a:pt x="48032" y="89698"/>
                    <a:pt x="48032" y="89698"/>
                    <a:pt x="48032" y="89698"/>
                  </a:cubicBezTo>
                  <a:cubicBezTo>
                    <a:pt x="48113" y="90100"/>
                    <a:pt x="48113" y="90100"/>
                    <a:pt x="48113" y="90100"/>
                  </a:cubicBezTo>
                  <a:cubicBezTo>
                    <a:pt x="47707" y="90341"/>
                    <a:pt x="47707" y="90341"/>
                    <a:pt x="47707" y="90341"/>
                  </a:cubicBezTo>
                  <a:cubicBezTo>
                    <a:pt x="47221" y="90020"/>
                    <a:pt x="47221" y="90020"/>
                    <a:pt x="47221" y="90020"/>
                  </a:cubicBezTo>
                  <a:cubicBezTo>
                    <a:pt x="46815" y="89939"/>
                    <a:pt x="46815" y="89939"/>
                    <a:pt x="46815" y="89939"/>
                  </a:cubicBezTo>
                  <a:cubicBezTo>
                    <a:pt x="46247" y="89377"/>
                    <a:pt x="46247" y="89377"/>
                    <a:pt x="46247" y="89377"/>
                  </a:cubicBezTo>
                  <a:cubicBezTo>
                    <a:pt x="45760" y="89216"/>
                    <a:pt x="45760" y="89216"/>
                    <a:pt x="45760" y="89216"/>
                  </a:cubicBezTo>
                  <a:cubicBezTo>
                    <a:pt x="45273" y="88975"/>
                    <a:pt x="45273" y="88975"/>
                    <a:pt x="45273" y="88975"/>
                  </a:cubicBezTo>
                  <a:cubicBezTo>
                    <a:pt x="45273" y="88975"/>
                    <a:pt x="45030" y="89618"/>
                    <a:pt x="44949" y="89698"/>
                  </a:cubicBezTo>
                  <a:cubicBezTo>
                    <a:pt x="44868" y="89698"/>
                    <a:pt x="44462" y="89859"/>
                    <a:pt x="44381" y="89859"/>
                  </a:cubicBezTo>
                  <a:cubicBezTo>
                    <a:pt x="44219" y="89939"/>
                    <a:pt x="44137" y="90341"/>
                    <a:pt x="44137" y="90341"/>
                  </a:cubicBezTo>
                  <a:cubicBezTo>
                    <a:pt x="43732" y="90582"/>
                    <a:pt x="43732" y="90582"/>
                    <a:pt x="43732" y="90582"/>
                  </a:cubicBezTo>
                  <a:cubicBezTo>
                    <a:pt x="43732" y="90582"/>
                    <a:pt x="43488" y="90421"/>
                    <a:pt x="43326" y="90421"/>
                  </a:cubicBezTo>
                  <a:cubicBezTo>
                    <a:pt x="43245" y="90421"/>
                    <a:pt x="43164" y="90502"/>
                    <a:pt x="43164" y="90502"/>
                  </a:cubicBezTo>
                  <a:cubicBezTo>
                    <a:pt x="43002" y="90743"/>
                    <a:pt x="43002" y="90743"/>
                    <a:pt x="43002" y="90743"/>
                  </a:cubicBezTo>
                  <a:cubicBezTo>
                    <a:pt x="43002" y="90743"/>
                    <a:pt x="42920" y="90743"/>
                    <a:pt x="42677" y="90582"/>
                  </a:cubicBezTo>
                  <a:cubicBezTo>
                    <a:pt x="42515" y="90502"/>
                    <a:pt x="42271" y="90341"/>
                    <a:pt x="42271" y="90341"/>
                  </a:cubicBezTo>
                  <a:cubicBezTo>
                    <a:pt x="42028" y="90261"/>
                    <a:pt x="42028" y="90261"/>
                    <a:pt x="42028" y="90261"/>
                  </a:cubicBezTo>
                  <a:cubicBezTo>
                    <a:pt x="42028" y="90261"/>
                    <a:pt x="41298" y="90582"/>
                    <a:pt x="41217" y="90663"/>
                  </a:cubicBezTo>
                  <a:cubicBezTo>
                    <a:pt x="41217" y="90743"/>
                    <a:pt x="41054" y="90984"/>
                    <a:pt x="41054" y="90984"/>
                  </a:cubicBezTo>
                  <a:cubicBezTo>
                    <a:pt x="40649" y="90663"/>
                    <a:pt x="40649" y="90663"/>
                    <a:pt x="40649" y="90663"/>
                  </a:cubicBezTo>
                  <a:cubicBezTo>
                    <a:pt x="40162" y="90341"/>
                    <a:pt x="40162" y="90341"/>
                    <a:pt x="40162" y="90341"/>
                  </a:cubicBezTo>
                  <a:cubicBezTo>
                    <a:pt x="40081" y="89778"/>
                    <a:pt x="40081" y="89778"/>
                    <a:pt x="40081" y="89778"/>
                  </a:cubicBezTo>
                  <a:cubicBezTo>
                    <a:pt x="39188" y="88975"/>
                    <a:pt x="39188" y="88975"/>
                    <a:pt x="39188" y="88975"/>
                  </a:cubicBezTo>
                  <a:cubicBezTo>
                    <a:pt x="39026" y="88171"/>
                    <a:pt x="39026" y="88171"/>
                    <a:pt x="39026" y="88171"/>
                  </a:cubicBezTo>
                  <a:cubicBezTo>
                    <a:pt x="38377" y="87689"/>
                    <a:pt x="38377" y="87689"/>
                    <a:pt x="38377" y="87689"/>
                  </a:cubicBezTo>
                  <a:cubicBezTo>
                    <a:pt x="37971" y="88171"/>
                    <a:pt x="37971" y="88171"/>
                    <a:pt x="37971" y="88171"/>
                  </a:cubicBezTo>
                  <a:cubicBezTo>
                    <a:pt x="37322" y="88091"/>
                    <a:pt x="37322" y="88091"/>
                    <a:pt x="37322" y="88091"/>
                  </a:cubicBezTo>
                  <a:close/>
                  <a:moveTo>
                    <a:pt x="28965" y="5867"/>
                  </a:moveTo>
                  <a:cubicBezTo>
                    <a:pt x="28965" y="5867"/>
                    <a:pt x="28965" y="5867"/>
                    <a:pt x="28965" y="5867"/>
                  </a:cubicBezTo>
                  <a:cubicBezTo>
                    <a:pt x="29046" y="5947"/>
                    <a:pt x="29046" y="5947"/>
                    <a:pt x="29046" y="5947"/>
                  </a:cubicBezTo>
                  <a:cubicBezTo>
                    <a:pt x="29046" y="5947"/>
                    <a:pt x="29533" y="6430"/>
                    <a:pt x="29939" y="6430"/>
                  </a:cubicBezTo>
                  <a:cubicBezTo>
                    <a:pt x="30344" y="6430"/>
                    <a:pt x="30020" y="6430"/>
                    <a:pt x="30425" y="6349"/>
                  </a:cubicBezTo>
                  <a:cubicBezTo>
                    <a:pt x="30750" y="6188"/>
                    <a:pt x="30831" y="5947"/>
                    <a:pt x="30993" y="5706"/>
                  </a:cubicBezTo>
                  <a:cubicBezTo>
                    <a:pt x="31156" y="5465"/>
                    <a:pt x="31156" y="5465"/>
                    <a:pt x="31156" y="5224"/>
                  </a:cubicBezTo>
                  <a:cubicBezTo>
                    <a:pt x="31156" y="4983"/>
                    <a:pt x="31156" y="4581"/>
                    <a:pt x="31156" y="4340"/>
                  </a:cubicBezTo>
                  <a:cubicBezTo>
                    <a:pt x="31156" y="4099"/>
                    <a:pt x="31399" y="4179"/>
                    <a:pt x="31643" y="4179"/>
                  </a:cubicBezTo>
                  <a:cubicBezTo>
                    <a:pt x="31805" y="4179"/>
                    <a:pt x="31480" y="3536"/>
                    <a:pt x="31480" y="3536"/>
                  </a:cubicBezTo>
                  <a:cubicBezTo>
                    <a:pt x="31480" y="3536"/>
                    <a:pt x="30750" y="3215"/>
                    <a:pt x="30425" y="3215"/>
                  </a:cubicBezTo>
                  <a:cubicBezTo>
                    <a:pt x="30101" y="3215"/>
                    <a:pt x="29371" y="3134"/>
                    <a:pt x="29371" y="3134"/>
                  </a:cubicBezTo>
                  <a:cubicBezTo>
                    <a:pt x="28478" y="4259"/>
                    <a:pt x="28478" y="4259"/>
                    <a:pt x="28478" y="4259"/>
                  </a:cubicBezTo>
                  <a:cubicBezTo>
                    <a:pt x="28478" y="4259"/>
                    <a:pt x="28803" y="5787"/>
                    <a:pt x="28965" y="586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6" name="Shape 2053">
              <a:extLst>
                <a:ext uri="{FF2B5EF4-FFF2-40B4-BE49-F238E27FC236}">
                  <a16:creationId xmlns:a16="http://schemas.microsoft.com/office/drawing/2014/main" id="{AB08C4A6-A5BA-4C01-9C9E-B2077F848B8C}"/>
                </a:ext>
              </a:extLst>
            </p:cNvPr>
            <p:cNvSpPr/>
            <p:nvPr/>
          </p:nvSpPr>
          <p:spPr>
            <a:xfrm>
              <a:off x="3733035" y="1542150"/>
              <a:ext cx="664055" cy="1216708"/>
            </a:xfrm>
            <a:custGeom>
              <a:avLst/>
              <a:gdLst/>
              <a:ahLst/>
              <a:cxnLst/>
              <a:rect l="0" t="0" r="0" b="0"/>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7" name="Shape 2054">
              <a:extLst>
                <a:ext uri="{FF2B5EF4-FFF2-40B4-BE49-F238E27FC236}">
                  <a16:creationId xmlns:a16="http://schemas.microsoft.com/office/drawing/2014/main" id="{2AF38416-9467-4DC2-8870-8B6A706289B3}"/>
                </a:ext>
              </a:extLst>
            </p:cNvPr>
            <p:cNvSpPr/>
            <p:nvPr/>
          </p:nvSpPr>
          <p:spPr>
            <a:xfrm>
              <a:off x="3278971" y="3425810"/>
              <a:ext cx="1218169" cy="970595"/>
            </a:xfrm>
            <a:custGeom>
              <a:avLst/>
              <a:gdLst/>
              <a:ahLst/>
              <a:cxnLst/>
              <a:rect l="0" t="0" r="0" b="0"/>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8" name="Shape 2055">
              <a:extLst>
                <a:ext uri="{FF2B5EF4-FFF2-40B4-BE49-F238E27FC236}">
                  <a16:creationId xmlns:a16="http://schemas.microsoft.com/office/drawing/2014/main" id="{E8889290-0E05-42A6-B598-6C072C3C4207}"/>
                </a:ext>
              </a:extLst>
            </p:cNvPr>
            <p:cNvSpPr/>
            <p:nvPr/>
          </p:nvSpPr>
          <p:spPr>
            <a:xfrm>
              <a:off x="5979171" y="3676182"/>
              <a:ext cx="930118" cy="839550"/>
            </a:xfrm>
            <a:custGeom>
              <a:avLst/>
              <a:gdLst/>
              <a:ahLst/>
              <a:cxnLst/>
              <a:rect l="0" t="0" r="0" b="0"/>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9" name="Shape 2056">
              <a:extLst>
                <a:ext uri="{FF2B5EF4-FFF2-40B4-BE49-F238E27FC236}">
                  <a16:creationId xmlns:a16="http://schemas.microsoft.com/office/drawing/2014/main" id="{DE43A835-6EA8-4232-AB65-3531466E7FA3}"/>
                </a:ext>
              </a:extLst>
            </p:cNvPr>
            <p:cNvSpPr/>
            <p:nvPr/>
          </p:nvSpPr>
          <p:spPr>
            <a:xfrm>
              <a:off x="6551975" y="3312876"/>
              <a:ext cx="1810761" cy="943960"/>
            </a:xfrm>
            <a:custGeom>
              <a:avLst/>
              <a:gdLst/>
              <a:ahLst/>
              <a:cxnLst/>
              <a:rect l="0" t="0" r="0" b="0"/>
              <a:pathLst>
                <a:path w="120000" h="120000" extrusionOk="0">
                  <a:moveTo>
                    <a:pt x="109874" y="22482"/>
                  </a:moveTo>
                  <a:cubicBezTo>
                    <a:pt x="108362" y="23606"/>
                    <a:pt x="108362" y="23606"/>
                    <a:pt x="108362" y="23606"/>
                  </a:cubicBezTo>
                  <a:cubicBezTo>
                    <a:pt x="108362" y="24168"/>
                    <a:pt x="108362" y="24168"/>
                    <a:pt x="108362" y="24168"/>
                  </a:cubicBezTo>
                  <a:cubicBezTo>
                    <a:pt x="109269" y="26135"/>
                    <a:pt x="109269" y="26135"/>
                    <a:pt x="109269" y="26135"/>
                  </a:cubicBezTo>
                  <a:cubicBezTo>
                    <a:pt x="110176" y="26697"/>
                    <a:pt x="110176" y="26697"/>
                    <a:pt x="110176" y="26697"/>
                  </a:cubicBezTo>
                  <a:cubicBezTo>
                    <a:pt x="110780" y="29508"/>
                    <a:pt x="110780" y="29508"/>
                    <a:pt x="110780" y="29508"/>
                  </a:cubicBezTo>
                  <a:cubicBezTo>
                    <a:pt x="112141" y="32599"/>
                    <a:pt x="112141" y="32599"/>
                    <a:pt x="112141" y="32599"/>
                  </a:cubicBezTo>
                  <a:cubicBezTo>
                    <a:pt x="113047" y="36252"/>
                    <a:pt x="113047" y="36252"/>
                    <a:pt x="113047" y="36252"/>
                  </a:cubicBezTo>
                  <a:cubicBezTo>
                    <a:pt x="114256" y="36533"/>
                    <a:pt x="114256" y="36533"/>
                    <a:pt x="114256" y="36533"/>
                  </a:cubicBezTo>
                  <a:cubicBezTo>
                    <a:pt x="114559" y="37939"/>
                    <a:pt x="114256" y="35971"/>
                    <a:pt x="114256" y="38220"/>
                  </a:cubicBezTo>
                  <a:cubicBezTo>
                    <a:pt x="113954" y="41592"/>
                    <a:pt x="113803" y="39344"/>
                    <a:pt x="114256" y="43278"/>
                  </a:cubicBezTo>
                  <a:cubicBezTo>
                    <a:pt x="114256" y="44402"/>
                    <a:pt x="116523" y="43840"/>
                    <a:pt x="116675" y="43840"/>
                  </a:cubicBezTo>
                  <a:cubicBezTo>
                    <a:pt x="116523" y="44121"/>
                    <a:pt x="117430" y="44964"/>
                    <a:pt x="117128" y="46370"/>
                  </a:cubicBezTo>
                  <a:cubicBezTo>
                    <a:pt x="116826" y="47494"/>
                    <a:pt x="118337" y="46932"/>
                    <a:pt x="117884" y="48618"/>
                  </a:cubicBezTo>
                  <a:cubicBezTo>
                    <a:pt x="117732" y="49180"/>
                    <a:pt x="118942" y="48618"/>
                    <a:pt x="119546" y="49180"/>
                  </a:cubicBezTo>
                  <a:cubicBezTo>
                    <a:pt x="120000" y="49461"/>
                    <a:pt x="120000" y="50866"/>
                    <a:pt x="119848" y="51147"/>
                  </a:cubicBezTo>
                  <a:cubicBezTo>
                    <a:pt x="119546" y="51990"/>
                    <a:pt x="119395" y="51428"/>
                    <a:pt x="118790" y="52552"/>
                  </a:cubicBezTo>
                  <a:cubicBezTo>
                    <a:pt x="117884" y="53676"/>
                    <a:pt x="118337" y="54519"/>
                    <a:pt x="118337" y="54800"/>
                  </a:cubicBezTo>
                  <a:cubicBezTo>
                    <a:pt x="118186" y="55644"/>
                    <a:pt x="117884" y="55925"/>
                    <a:pt x="117732" y="56206"/>
                  </a:cubicBezTo>
                  <a:cubicBezTo>
                    <a:pt x="116675" y="55081"/>
                    <a:pt x="116675" y="55081"/>
                    <a:pt x="116675" y="55081"/>
                  </a:cubicBezTo>
                  <a:cubicBezTo>
                    <a:pt x="116372" y="52833"/>
                    <a:pt x="116372" y="52833"/>
                    <a:pt x="116372" y="52833"/>
                  </a:cubicBezTo>
                  <a:cubicBezTo>
                    <a:pt x="115012" y="52833"/>
                    <a:pt x="115012" y="52833"/>
                    <a:pt x="115012" y="52833"/>
                  </a:cubicBezTo>
                  <a:cubicBezTo>
                    <a:pt x="114408" y="55081"/>
                    <a:pt x="114408" y="55081"/>
                    <a:pt x="114408" y="55081"/>
                  </a:cubicBezTo>
                  <a:cubicBezTo>
                    <a:pt x="111385" y="55644"/>
                    <a:pt x="111385" y="55644"/>
                    <a:pt x="111385" y="55644"/>
                  </a:cubicBezTo>
                  <a:cubicBezTo>
                    <a:pt x="110327" y="57049"/>
                    <a:pt x="109722" y="54519"/>
                    <a:pt x="109118" y="56768"/>
                  </a:cubicBezTo>
                  <a:cubicBezTo>
                    <a:pt x="107758" y="57049"/>
                    <a:pt x="108967" y="57611"/>
                    <a:pt x="107607" y="57330"/>
                  </a:cubicBezTo>
                  <a:cubicBezTo>
                    <a:pt x="107304" y="57330"/>
                    <a:pt x="107455" y="60702"/>
                    <a:pt x="106700" y="61545"/>
                  </a:cubicBezTo>
                  <a:cubicBezTo>
                    <a:pt x="106246" y="61826"/>
                    <a:pt x="106246" y="62388"/>
                    <a:pt x="105642" y="62388"/>
                  </a:cubicBezTo>
                  <a:cubicBezTo>
                    <a:pt x="104735" y="62107"/>
                    <a:pt x="105340" y="60983"/>
                    <a:pt x="105188" y="60983"/>
                  </a:cubicBezTo>
                  <a:cubicBezTo>
                    <a:pt x="104282" y="60702"/>
                    <a:pt x="104282" y="60702"/>
                    <a:pt x="104282" y="60702"/>
                  </a:cubicBezTo>
                  <a:cubicBezTo>
                    <a:pt x="103526" y="64074"/>
                    <a:pt x="103526" y="64074"/>
                    <a:pt x="103526" y="64074"/>
                  </a:cubicBezTo>
                  <a:cubicBezTo>
                    <a:pt x="101259" y="65761"/>
                    <a:pt x="101259" y="65761"/>
                    <a:pt x="101259" y="65761"/>
                  </a:cubicBezTo>
                  <a:cubicBezTo>
                    <a:pt x="99596" y="67447"/>
                    <a:pt x="99596" y="67447"/>
                    <a:pt x="99596" y="67447"/>
                  </a:cubicBezTo>
                  <a:cubicBezTo>
                    <a:pt x="96423" y="69133"/>
                    <a:pt x="96423" y="69133"/>
                    <a:pt x="96423" y="69133"/>
                  </a:cubicBezTo>
                  <a:cubicBezTo>
                    <a:pt x="94760" y="71943"/>
                    <a:pt x="94760" y="71943"/>
                    <a:pt x="94760" y="71943"/>
                  </a:cubicBezTo>
                  <a:cubicBezTo>
                    <a:pt x="92191" y="73348"/>
                    <a:pt x="94458" y="73348"/>
                    <a:pt x="92040" y="77564"/>
                  </a:cubicBezTo>
                  <a:cubicBezTo>
                    <a:pt x="90377" y="80655"/>
                    <a:pt x="87657" y="81498"/>
                    <a:pt x="85239" y="82903"/>
                  </a:cubicBezTo>
                  <a:cubicBezTo>
                    <a:pt x="83274" y="80936"/>
                    <a:pt x="83274" y="80936"/>
                    <a:pt x="83274" y="80936"/>
                  </a:cubicBezTo>
                  <a:cubicBezTo>
                    <a:pt x="83274" y="80936"/>
                    <a:pt x="82367" y="81498"/>
                    <a:pt x="81914" y="81498"/>
                  </a:cubicBezTo>
                  <a:cubicBezTo>
                    <a:pt x="81460" y="81779"/>
                    <a:pt x="79949" y="84871"/>
                    <a:pt x="79949" y="84871"/>
                  </a:cubicBezTo>
                  <a:cubicBezTo>
                    <a:pt x="77984" y="88243"/>
                    <a:pt x="77984" y="88243"/>
                    <a:pt x="77984" y="88243"/>
                  </a:cubicBezTo>
                  <a:cubicBezTo>
                    <a:pt x="77229" y="89086"/>
                    <a:pt x="76322" y="89929"/>
                    <a:pt x="75264" y="89929"/>
                  </a:cubicBezTo>
                  <a:cubicBezTo>
                    <a:pt x="73904" y="88243"/>
                    <a:pt x="73904" y="88243"/>
                    <a:pt x="73904" y="88243"/>
                  </a:cubicBezTo>
                  <a:cubicBezTo>
                    <a:pt x="72544" y="88243"/>
                    <a:pt x="71939" y="89648"/>
                    <a:pt x="72695" y="91615"/>
                  </a:cubicBezTo>
                  <a:cubicBezTo>
                    <a:pt x="72997" y="92459"/>
                    <a:pt x="72695" y="93021"/>
                    <a:pt x="72846" y="93864"/>
                  </a:cubicBezTo>
                  <a:cubicBezTo>
                    <a:pt x="72846" y="95269"/>
                    <a:pt x="74206" y="95831"/>
                    <a:pt x="74055" y="96955"/>
                  </a:cubicBezTo>
                  <a:cubicBezTo>
                    <a:pt x="73904" y="97517"/>
                    <a:pt x="73148" y="97517"/>
                    <a:pt x="72544" y="98360"/>
                  </a:cubicBezTo>
                  <a:cubicBezTo>
                    <a:pt x="72090" y="98922"/>
                    <a:pt x="72997" y="102014"/>
                    <a:pt x="72695" y="102014"/>
                  </a:cubicBezTo>
                  <a:cubicBezTo>
                    <a:pt x="72695" y="102014"/>
                    <a:pt x="71939" y="105386"/>
                    <a:pt x="71335" y="104824"/>
                  </a:cubicBezTo>
                  <a:cubicBezTo>
                    <a:pt x="71032" y="104262"/>
                    <a:pt x="70579" y="103419"/>
                    <a:pt x="70277" y="102295"/>
                  </a:cubicBezTo>
                  <a:cubicBezTo>
                    <a:pt x="69974" y="101451"/>
                    <a:pt x="68916" y="100608"/>
                    <a:pt x="68765" y="99484"/>
                  </a:cubicBezTo>
                  <a:cubicBezTo>
                    <a:pt x="68312" y="98360"/>
                    <a:pt x="70277" y="93864"/>
                    <a:pt x="70125" y="93583"/>
                  </a:cubicBezTo>
                  <a:cubicBezTo>
                    <a:pt x="70277" y="92740"/>
                    <a:pt x="70277" y="92740"/>
                    <a:pt x="69974" y="91053"/>
                  </a:cubicBezTo>
                  <a:cubicBezTo>
                    <a:pt x="69974" y="90210"/>
                    <a:pt x="68614" y="89929"/>
                    <a:pt x="68312" y="89086"/>
                  </a:cubicBezTo>
                  <a:cubicBezTo>
                    <a:pt x="67405" y="92177"/>
                    <a:pt x="67405" y="92177"/>
                    <a:pt x="67405" y="92177"/>
                  </a:cubicBezTo>
                  <a:cubicBezTo>
                    <a:pt x="66196" y="93583"/>
                    <a:pt x="66196" y="93583"/>
                    <a:pt x="66196" y="93583"/>
                  </a:cubicBezTo>
                  <a:cubicBezTo>
                    <a:pt x="64987" y="93864"/>
                    <a:pt x="66952" y="96393"/>
                    <a:pt x="66045" y="96112"/>
                  </a:cubicBezTo>
                  <a:cubicBezTo>
                    <a:pt x="65894" y="95831"/>
                    <a:pt x="64836" y="97517"/>
                    <a:pt x="63929" y="96674"/>
                  </a:cubicBezTo>
                  <a:cubicBezTo>
                    <a:pt x="62871" y="95550"/>
                    <a:pt x="61511" y="95269"/>
                    <a:pt x="61057" y="95269"/>
                  </a:cubicBezTo>
                  <a:cubicBezTo>
                    <a:pt x="59697" y="96393"/>
                    <a:pt x="59697" y="96393"/>
                    <a:pt x="59697" y="96393"/>
                  </a:cubicBezTo>
                  <a:cubicBezTo>
                    <a:pt x="59244" y="97798"/>
                    <a:pt x="59093" y="99484"/>
                    <a:pt x="58790" y="100327"/>
                  </a:cubicBezTo>
                  <a:cubicBezTo>
                    <a:pt x="57581" y="103419"/>
                    <a:pt x="57581" y="103419"/>
                    <a:pt x="57581" y="103419"/>
                  </a:cubicBezTo>
                  <a:cubicBezTo>
                    <a:pt x="55919" y="104543"/>
                    <a:pt x="57279" y="105386"/>
                    <a:pt x="56523" y="105948"/>
                  </a:cubicBezTo>
                  <a:cubicBezTo>
                    <a:pt x="56221" y="106229"/>
                    <a:pt x="55768" y="108196"/>
                    <a:pt x="54710" y="108758"/>
                  </a:cubicBezTo>
                  <a:cubicBezTo>
                    <a:pt x="54105" y="109039"/>
                    <a:pt x="53198" y="110444"/>
                    <a:pt x="52443" y="110444"/>
                  </a:cubicBezTo>
                  <a:cubicBezTo>
                    <a:pt x="52141" y="110444"/>
                    <a:pt x="50478" y="112693"/>
                    <a:pt x="50327" y="113255"/>
                  </a:cubicBezTo>
                  <a:cubicBezTo>
                    <a:pt x="49118" y="112693"/>
                    <a:pt x="45793" y="111007"/>
                    <a:pt x="45491" y="108758"/>
                  </a:cubicBezTo>
                  <a:cubicBezTo>
                    <a:pt x="45188" y="106791"/>
                    <a:pt x="44130" y="109601"/>
                    <a:pt x="43224" y="107634"/>
                  </a:cubicBezTo>
                  <a:cubicBezTo>
                    <a:pt x="40957" y="106229"/>
                    <a:pt x="40957" y="106229"/>
                    <a:pt x="40957" y="106229"/>
                  </a:cubicBezTo>
                  <a:cubicBezTo>
                    <a:pt x="39445" y="106229"/>
                    <a:pt x="39445" y="106229"/>
                    <a:pt x="39445" y="106229"/>
                  </a:cubicBezTo>
                  <a:cubicBezTo>
                    <a:pt x="38841" y="106229"/>
                    <a:pt x="36120" y="106791"/>
                    <a:pt x="35516" y="107353"/>
                  </a:cubicBezTo>
                  <a:cubicBezTo>
                    <a:pt x="35969" y="110444"/>
                    <a:pt x="35818" y="108196"/>
                    <a:pt x="35818" y="111850"/>
                  </a:cubicBezTo>
                  <a:cubicBezTo>
                    <a:pt x="34911" y="112131"/>
                    <a:pt x="35969" y="115784"/>
                    <a:pt x="35214" y="116908"/>
                  </a:cubicBezTo>
                  <a:cubicBezTo>
                    <a:pt x="32644" y="118032"/>
                    <a:pt x="32644" y="118032"/>
                    <a:pt x="32644" y="118032"/>
                  </a:cubicBezTo>
                  <a:cubicBezTo>
                    <a:pt x="31133" y="119718"/>
                    <a:pt x="31133" y="119718"/>
                    <a:pt x="31133" y="119718"/>
                  </a:cubicBezTo>
                  <a:cubicBezTo>
                    <a:pt x="28413" y="119718"/>
                    <a:pt x="28413" y="119718"/>
                    <a:pt x="28413" y="119718"/>
                  </a:cubicBezTo>
                  <a:cubicBezTo>
                    <a:pt x="28413" y="120000"/>
                    <a:pt x="27052" y="118313"/>
                    <a:pt x="26901" y="117189"/>
                  </a:cubicBezTo>
                  <a:cubicBezTo>
                    <a:pt x="26146" y="113536"/>
                    <a:pt x="26599" y="114098"/>
                    <a:pt x="25994" y="113536"/>
                  </a:cubicBezTo>
                  <a:cubicBezTo>
                    <a:pt x="24937" y="112974"/>
                    <a:pt x="24937" y="113817"/>
                    <a:pt x="24634" y="113536"/>
                  </a:cubicBezTo>
                  <a:cubicBezTo>
                    <a:pt x="24634" y="113255"/>
                    <a:pt x="24030" y="113536"/>
                    <a:pt x="23123" y="114941"/>
                  </a:cubicBezTo>
                  <a:cubicBezTo>
                    <a:pt x="22821" y="115784"/>
                    <a:pt x="22216" y="118032"/>
                    <a:pt x="21914" y="118313"/>
                  </a:cubicBezTo>
                  <a:cubicBezTo>
                    <a:pt x="21612" y="118875"/>
                    <a:pt x="21612" y="116908"/>
                    <a:pt x="21309" y="117189"/>
                  </a:cubicBezTo>
                  <a:cubicBezTo>
                    <a:pt x="20705" y="117751"/>
                    <a:pt x="20856" y="116065"/>
                    <a:pt x="19647" y="117470"/>
                  </a:cubicBezTo>
                  <a:cubicBezTo>
                    <a:pt x="19193" y="118032"/>
                    <a:pt x="17682" y="117189"/>
                    <a:pt x="19496" y="116065"/>
                  </a:cubicBezTo>
                  <a:cubicBezTo>
                    <a:pt x="19798" y="116065"/>
                    <a:pt x="22216" y="112693"/>
                    <a:pt x="22216" y="112412"/>
                  </a:cubicBezTo>
                  <a:cubicBezTo>
                    <a:pt x="22367" y="111850"/>
                    <a:pt x="20705" y="110444"/>
                    <a:pt x="20554" y="110444"/>
                  </a:cubicBezTo>
                  <a:cubicBezTo>
                    <a:pt x="20403" y="110444"/>
                    <a:pt x="19647" y="112693"/>
                    <a:pt x="18891" y="113255"/>
                  </a:cubicBezTo>
                  <a:cubicBezTo>
                    <a:pt x="17682" y="113817"/>
                    <a:pt x="17682" y="114098"/>
                    <a:pt x="17078" y="114379"/>
                  </a:cubicBezTo>
                  <a:cubicBezTo>
                    <a:pt x="16624" y="114660"/>
                    <a:pt x="16473" y="113536"/>
                    <a:pt x="16171" y="113817"/>
                  </a:cubicBezTo>
                  <a:cubicBezTo>
                    <a:pt x="15717" y="114098"/>
                    <a:pt x="15717" y="114660"/>
                    <a:pt x="15415" y="114660"/>
                  </a:cubicBezTo>
                  <a:cubicBezTo>
                    <a:pt x="14659" y="114660"/>
                    <a:pt x="15113" y="112693"/>
                    <a:pt x="15113" y="112693"/>
                  </a:cubicBezTo>
                  <a:cubicBezTo>
                    <a:pt x="15717" y="112131"/>
                    <a:pt x="15566" y="112693"/>
                    <a:pt x="16473" y="112131"/>
                  </a:cubicBezTo>
                  <a:cubicBezTo>
                    <a:pt x="16775" y="111850"/>
                    <a:pt x="17682" y="111288"/>
                    <a:pt x="17682" y="110444"/>
                  </a:cubicBezTo>
                  <a:cubicBezTo>
                    <a:pt x="17229" y="107353"/>
                    <a:pt x="16473" y="110163"/>
                    <a:pt x="16171" y="109039"/>
                  </a:cubicBezTo>
                  <a:cubicBezTo>
                    <a:pt x="15869" y="107915"/>
                    <a:pt x="15415" y="108477"/>
                    <a:pt x="15264" y="107915"/>
                  </a:cubicBezTo>
                  <a:cubicBezTo>
                    <a:pt x="14962" y="106510"/>
                    <a:pt x="14962" y="111850"/>
                    <a:pt x="14357" y="107915"/>
                  </a:cubicBezTo>
                  <a:cubicBezTo>
                    <a:pt x="14055" y="105948"/>
                    <a:pt x="14811" y="105948"/>
                    <a:pt x="13148" y="105105"/>
                  </a:cubicBezTo>
                  <a:cubicBezTo>
                    <a:pt x="13148" y="105105"/>
                    <a:pt x="12846" y="104824"/>
                    <a:pt x="12695" y="104824"/>
                  </a:cubicBezTo>
                  <a:cubicBezTo>
                    <a:pt x="12695" y="104543"/>
                    <a:pt x="12846" y="104262"/>
                    <a:pt x="12846" y="104262"/>
                  </a:cubicBezTo>
                  <a:cubicBezTo>
                    <a:pt x="12846" y="104262"/>
                    <a:pt x="12392" y="103419"/>
                    <a:pt x="12241" y="103419"/>
                  </a:cubicBezTo>
                  <a:cubicBezTo>
                    <a:pt x="12241" y="103419"/>
                    <a:pt x="11788" y="103981"/>
                    <a:pt x="11788" y="103981"/>
                  </a:cubicBezTo>
                  <a:cubicBezTo>
                    <a:pt x="11788" y="103981"/>
                    <a:pt x="11637" y="103981"/>
                    <a:pt x="11486" y="103981"/>
                  </a:cubicBezTo>
                  <a:cubicBezTo>
                    <a:pt x="11486" y="103700"/>
                    <a:pt x="11939" y="103700"/>
                    <a:pt x="12544" y="103138"/>
                  </a:cubicBezTo>
                  <a:cubicBezTo>
                    <a:pt x="12846" y="103138"/>
                    <a:pt x="12997" y="103981"/>
                    <a:pt x="13299" y="103981"/>
                  </a:cubicBezTo>
                  <a:cubicBezTo>
                    <a:pt x="13602" y="104262"/>
                    <a:pt x="14206" y="103981"/>
                    <a:pt x="14206" y="103700"/>
                  </a:cubicBezTo>
                  <a:cubicBezTo>
                    <a:pt x="14357" y="103419"/>
                    <a:pt x="13602" y="102576"/>
                    <a:pt x="13753" y="101170"/>
                  </a:cubicBezTo>
                  <a:cubicBezTo>
                    <a:pt x="13753" y="100608"/>
                    <a:pt x="14055" y="100608"/>
                    <a:pt x="13753" y="100327"/>
                  </a:cubicBezTo>
                  <a:cubicBezTo>
                    <a:pt x="13450" y="100046"/>
                    <a:pt x="13450" y="99765"/>
                    <a:pt x="13450" y="99765"/>
                  </a:cubicBezTo>
                  <a:cubicBezTo>
                    <a:pt x="11486" y="99484"/>
                    <a:pt x="11486" y="99484"/>
                    <a:pt x="11486" y="99484"/>
                  </a:cubicBezTo>
                  <a:cubicBezTo>
                    <a:pt x="11486" y="99484"/>
                    <a:pt x="11486" y="99484"/>
                    <a:pt x="11183" y="99203"/>
                  </a:cubicBezTo>
                  <a:cubicBezTo>
                    <a:pt x="10881" y="98922"/>
                    <a:pt x="10579" y="98641"/>
                    <a:pt x="10579" y="98641"/>
                  </a:cubicBezTo>
                  <a:cubicBezTo>
                    <a:pt x="9974" y="97798"/>
                    <a:pt x="9974" y="97798"/>
                    <a:pt x="9974" y="97798"/>
                  </a:cubicBezTo>
                  <a:cubicBezTo>
                    <a:pt x="9974" y="97798"/>
                    <a:pt x="9370" y="98079"/>
                    <a:pt x="9219" y="98079"/>
                  </a:cubicBezTo>
                  <a:cubicBezTo>
                    <a:pt x="9219" y="98079"/>
                    <a:pt x="9370" y="99203"/>
                    <a:pt x="9370" y="99203"/>
                  </a:cubicBezTo>
                  <a:cubicBezTo>
                    <a:pt x="9219" y="99484"/>
                    <a:pt x="9219" y="100608"/>
                    <a:pt x="8614" y="99765"/>
                  </a:cubicBezTo>
                  <a:cubicBezTo>
                    <a:pt x="8463" y="99484"/>
                    <a:pt x="8010" y="98641"/>
                    <a:pt x="7858" y="98641"/>
                  </a:cubicBezTo>
                  <a:cubicBezTo>
                    <a:pt x="7707" y="98922"/>
                    <a:pt x="7103" y="98641"/>
                    <a:pt x="7103" y="98360"/>
                  </a:cubicBezTo>
                  <a:cubicBezTo>
                    <a:pt x="6952" y="98079"/>
                    <a:pt x="6498" y="97798"/>
                    <a:pt x="6498" y="97798"/>
                  </a:cubicBezTo>
                  <a:cubicBezTo>
                    <a:pt x="6498" y="97798"/>
                    <a:pt x="6952" y="96674"/>
                    <a:pt x="6801" y="96393"/>
                  </a:cubicBezTo>
                  <a:cubicBezTo>
                    <a:pt x="6649" y="96393"/>
                    <a:pt x="7556" y="96955"/>
                    <a:pt x="7556" y="96955"/>
                  </a:cubicBezTo>
                  <a:cubicBezTo>
                    <a:pt x="7556" y="96955"/>
                    <a:pt x="7556" y="95550"/>
                    <a:pt x="7707" y="95550"/>
                  </a:cubicBezTo>
                  <a:cubicBezTo>
                    <a:pt x="7858" y="95269"/>
                    <a:pt x="7405" y="95269"/>
                    <a:pt x="7254" y="94988"/>
                  </a:cubicBezTo>
                  <a:cubicBezTo>
                    <a:pt x="7103" y="94707"/>
                    <a:pt x="6952" y="93864"/>
                    <a:pt x="6952" y="93864"/>
                  </a:cubicBezTo>
                  <a:cubicBezTo>
                    <a:pt x="6952" y="93864"/>
                    <a:pt x="6649" y="93583"/>
                    <a:pt x="6649" y="93302"/>
                  </a:cubicBezTo>
                  <a:cubicBezTo>
                    <a:pt x="6498" y="92177"/>
                    <a:pt x="6952" y="91334"/>
                    <a:pt x="7103" y="91334"/>
                  </a:cubicBezTo>
                  <a:cubicBezTo>
                    <a:pt x="7254" y="91615"/>
                    <a:pt x="7254" y="91615"/>
                    <a:pt x="7405" y="91615"/>
                  </a:cubicBezTo>
                  <a:cubicBezTo>
                    <a:pt x="7707" y="91896"/>
                    <a:pt x="7707" y="91896"/>
                    <a:pt x="7707" y="91896"/>
                  </a:cubicBezTo>
                  <a:cubicBezTo>
                    <a:pt x="7707" y="91896"/>
                    <a:pt x="8010" y="92740"/>
                    <a:pt x="8010" y="92740"/>
                  </a:cubicBezTo>
                  <a:cubicBezTo>
                    <a:pt x="8161" y="92740"/>
                    <a:pt x="8614" y="93583"/>
                    <a:pt x="8614" y="93583"/>
                  </a:cubicBezTo>
                  <a:cubicBezTo>
                    <a:pt x="8614" y="93583"/>
                    <a:pt x="8916" y="94707"/>
                    <a:pt x="9068" y="94988"/>
                  </a:cubicBezTo>
                  <a:cubicBezTo>
                    <a:pt x="9219" y="94988"/>
                    <a:pt x="9219" y="94426"/>
                    <a:pt x="9521" y="94426"/>
                  </a:cubicBezTo>
                  <a:cubicBezTo>
                    <a:pt x="9823" y="94707"/>
                    <a:pt x="10125" y="95269"/>
                    <a:pt x="10277" y="94988"/>
                  </a:cubicBezTo>
                  <a:cubicBezTo>
                    <a:pt x="10428" y="94988"/>
                    <a:pt x="10579" y="93583"/>
                    <a:pt x="10579" y="93583"/>
                  </a:cubicBezTo>
                  <a:cubicBezTo>
                    <a:pt x="10579" y="93583"/>
                    <a:pt x="9672" y="92459"/>
                    <a:pt x="9521" y="92459"/>
                  </a:cubicBezTo>
                  <a:cubicBezTo>
                    <a:pt x="9521" y="92177"/>
                    <a:pt x="9219" y="91896"/>
                    <a:pt x="9219" y="91615"/>
                  </a:cubicBezTo>
                  <a:cubicBezTo>
                    <a:pt x="9068" y="91615"/>
                    <a:pt x="8765" y="91334"/>
                    <a:pt x="8765" y="91334"/>
                  </a:cubicBezTo>
                  <a:cubicBezTo>
                    <a:pt x="8765" y="91334"/>
                    <a:pt x="8614" y="90491"/>
                    <a:pt x="8614" y="90491"/>
                  </a:cubicBezTo>
                  <a:cubicBezTo>
                    <a:pt x="8463" y="90210"/>
                    <a:pt x="8614" y="89648"/>
                    <a:pt x="8614" y="89648"/>
                  </a:cubicBezTo>
                  <a:cubicBezTo>
                    <a:pt x="8765" y="89367"/>
                    <a:pt x="9068" y="89086"/>
                    <a:pt x="9219" y="89086"/>
                  </a:cubicBezTo>
                  <a:cubicBezTo>
                    <a:pt x="9370" y="89086"/>
                    <a:pt x="9823" y="88805"/>
                    <a:pt x="9823" y="88805"/>
                  </a:cubicBezTo>
                  <a:cubicBezTo>
                    <a:pt x="9974" y="87400"/>
                    <a:pt x="9974" y="87400"/>
                    <a:pt x="9974" y="87400"/>
                  </a:cubicBezTo>
                  <a:cubicBezTo>
                    <a:pt x="9974" y="87400"/>
                    <a:pt x="10277" y="86276"/>
                    <a:pt x="10277" y="86276"/>
                  </a:cubicBezTo>
                  <a:cubicBezTo>
                    <a:pt x="10125" y="86276"/>
                    <a:pt x="9068" y="87119"/>
                    <a:pt x="9068" y="86838"/>
                  </a:cubicBezTo>
                  <a:cubicBezTo>
                    <a:pt x="8916" y="86838"/>
                    <a:pt x="8614" y="86838"/>
                    <a:pt x="8614" y="86557"/>
                  </a:cubicBezTo>
                  <a:cubicBezTo>
                    <a:pt x="8463" y="86276"/>
                    <a:pt x="8463" y="85714"/>
                    <a:pt x="8463" y="85433"/>
                  </a:cubicBezTo>
                  <a:cubicBezTo>
                    <a:pt x="8463" y="85152"/>
                    <a:pt x="8614" y="84590"/>
                    <a:pt x="8614" y="84590"/>
                  </a:cubicBezTo>
                  <a:cubicBezTo>
                    <a:pt x="8614" y="84590"/>
                    <a:pt x="8463" y="84028"/>
                    <a:pt x="8312" y="84028"/>
                  </a:cubicBezTo>
                  <a:cubicBezTo>
                    <a:pt x="8312" y="83747"/>
                    <a:pt x="8161" y="83185"/>
                    <a:pt x="8161" y="83185"/>
                  </a:cubicBezTo>
                  <a:cubicBezTo>
                    <a:pt x="8161" y="83185"/>
                    <a:pt x="7103" y="82060"/>
                    <a:pt x="7103" y="82060"/>
                  </a:cubicBezTo>
                  <a:cubicBezTo>
                    <a:pt x="7103" y="81779"/>
                    <a:pt x="7103" y="80936"/>
                    <a:pt x="7254" y="80936"/>
                  </a:cubicBezTo>
                  <a:cubicBezTo>
                    <a:pt x="7254" y="80655"/>
                    <a:pt x="7103" y="80093"/>
                    <a:pt x="7405" y="79531"/>
                  </a:cubicBezTo>
                  <a:cubicBezTo>
                    <a:pt x="7858" y="78969"/>
                    <a:pt x="8161" y="77283"/>
                    <a:pt x="8161" y="77283"/>
                  </a:cubicBezTo>
                  <a:cubicBezTo>
                    <a:pt x="8161" y="77283"/>
                    <a:pt x="7103" y="77002"/>
                    <a:pt x="7103" y="77002"/>
                  </a:cubicBezTo>
                  <a:cubicBezTo>
                    <a:pt x="6952" y="77002"/>
                    <a:pt x="6498" y="78126"/>
                    <a:pt x="6498" y="78126"/>
                  </a:cubicBezTo>
                  <a:cubicBezTo>
                    <a:pt x="6498" y="78126"/>
                    <a:pt x="5894" y="78407"/>
                    <a:pt x="5894" y="78688"/>
                  </a:cubicBezTo>
                  <a:cubicBezTo>
                    <a:pt x="5743" y="78688"/>
                    <a:pt x="4987" y="78969"/>
                    <a:pt x="4987" y="79250"/>
                  </a:cubicBezTo>
                  <a:cubicBezTo>
                    <a:pt x="4836" y="79250"/>
                    <a:pt x="4534" y="79812"/>
                    <a:pt x="4382" y="79812"/>
                  </a:cubicBezTo>
                  <a:cubicBezTo>
                    <a:pt x="4231" y="80093"/>
                    <a:pt x="3627" y="80655"/>
                    <a:pt x="3627" y="80655"/>
                  </a:cubicBezTo>
                  <a:cubicBezTo>
                    <a:pt x="3627" y="80655"/>
                    <a:pt x="3022" y="80655"/>
                    <a:pt x="3022" y="80655"/>
                  </a:cubicBezTo>
                  <a:cubicBezTo>
                    <a:pt x="3022" y="80374"/>
                    <a:pt x="3022" y="78407"/>
                    <a:pt x="3022" y="78407"/>
                  </a:cubicBezTo>
                  <a:cubicBezTo>
                    <a:pt x="3022" y="78407"/>
                    <a:pt x="3324" y="78126"/>
                    <a:pt x="3324" y="77845"/>
                  </a:cubicBezTo>
                  <a:cubicBezTo>
                    <a:pt x="3324" y="77845"/>
                    <a:pt x="3173" y="76721"/>
                    <a:pt x="3022" y="76440"/>
                  </a:cubicBezTo>
                  <a:cubicBezTo>
                    <a:pt x="3022" y="76440"/>
                    <a:pt x="3022" y="75035"/>
                    <a:pt x="3022" y="74754"/>
                  </a:cubicBezTo>
                  <a:cubicBezTo>
                    <a:pt x="3022" y="74192"/>
                    <a:pt x="2871" y="73348"/>
                    <a:pt x="2871" y="73348"/>
                  </a:cubicBezTo>
                  <a:cubicBezTo>
                    <a:pt x="2720" y="71943"/>
                    <a:pt x="2720" y="71943"/>
                    <a:pt x="2720" y="71943"/>
                  </a:cubicBezTo>
                  <a:cubicBezTo>
                    <a:pt x="2871" y="70819"/>
                    <a:pt x="2871" y="70819"/>
                    <a:pt x="2871" y="70819"/>
                  </a:cubicBezTo>
                  <a:cubicBezTo>
                    <a:pt x="3022" y="70257"/>
                    <a:pt x="3022" y="70257"/>
                    <a:pt x="3022" y="70257"/>
                  </a:cubicBezTo>
                  <a:cubicBezTo>
                    <a:pt x="3022" y="70257"/>
                    <a:pt x="3324" y="69133"/>
                    <a:pt x="3324" y="69133"/>
                  </a:cubicBezTo>
                  <a:cubicBezTo>
                    <a:pt x="3324" y="68852"/>
                    <a:pt x="3627" y="67728"/>
                    <a:pt x="3627" y="67728"/>
                  </a:cubicBezTo>
                  <a:cubicBezTo>
                    <a:pt x="3778" y="67447"/>
                    <a:pt x="4685" y="65761"/>
                    <a:pt x="4685" y="65761"/>
                  </a:cubicBezTo>
                  <a:cubicBezTo>
                    <a:pt x="5138" y="64637"/>
                    <a:pt x="5138" y="64637"/>
                    <a:pt x="5138" y="64637"/>
                  </a:cubicBezTo>
                  <a:cubicBezTo>
                    <a:pt x="5138" y="64637"/>
                    <a:pt x="5743" y="64637"/>
                    <a:pt x="5894" y="64637"/>
                  </a:cubicBezTo>
                  <a:cubicBezTo>
                    <a:pt x="5894" y="64637"/>
                    <a:pt x="6498" y="63793"/>
                    <a:pt x="6498" y="63793"/>
                  </a:cubicBezTo>
                  <a:cubicBezTo>
                    <a:pt x="6649" y="63231"/>
                    <a:pt x="6649" y="63231"/>
                    <a:pt x="6649" y="63231"/>
                  </a:cubicBezTo>
                  <a:cubicBezTo>
                    <a:pt x="7103" y="63231"/>
                    <a:pt x="7103" y="63231"/>
                    <a:pt x="7103" y="63231"/>
                  </a:cubicBezTo>
                  <a:cubicBezTo>
                    <a:pt x="7103" y="63231"/>
                    <a:pt x="7405" y="62669"/>
                    <a:pt x="7556" y="62669"/>
                  </a:cubicBezTo>
                  <a:cubicBezTo>
                    <a:pt x="7556" y="62669"/>
                    <a:pt x="7858" y="62669"/>
                    <a:pt x="8161" y="62669"/>
                  </a:cubicBezTo>
                  <a:cubicBezTo>
                    <a:pt x="8463" y="62669"/>
                    <a:pt x="8614" y="62388"/>
                    <a:pt x="8765" y="62388"/>
                  </a:cubicBezTo>
                  <a:cubicBezTo>
                    <a:pt x="8765" y="62669"/>
                    <a:pt x="9370" y="63793"/>
                    <a:pt x="9370" y="63793"/>
                  </a:cubicBezTo>
                  <a:cubicBezTo>
                    <a:pt x="11183" y="63231"/>
                    <a:pt x="11183" y="63231"/>
                    <a:pt x="11183" y="63231"/>
                  </a:cubicBezTo>
                  <a:cubicBezTo>
                    <a:pt x="11939" y="62669"/>
                    <a:pt x="11939" y="62669"/>
                    <a:pt x="11939" y="62669"/>
                  </a:cubicBezTo>
                  <a:cubicBezTo>
                    <a:pt x="11939" y="62669"/>
                    <a:pt x="11939" y="61826"/>
                    <a:pt x="11939" y="61826"/>
                  </a:cubicBezTo>
                  <a:cubicBezTo>
                    <a:pt x="11788" y="61545"/>
                    <a:pt x="11032" y="61264"/>
                    <a:pt x="11032" y="61264"/>
                  </a:cubicBezTo>
                  <a:cubicBezTo>
                    <a:pt x="11032" y="61264"/>
                    <a:pt x="10881" y="61264"/>
                    <a:pt x="11032" y="61264"/>
                  </a:cubicBezTo>
                  <a:cubicBezTo>
                    <a:pt x="11032" y="60983"/>
                    <a:pt x="11335" y="59859"/>
                    <a:pt x="11335" y="59859"/>
                  </a:cubicBezTo>
                  <a:cubicBezTo>
                    <a:pt x="11486" y="59859"/>
                    <a:pt x="11637" y="59859"/>
                    <a:pt x="11939" y="59859"/>
                  </a:cubicBezTo>
                  <a:cubicBezTo>
                    <a:pt x="12241" y="59859"/>
                    <a:pt x="12846" y="59859"/>
                    <a:pt x="12846" y="59859"/>
                  </a:cubicBezTo>
                  <a:cubicBezTo>
                    <a:pt x="12846" y="59859"/>
                    <a:pt x="13148" y="60421"/>
                    <a:pt x="12846" y="60702"/>
                  </a:cubicBezTo>
                  <a:cubicBezTo>
                    <a:pt x="12695" y="60983"/>
                    <a:pt x="12544" y="60983"/>
                    <a:pt x="12544" y="61264"/>
                  </a:cubicBezTo>
                  <a:cubicBezTo>
                    <a:pt x="12544" y="61264"/>
                    <a:pt x="12544" y="61826"/>
                    <a:pt x="12695" y="61826"/>
                  </a:cubicBezTo>
                  <a:cubicBezTo>
                    <a:pt x="12695" y="61826"/>
                    <a:pt x="13450" y="61545"/>
                    <a:pt x="13450" y="61545"/>
                  </a:cubicBezTo>
                  <a:cubicBezTo>
                    <a:pt x="13450" y="61545"/>
                    <a:pt x="13602" y="60983"/>
                    <a:pt x="13904" y="60983"/>
                  </a:cubicBezTo>
                  <a:cubicBezTo>
                    <a:pt x="14055" y="60702"/>
                    <a:pt x="14508" y="60421"/>
                    <a:pt x="14508" y="60421"/>
                  </a:cubicBezTo>
                  <a:cubicBezTo>
                    <a:pt x="16020" y="60140"/>
                    <a:pt x="16020" y="60140"/>
                    <a:pt x="16020" y="60140"/>
                  </a:cubicBezTo>
                  <a:cubicBezTo>
                    <a:pt x="17078" y="59578"/>
                    <a:pt x="17078" y="59578"/>
                    <a:pt x="17078" y="59578"/>
                  </a:cubicBezTo>
                  <a:cubicBezTo>
                    <a:pt x="17078" y="59578"/>
                    <a:pt x="18287" y="58173"/>
                    <a:pt x="18589" y="58173"/>
                  </a:cubicBezTo>
                  <a:cubicBezTo>
                    <a:pt x="19042" y="58454"/>
                    <a:pt x="19345" y="58454"/>
                    <a:pt x="19496" y="58173"/>
                  </a:cubicBezTo>
                  <a:cubicBezTo>
                    <a:pt x="19647" y="57892"/>
                    <a:pt x="19949" y="57049"/>
                    <a:pt x="19949" y="57049"/>
                  </a:cubicBezTo>
                  <a:cubicBezTo>
                    <a:pt x="19647" y="56768"/>
                    <a:pt x="19647" y="56768"/>
                    <a:pt x="19647" y="56768"/>
                  </a:cubicBezTo>
                  <a:cubicBezTo>
                    <a:pt x="18891" y="56768"/>
                    <a:pt x="18891" y="56768"/>
                    <a:pt x="18891" y="56768"/>
                  </a:cubicBezTo>
                  <a:cubicBezTo>
                    <a:pt x="18891" y="56768"/>
                    <a:pt x="18136" y="57049"/>
                    <a:pt x="18136" y="57049"/>
                  </a:cubicBezTo>
                  <a:cubicBezTo>
                    <a:pt x="17984" y="56768"/>
                    <a:pt x="17531" y="56768"/>
                    <a:pt x="17682" y="56487"/>
                  </a:cubicBezTo>
                  <a:cubicBezTo>
                    <a:pt x="17833" y="55925"/>
                    <a:pt x="17833" y="55925"/>
                    <a:pt x="18136" y="55362"/>
                  </a:cubicBezTo>
                  <a:cubicBezTo>
                    <a:pt x="18287" y="55081"/>
                    <a:pt x="18438" y="54800"/>
                    <a:pt x="18589" y="54519"/>
                  </a:cubicBezTo>
                  <a:cubicBezTo>
                    <a:pt x="18891" y="54519"/>
                    <a:pt x="18891" y="54238"/>
                    <a:pt x="19193" y="53957"/>
                  </a:cubicBezTo>
                  <a:cubicBezTo>
                    <a:pt x="19496" y="53676"/>
                    <a:pt x="19496" y="53676"/>
                    <a:pt x="20100" y="53114"/>
                  </a:cubicBezTo>
                  <a:cubicBezTo>
                    <a:pt x="20705" y="52833"/>
                    <a:pt x="21914" y="51147"/>
                    <a:pt x="22065" y="51147"/>
                  </a:cubicBezTo>
                  <a:cubicBezTo>
                    <a:pt x="22216" y="51147"/>
                    <a:pt x="22367" y="51428"/>
                    <a:pt x="22972" y="50866"/>
                  </a:cubicBezTo>
                  <a:cubicBezTo>
                    <a:pt x="23727" y="50585"/>
                    <a:pt x="24181" y="49742"/>
                    <a:pt x="24030" y="49742"/>
                  </a:cubicBezTo>
                  <a:cubicBezTo>
                    <a:pt x="23879" y="49742"/>
                    <a:pt x="23576" y="49461"/>
                    <a:pt x="23274" y="49742"/>
                  </a:cubicBezTo>
                  <a:cubicBezTo>
                    <a:pt x="22821" y="50023"/>
                    <a:pt x="23123" y="49461"/>
                    <a:pt x="22518" y="50023"/>
                  </a:cubicBezTo>
                  <a:cubicBezTo>
                    <a:pt x="21763" y="50866"/>
                    <a:pt x="20705" y="51428"/>
                    <a:pt x="20403" y="51428"/>
                  </a:cubicBezTo>
                  <a:cubicBezTo>
                    <a:pt x="20100" y="51147"/>
                    <a:pt x="19798" y="50866"/>
                    <a:pt x="19496" y="50304"/>
                  </a:cubicBezTo>
                  <a:cubicBezTo>
                    <a:pt x="19042" y="49742"/>
                    <a:pt x="18136" y="49742"/>
                    <a:pt x="18136" y="49461"/>
                  </a:cubicBezTo>
                  <a:cubicBezTo>
                    <a:pt x="17984" y="49461"/>
                    <a:pt x="16775" y="50304"/>
                    <a:pt x="16775" y="50304"/>
                  </a:cubicBezTo>
                  <a:cubicBezTo>
                    <a:pt x="16775" y="50304"/>
                    <a:pt x="15113" y="50585"/>
                    <a:pt x="14659" y="50585"/>
                  </a:cubicBezTo>
                  <a:cubicBezTo>
                    <a:pt x="14357" y="50585"/>
                    <a:pt x="13450" y="50304"/>
                    <a:pt x="13299" y="50304"/>
                  </a:cubicBezTo>
                  <a:cubicBezTo>
                    <a:pt x="13299" y="50304"/>
                    <a:pt x="12392" y="50866"/>
                    <a:pt x="12392" y="50866"/>
                  </a:cubicBezTo>
                  <a:cubicBezTo>
                    <a:pt x="12241" y="50866"/>
                    <a:pt x="11637" y="52552"/>
                    <a:pt x="11335" y="52833"/>
                  </a:cubicBezTo>
                  <a:cubicBezTo>
                    <a:pt x="11032" y="53114"/>
                    <a:pt x="10277" y="52833"/>
                    <a:pt x="10277" y="52833"/>
                  </a:cubicBezTo>
                  <a:cubicBezTo>
                    <a:pt x="10277" y="52833"/>
                    <a:pt x="9974" y="53395"/>
                    <a:pt x="9672" y="53676"/>
                  </a:cubicBezTo>
                  <a:cubicBezTo>
                    <a:pt x="9370" y="53957"/>
                    <a:pt x="8916" y="54519"/>
                    <a:pt x="8614" y="54800"/>
                  </a:cubicBezTo>
                  <a:cubicBezTo>
                    <a:pt x="8312" y="55081"/>
                    <a:pt x="8161" y="57330"/>
                    <a:pt x="8161" y="57611"/>
                  </a:cubicBezTo>
                  <a:cubicBezTo>
                    <a:pt x="8010" y="58173"/>
                    <a:pt x="7254" y="60140"/>
                    <a:pt x="7254" y="60140"/>
                  </a:cubicBezTo>
                  <a:cubicBezTo>
                    <a:pt x="6498" y="61545"/>
                    <a:pt x="6498" y="61545"/>
                    <a:pt x="6498" y="61545"/>
                  </a:cubicBezTo>
                  <a:cubicBezTo>
                    <a:pt x="6498" y="61545"/>
                    <a:pt x="5894" y="62669"/>
                    <a:pt x="5743" y="62669"/>
                  </a:cubicBezTo>
                  <a:cubicBezTo>
                    <a:pt x="5591" y="62950"/>
                    <a:pt x="4685" y="64637"/>
                    <a:pt x="4685" y="64637"/>
                  </a:cubicBezTo>
                  <a:cubicBezTo>
                    <a:pt x="4685" y="64637"/>
                    <a:pt x="4382" y="64355"/>
                    <a:pt x="4382" y="64355"/>
                  </a:cubicBezTo>
                  <a:cubicBezTo>
                    <a:pt x="4382" y="64355"/>
                    <a:pt x="3778" y="66042"/>
                    <a:pt x="3778" y="66042"/>
                  </a:cubicBezTo>
                  <a:cubicBezTo>
                    <a:pt x="3778" y="66042"/>
                    <a:pt x="3476" y="67447"/>
                    <a:pt x="3324" y="67728"/>
                  </a:cubicBezTo>
                  <a:cubicBezTo>
                    <a:pt x="3324" y="68009"/>
                    <a:pt x="2720" y="69695"/>
                    <a:pt x="2720" y="69695"/>
                  </a:cubicBezTo>
                  <a:cubicBezTo>
                    <a:pt x="2569" y="70257"/>
                    <a:pt x="2569" y="70257"/>
                    <a:pt x="2569" y="70257"/>
                  </a:cubicBezTo>
                  <a:cubicBezTo>
                    <a:pt x="2418" y="71381"/>
                    <a:pt x="2418" y="71381"/>
                    <a:pt x="2418" y="71381"/>
                  </a:cubicBezTo>
                  <a:cubicBezTo>
                    <a:pt x="2418" y="71381"/>
                    <a:pt x="2115" y="71943"/>
                    <a:pt x="2115" y="71662"/>
                  </a:cubicBezTo>
                  <a:cubicBezTo>
                    <a:pt x="2115" y="71381"/>
                    <a:pt x="2115" y="70257"/>
                    <a:pt x="2267" y="69976"/>
                  </a:cubicBezTo>
                  <a:cubicBezTo>
                    <a:pt x="2418" y="69695"/>
                    <a:pt x="2418" y="69133"/>
                    <a:pt x="2418" y="69133"/>
                  </a:cubicBezTo>
                  <a:cubicBezTo>
                    <a:pt x="2267" y="67728"/>
                    <a:pt x="2267" y="67728"/>
                    <a:pt x="2267" y="67728"/>
                  </a:cubicBezTo>
                  <a:cubicBezTo>
                    <a:pt x="2267" y="67728"/>
                    <a:pt x="2115" y="68290"/>
                    <a:pt x="2267" y="67447"/>
                  </a:cubicBezTo>
                  <a:cubicBezTo>
                    <a:pt x="2418" y="66604"/>
                    <a:pt x="2267" y="66604"/>
                    <a:pt x="2418" y="66323"/>
                  </a:cubicBezTo>
                  <a:cubicBezTo>
                    <a:pt x="2720" y="66042"/>
                    <a:pt x="2569" y="66042"/>
                    <a:pt x="3022" y="65480"/>
                  </a:cubicBezTo>
                  <a:cubicBezTo>
                    <a:pt x="3324" y="64918"/>
                    <a:pt x="3173" y="64637"/>
                    <a:pt x="3324" y="64637"/>
                  </a:cubicBezTo>
                  <a:cubicBezTo>
                    <a:pt x="3627" y="64355"/>
                    <a:pt x="3627" y="64355"/>
                    <a:pt x="3929" y="64074"/>
                  </a:cubicBezTo>
                  <a:cubicBezTo>
                    <a:pt x="4382" y="63512"/>
                    <a:pt x="4534" y="63231"/>
                    <a:pt x="4685" y="62950"/>
                  </a:cubicBezTo>
                  <a:cubicBezTo>
                    <a:pt x="4685" y="62669"/>
                    <a:pt x="5440" y="62107"/>
                    <a:pt x="5289" y="61826"/>
                  </a:cubicBezTo>
                  <a:cubicBezTo>
                    <a:pt x="5289" y="61545"/>
                    <a:pt x="5440" y="60983"/>
                    <a:pt x="4987" y="60983"/>
                  </a:cubicBezTo>
                  <a:cubicBezTo>
                    <a:pt x="4685" y="60983"/>
                    <a:pt x="4080" y="61545"/>
                    <a:pt x="3778" y="61826"/>
                  </a:cubicBezTo>
                  <a:cubicBezTo>
                    <a:pt x="3324" y="62107"/>
                    <a:pt x="2871" y="62669"/>
                    <a:pt x="2871" y="62669"/>
                  </a:cubicBezTo>
                  <a:cubicBezTo>
                    <a:pt x="2871" y="62669"/>
                    <a:pt x="1813" y="63231"/>
                    <a:pt x="1662" y="63231"/>
                  </a:cubicBezTo>
                  <a:cubicBezTo>
                    <a:pt x="1511" y="62950"/>
                    <a:pt x="1209" y="63231"/>
                    <a:pt x="1057" y="63231"/>
                  </a:cubicBezTo>
                  <a:cubicBezTo>
                    <a:pt x="755" y="63512"/>
                    <a:pt x="151" y="62950"/>
                    <a:pt x="151" y="62950"/>
                  </a:cubicBezTo>
                  <a:cubicBezTo>
                    <a:pt x="0" y="60983"/>
                    <a:pt x="0" y="60983"/>
                    <a:pt x="0" y="60983"/>
                  </a:cubicBezTo>
                  <a:cubicBezTo>
                    <a:pt x="0" y="60983"/>
                    <a:pt x="0" y="60983"/>
                    <a:pt x="0" y="60983"/>
                  </a:cubicBezTo>
                  <a:cubicBezTo>
                    <a:pt x="151" y="60983"/>
                    <a:pt x="151" y="61264"/>
                    <a:pt x="151" y="61264"/>
                  </a:cubicBezTo>
                  <a:cubicBezTo>
                    <a:pt x="151" y="61264"/>
                    <a:pt x="151" y="61264"/>
                    <a:pt x="151" y="61264"/>
                  </a:cubicBezTo>
                  <a:cubicBezTo>
                    <a:pt x="302" y="61545"/>
                    <a:pt x="1057" y="61545"/>
                    <a:pt x="1057" y="61545"/>
                  </a:cubicBezTo>
                  <a:cubicBezTo>
                    <a:pt x="1662" y="60421"/>
                    <a:pt x="1662" y="60421"/>
                    <a:pt x="1662" y="60421"/>
                  </a:cubicBezTo>
                  <a:cubicBezTo>
                    <a:pt x="2418" y="58454"/>
                    <a:pt x="2418" y="58454"/>
                    <a:pt x="2418" y="58454"/>
                  </a:cubicBezTo>
                  <a:cubicBezTo>
                    <a:pt x="1662" y="55362"/>
                    <a:pt x="1662" y="55362"/>
                    <a:pt x="1662" y="55362"/>
                  </a:cubicBezTo>
                  <a:cubicBezTo>
                    <a:pt x="1662" y="55362"/>
                    <a:pt x="1662" y="55362"/>
                    <a:pt x="1662" y="55362"/>
                  </a:cubicBezTo>
                  <a:cubicBezTo>
                    <a:pt x="1662" y="55362"/>
                    <a:pt x="1662" y="55362"/>
                    <a:pt x="1662" y="55362"/>
                  </a:cubicBezTo>
                  <a:cubicBezTo>
                    <a:pt x="1662" y="55362"/>
                    <a:pt x="1662" y="55362"/>
                    <a:pt x="1662" y="55362"/>
                  </a:cubicBezTo>
                  <a:cubicBezTo>
                    <a:pt x="1662" y="55081"/>
                    <a:pt x="1813" y="53957"/>
                    <a:pt x="1813" y="53676"/>
                  </a:cubicBezTo>
                  <a:cubicBezTo>
                    <a:pt x="1813" y="53395"/>
                    <a:pt x="2115" y="52271"/>
                    <a:pt x="2115" y="52271"/>
                  </a:cubicBezTo>
                  <a:cubicBezTo>
                    <a:pt x="2418" y="51428"/>
                    <a:pt x="2418" y="51428"/>
                    <a:pt x="2418" y="51428"/>
                  </a:cubicBezTo>
                  <a:cubicBezTo>
                    <a:pt x="2418" y="51428"/>
                    <a:pt x="3022" y="51147"/>
                    <a:pt x="3173" y="51147"/>
                  </a:cubicBezTo>
                  <a:cubicBezTo>
                    <a:pt x="3476" y="51147"/>
                    <a:pt x="2720" y="49461"/>
                    <a:pt x="2720" y="49180"/>
                  </a:cubicBezTo>
                  <a:cubicBezTo>
                    <a:pt x="2720" y="48899"/>
                    <a:pt x="2418" y="47494"/>
                    <a:pt x="2418" y="47494"/>
                  </a:cubicBezTo>
                  <a:cubicBezTo>
                    <a:pt x="2418" y="47494"/>
                    <a:pt x="1662" y="46651"/>
                    <a:pt x="1511" y="46651"/>
                  </a:cubicBezTo>
                  <a:cubicBezTo>
                    <a:pt x="1360" y="46651"/>
                    <a:pt x="604" y="46370"/>
                    <a:pt x="302" y="46088"/>
                  </a:cubicBezTo>
                  <a:cubicBezTo>
                    <a:pt x="302" y="46088"/>
                    <a:pt x="302" y="46088"/>
                    <a:pt x="302" y="46088"/>
                  </a:cubicBezTo>
                  <a:cubicBezTo>
                    <a:pt x="302" y="46088"/>
                    <a:pt x="302" y="46088"/>
                    <a:pt x="302" y="46088"/>
                  </a:cubicBezTo>
                  <a:cubicBezTo>
                    <a:pt x="302" y="46088"/>
                    <a:pt x="151" y="45807"/>
                    <a:pt x="151" y="45526"/>
                  </a:cubicBezTo>
                  <a:cubicBezTo>
                    <a:pt x="151" y="45526"/>
                    <a:pt x="151" y="45526"/>
                    <a:pt x="151" y="45526"/>
                  </a:cubicBezTo>
                  <a:cubicBezTo>
                    <a:pt x="151" y="45526"/>
                    <a:pt x="151" y="45526"/>
                    <a:pt x="151" y="45526"/>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302" y="44683"/>
                    <a:pt x="755" y="44402"/>
                    <a:pt x="755" y="44402"/>
                  </a:cubicBezTo>
                  <a:cubicBezTo>
                    <a:pt x="1360" y="43559"/>
                    <a:pt x="1360" y="43559"/>
                    <a:pt x="1360" y="43559"/>
                  </a:cubicBezTo>
                  <a:cubicBezTo>
                    <a:pt x="1209" y="42435"/>
                    <a:pt x="1209" y="42435"/>
                    <a:pt x="1209" y="42435"/>
                  </a:cubicBezTo>
                  <a:cubicBezTo>
                    <a:pt x="1209" y="42435"/>
                    <a:pt x="1813" y="41592"/>
                    <a:pt x="1964" y="41311"/>
                  </a:cubicBezTo>
                  <a:cubicBezTo>
                    <a:pt x="2267" y="41030"/>
                    <a:pt x="3324" y="40468"/>
                    <a:pt x="3324" y="40468"/>
                  </a:cubicBezTo>
                  <a:cubicBezTo>
                    <a:pt x="3778" y="39063"/>
                    <a:pt x="3778" y="39063"/>
                    <a:pt x="3778" y="39063"/>
                  </a:cubicBezTo>
                  <a:cubicBezTo>
                    <a:pt x="4534" y="38782"/>
                    <a:pt x="4534" y="38782"/>
                    <a:pt x="4534" y="38782"/>
                  </a:cubicBezTo>
                  <a:cubicBezTo>
                    <a:pt x="4836" y="37939"/>
                    <a:pt x="4836" y="37939"/>
                    <a:pt x="4836" y="37939"/>
                  </a:cubicBezTo>
                  <a:cubicBezTo>
                    <a:pt x="5591" y="38220"/>
                    <a:pt x="5591" y="38220"/>
                    <a:pt x="5591" y="38220"/>
                  </a:cubicBezTo>
                  <a:cubicBezTo>
                    <a:pt x="6801" y="39625"/>
                    <a:pt x="6801" y="39625"/>
                    <a:pt x="6801" y="39625"/>
                  </a:cubicBezTo>
                  <a:cubicBezTo>
                    <a:pt x="6801" y="39625"/>
                    <a:pt x="7707" y="38782"/>
                    <a:pt x="7858" y="38501"/>
                  </a:cubicBezTo>
                  <a:cubicBezTo>
                    <a:pt x="8161" y="38220"/>
                    <a:pt x="8463" y="38220"/>
                    <a:pt x="8463" y="38220"/>
                  </a:cubicBezTo>
                  <a:cubicBezTo>
                    <a:pt x="8916" y="37658"/>
                    <a:pt x="8916" y="37658"/>
                    <a:pt x="8916" y="37658"/>
                  </a:cubicBezTo>
                  <a:cubicBezTo>
                    <a:pt x="8916" y="37658"/>
                    <a:pt x="9672" y="37096"/>
                    <a:pt x="9823" y="36814"/>
                  </a:cubicBezTo>
                  <a:cubicBezTo>
                    <a:pt x="9823" y="36814"/>
                    <a:pt x="9823" y="36814"/>
                    <a:pt x="9823" y="36814"/>
                  </a:cubicBezTo>
                  <a:cubicBezTo>
                    <a:pt x="9823" y="36814"/>
                    <a:pt x="9823" y="36814"/>
                    <a:pt x="9823" y="36814"/>
                  </a:cubicBezTo>
                  <a:cubicBezTo>
                    <a:pt x="10125" y="42154"/>
                    <a:pt x="9370" y="39344"/>
                    <a:pt x="10881" y="41311"/>
                  </a:cubicBezTo>
                  <a:cubicBezTo>
                    <a:pt x="11032" y="41592"/>
                    <a:pt x="10881" y="41873"/>
                    <a:pt x="11032" y="42154"/>
                  </a:cubicBezTo>
                  <a:cubicBezTo>
                    <a:pt x="11032" y="42716"/>
                    <a:pt x="12090" y="43559"/>
                    <a:pt x="12090" y="43559"/>
                  </a:cubicBezTo>
                  <a:cubicBezTo>
                    <a:pt x="12090" y="43559"/>
                    <a:pt x="12997" y="43559"/>
                    <a:pt x="12997" y="43840"/>
                  </a:cubicBezTo>
                  <a:cubicBezTo>
                    <a:pt x="13148" y="44121"/>
                    <a:pt x="14055" y="44964"/>
                    <a:pt x="14055" y="44964"/>
                  </a:cubicBezTo>
                  <a:cubicBezTo>
                    <a:pt x="16020" y="44121"/>
                    <a:pt x="16020" y="44121"/>
                    <a:pt x="16020" y="44121"/>
                  </a:cubicBezTo>
                  <a:cubicBezTo>
                    <a:pt x="16926" y="45807"/>
                    <a:pt x="16926" y="45807"/>
                    <a:pt x="16926" y="45807"/>
                  </a:cubicBezTo>
                  <a:cubicBezTo>
                    <a:pt x="17984" y="45245"/>
                    <a:pt x="17984" y="45245"/>
                    <a:pt x="17984" y="45245"/>
                  </a:cubicBezTo>
                  <a:cubicBezTo>
                    <a:pt x="17984" y="45245"/>
                    <a:pt x="18438" y="45526"/>
                    <a:pt x="18740" y="45807"/>
                  </a:cubicBezTo>
                  <a:cubicBezTo>
                    <a:pt x="19042" y="46088"/>
                    <a:pt x="19949" y="45807"/>
                    <a:pt x="20251" y="45526"/>
                  </a:cubicBezTo>
                  <a:cubicBezTo>
                    <a:pt x="20554" y="45526"/>
                    <a:pt x="21309" y="44683"/>
                    <a:pt x="21612" y="44964"/>
                  </a:cubicBezTo>
                  <a:cubicBezTo>
                    <a:pt x="21914" y="44964"/>
                    <a:pt x="23274" y="44402"/>
                    <a:pt x="23274" y="44402"/>
                  </a:cubicBezTo>
                  <a:cubicBezTo>
                    <a:pt x="24030" y="43278"/>
                    <a:pt x="24030" y="43278"/>
                    <a:pt x="24030" y="43278"/>
                  </a:cubicBezTo>
                  <a:cubicBezTo>
                    <a:pt x="25541" y="41873"/>
                    <a:pt x="25541" y="41873"/>
                    <a:pt x="25541" y="41873"/>
                  </a:cubicBezTo>
                  <a:cubicBezTo>
                    <a:pt x="27204" y="45245"/>
                    <a:pt x="27204" y="45245"/>
                    <a:pt x="27204" y="45245"/>
                  </a:cubicBezTo>
                  <a:cubicBezTo>
                    <a:pt x="27204" y="45245"/>
                    <a:pt x="28866" y="44683"/>
                    <a:pt x="29017" y="44683"/>
                  </a:cubicBezTo>
                  <a:cubicBezTo>
                    <a:pt x="29319" y="44683"/>
                    <a:pt x="30528" y="43840"/>
                    <a:pt x="30528" y="43840"/>
                  </a:cubicBezTo>
                  <a:cubicBezTo>
                    <a:pt x="30528" y="43840"/>
                    <a:pt x="30831" y="42997"/>
                    <a:pt x="30680" y="42154"/>
                  </a:cubicBezTo>
                  <a:cubicBezTo>
                    <a:pt x="30680" y="41592"/>
                    <a:pt x="30528" y="41030"/>
                    <a:pt x="30528" y="41030"/>
                  </a:cubicBezTo>
                  <a:cubicBezTo>
                    <a:pt x="30528" y="41030"/>
                    <a:pt x="30226" y="40468"/>
                    <a:pt x="30680" y="40187"/>
                  </a:cubicBezTo>
                  <a:cubicBezTo>
                    <a:pt x="31133" y="39906"/>
                    <a:pt x="31284" y="39344"/>
                    <a:pt x="31586" y="39063"/>
                  </a:cubicBezTo>
                  <a:cubicBezTo>
                    <a:pt x="32040" y="38501"/>
                    <a:pt x="32342" y="37658"/>
                    <a:pt x="32493" y="37377"/>
                  </a:cubicBezTo>
                  <a:cubicBezTo>
                    <a:pt x="32644" y="37377"/>
                    <a:pt x="32947" y="36252"/>
                    <a:pt x="33098" y="36252"/>
                  </a:cubicBezTo>
                  <a:cubicBezTo>
                    <a:pt x="33098" y="35971"/>
                    <a:pt x="33400" y="35128"/>
                    <a:pt x="33400" y="34847"/>
                  </a:cubicBezTo>
                  <a:cubicBezTo>
                    <a:pt x="33551" y="34847"/>
                    <a:pt x="34307" y="33442"/>
                    <a:pt x="34307" y="33442"/>
                  </a:cubicBezTo>
                  <a:cubicBezTo>
                    <a:pt x="34609" y="32599"/>
                    <a:pt x="34609" y="32599"/>
                    <a:pt x="34609" y="32599"/>
                  </a:cubicBezTo>
                  <a:cubicBezTo>
                    <a:pt x="34609" y="32599"/>
                    <a:pt x="35214" y="30351"/>
                    <a:pt x="35516" y="30070"/>
                  </a:cubicBezTo>
                  <a:cubicBezTo>
                    <a:pt x="35818" y="30070"/>
                    <a:pt x="37481" y="27540"/>
                    <a:pt x="37783" y="27822"/>
                  </a:cubicBezTo>
                  <a:cubicBezTo>
                    <a:pt x="38085" y="27822"/>
                    <a:pt x="39143" y="26135"/>
                    <a:pt x="39445" y="25573"/>
                  </a:cubicBezTo>
                  <a:cubicBezTo>
                    <a:pt x="39748" y="25292"/>
                    <a:pt x="39748" y="24730"/>
                    <a:pt x="40503" y="24449"/>
                  </a:cubicBezTo>
                  <a:cubicBezTo>
                    <a:pt x="41108" y="24449"/>
                    <a:pt x="45340" y="23325"/>
                    <a:pt x="45340" y="23325"/>
                  </a:cubicBezTo>
                  <a:cubicBezTo>
                    <a:pt x="47758" y="21920"/>
                    <a:pt x="47758" y="21920"/>
                    <a:pt x="47758" y="21920"/>
                  </a:cubicBezTo>
                  <a:cubicBezTo>
                    <a:pt x="48967" y="20234"/>
                    <a:pt x="48967" y="20234"/>
                    <a:pt x="48967" y="20234"/>
                  </a:cubicBezTo>
                  <a:cubicBezTo>
                    <a:pt x="49118" y="19391"/>
                    <a:pt x="49118" y="19391"/>
                    <a:pt x="49118" y="19391"/>
                  </a:cubicBezTo>
                  <a:cubicBezTo>
                    <a:pt x="50478" y="19391"/>
                    <a:pt x="50478" y="19391"/>
                    <a:pt x="50478" y="19391"/>
                  </a:cubicBezTo>
                  <a:cubicBezTo>
                    <a:pt x="50478" y="19391"/>
                    <a:pt x="50327" y="20515"/>
                    <a:pt x="50327" y="20515"/>
                  </a:cubicBezTo>
                  <a:cubicBezTo>
                    <a:pt x="50327" y="20796"/>
                    <a:pt x="50176" y="21077"/>
                    <a:pt x="50629" y="21358"/>
                  </a:cubicBezTo>
                  <a:cubicBezTo>
                    <a:pt x="51083" y="21920"/>
                    <a:pt x="51536" y="22482"/>
                    <a:pt x="51687" y="22482"/>
                  </a:cubicBezTo>
                  <a:cubicBezTo>
                    <a:pt x="51838" y="22482"/>
                    <a:pt x="52141" y="22763"/>
                    <a:pt x="52292" y="22763"/>
                  </a:cubicBezTo>
                  <a:cubicBezTo>
                    <a:pt x="52443" y="23044"/>
                    <a:pt x="53198" y="23325"/>
                    <a:pt x="53198" y="23325"/>
                  </a:cubicBezTo>
                  <a:cubicBezTo>
                    <a:pt x="53198" y="23325"/>
                    <a:pt x="54105" y="22763"/>
                    <a:pt x="54105" y="22763"/>
                  </a:cubicBezTo>
                  <a:cubicBezTo>
                    <a:pt x="54105" y="22482"/>
                    <a:pt x="54559" y="22201"/>
                    <a:pt x="54861" y="21920"/>
                  </a:cubicBezTo>
                  <a:cubicBezTo>
                    <a:pt x="55163" y="21639"/>
                    <a:pt x="56372" y="21077"/>
                    <a:pt x="56372" y="21077"/>
                  </a:cubicBezTo>
                  <a:cubicBezTo>
                    <a:pt x="56372" y="21077"/>
                    <a:pt x="56675" y="21920"/>
                    <a:pt x="56826" y="21920"/>
                  </a:cubicBezTo>
                  <a:cubicBezTo>
                    <a:pt x="56826" y="22201"/>
                    <a:pt x="57430" y="22763"/>
                    <a:pt x="57279" y="23325"/>
                  </a:cubicBezTo>
                  <a:cubicBezTo>
                    <a:pt x="57279" y="23606"/>
                    <a:pt x="57279" y="24449"/>
                    <a:pt x="57279" y="24449"/>
                  </a:cubicBezTo>
                  <a:cubicBezTo>
                    <a:pt x="58186" y="25292"/>
                    <a:pt x="58186" y="25292"/>
                    <a:pt x="58186" y="25292"/>
                  </a:cubicBezTo>
                  <a:cubicBezTo>
                    <a:pt x="58186" y="25292"/>
                    <a:pt x="58790" y="25854"/>
                    <a:pt x="58942" y="26135"/>
                  </a:cubicBezTo>
                  <a:cubicBezTo>
                    <a:pt x="59093" y="26135"/>
                    <a:pt x="60000" y="26416"/>
                    <a:pt x="60000" y="26416"/>
                  </a:cubicBezTo>
                  <a:cubicBezTo>
                    <a:pt x="60151" y="24449"/>
                    <a:pt x="60151" y="24449"/>
                    <a:pt x="60151" y="24449"/>
                  </a:cubicBezTo>
                  <a:cubicBezTo>
                    <a:pt x="60151" y="24449"/>
                    <a:pt x="60453" y="23887"/>
                    <a:pt x="60906" y="23887"/>
                  </a:cubicBezTo>
                  <a:cubicBezTo>
                    <a:pt x="61360" y="23887"/>
                    <a:pt x="62115" y="23887"/>
                    <a:pt x="62115" y="23887"/>
                  </a:cubicBezTo>
                  <a:cubicBezTo>
                    <a:pt x="62115" y="23887"/>
                    <a:pt x="62720" y="24168"/>
                    <a:pt x="62720" y="24449"/>
                  </a:cubicBezTo>
                  <a:cubicBezTo>
                    <a:pt x="62720" y="24730"/>
                    <a:pt x="63476" y="25573"/>
                    <a:pt x="63476" y="25573"/>
                  </a:cubicBezTo>
                  <a:cubicBezTo>
                    <a:pt x="64534" y="25011"/>
                    <a:pt x="64534" y="25011"/>
                    <a:pt x="64534" y="25011"/>
                  </a:cubicBezTo>
                  <a:cubicBezTo>
                    <a:pt x="64987" y="25292"/>
                    <a:pt x="64987" y="25292"/>
                    <a:pt x="64987" y="25292"/>
                  </a:cubicBezTo>
                  <a:cubicBezTo>
                    <a:pt x="66347" y="25573"/>
                    <a:pt x="66347" y="25573"/>
                    <a:pt x="66347" y="25573"/>
                  </a:cubicBezTo>
                  <a:cubicBezTo>
                    <a:pt x="66347" y="25573"/>
                    <a:pt x="66649" y="25573"/>
                    <a:pt x="66649" y="25292"/>
                  </a:cubicBezTo>
                  <a:cubicBezTo>
                    <a:pt x="66801" y="25011"/>
                    <a:pt x="66801" y="24168"/>
                    <a:pt x="66801" y="24168"/>
                  </a:cubicBezTo>
                  <a:cubicBezTo>
                    <a:pt x="66801" y="24168"/>
                    <a:pt x="66649" y="24168"/>
                    <a:pt x="67103" y="23887"/>
                  </a:cubicBezTo>
                  <a:cubicBezTo>
                    <a:pt x="67556" y="23887"/>
                    <a:pt x="67405" y="23606"/>
                    <a:pt x="67556" y="23887"/>
                  </a:cubicBezTo>
                  <a:cubicBezTo>
                    <a:pt x="67707" y="24168"/>
                    <a:pt x="68312" y="24168"/>
                    <a:pt x="68614" y="24449"/>
                  </a:cubicBezTo>
                  <a:cubicBezTo>
                    <a:pt x="68765" y="24449"/>
                    <a:pt x="69370" y="24730"/>
                    <a:pt x="69521" y="24730"/>
                  </a:cubicBezTo>
                  <a:cubicBezTo>
                    <a:pt x="69672" y="24730"/>
                    <a:pt x="71183" y="24449"/>
                    <a:pt x="71183" y="24449"/>
                  </a:cubicBezTo>
                  <a:cubicBezTo>
                    <a:pt x="71183" y="24449"/>
                    <a:pt x="70881" y="24730"/>
                    <a:pt x="71486" y="24168"/>
                  </a:cubicBezTo>
                  <a:cubicBezTo>
                    <a:pt x="72090" y="23606"/>
                    <a:pt x="72846" y="22763"/>
                    <a:pt x="72846" y="22763"/>
                  </a:cubicBezTo>
                  <a:cubicBezTo>
                    <a:pt x="72846" y="22763"/>
                    <a:pt x="72846" y="22763"/>
                    <a:pt x="73299" y="22482"/>
                  </a:cubicBezTo>
                  <a:cubicBezTo>
                    <a:pt x="73753" y="22201"/>
                    <a:pt x="73753" y="21077"/>
                    <a:pt x="73753" y="21077"/>
                  </a:cubicBezTo>
                  <a:cubicBezTo>
                    <a:pt x="73753" y="21077"/>
                    <a:pt x="73753" y="21077"/>
                    <a:pt x="74055" y="21077"/>
                  </a:cubicBezTo>
                  <a:cubicBezTo>
                    <a:pt x="74206" y="20796"/>
                    <a:pt x="75113" y="20515"/>
                    <a:pt x="75113" y="20515"/>
                  </a:cubicBezTo>
                  <a:cubicBezTo>
                    <a:pt x="75113" y="20515"/>
                    <a:pt x="75264" y="19953"/>
                    <a:pt x="75415" y="19672"/>
                  </a:cubicBezTo>
                  <a:cubicBezTo>
                    <a:pt x="75566" y="19672"/>
                    <a:pt x="75869" y="19110"/>
                    <a:pt x="75869" y="19110"/>
                  </a:cubicBezTo>
                  <a:cubicBezTo>
                    <a:pt x="76020" y="19110"/>
                    <a:pt x="76020" y="19110"/>
                    <a:pt x="76020" y="19110"/>
                  </a:cubicBezTo>
                  <a:cubicBezTo>
                    <a:pt x="76624" y="18829"/>
                    <a:pt x="76624" y="18829"/>
                    <a:pt x="76624" y="18829"/>
                  </a:cubicBezTo>
                  <a:cubicBezTo>
                    <a:pt x="76775" y="18266"/>
                    <a:pt x="76775" y="18266"/>
                    <a:pt x="76775" y="18266"/>
                  </a:cubicBezTo>
                  <a:cubicBezTo>
                    <a:pt x="77984" y="18829"/>
                    <a:pt x="77984" y="18829"/>
                    <a:pt x="77984" y="18829"/>
                  </a:cubicBezTo>
                  <a:cubicBezTo>
                    <a:pt x="77984" y="18829"/>
                    <a:pt x="79042" y="19110"/>
                    <a:pt x="79193" y="18829"/>
                  </a:cubicBezTo>
                  <a:cubicBezTo>
                    <a:pt x="79496" y="18829"/>
                    <a:pt x="79949" y="17423"/>
                    <a:pt x="80251" y="17704"/>
                  </a:cubicBezTo>
                  <a:cubicBezTo>
                    <a:pt x="80403" y="17704"/>
                    <a:pt x="80705" y="18266"/>
                    <a:pt x="80856" y="17985"/>
                  </a:cubicBezTo>
                  <a:cubicBezTo>
                    <a:pt x="81007" y="17985"/>
                    <a:pt x="81158" y="18548"/>
                    <a:pt x="81612" y="17985"/>
                  </a:cubicBezTo>
                  <a:cubicBezTo>
                    <a:pt x="82216" y="17142"/>
                    <a:pt x="82670" y="16018"/>
                    <a:pt x="82670" y="16018"/>
                  </a:cubicBezTo>
                  <a:cubicBezTo>
                    <a:pt x="82670" y="16018"/>
                    <a:pt x="82518" y="15456"/>
                    <a:pt x="82972" y="15175"/>
                  </a:cubicBezTo>
                  <a:cubicBezTo>
                    <a:pt x="83425" y="14613"/>
                    <a:pt x="83425" y="14332"/>
                    <a:pt x="83727" y="14332"/>
                  </a:cubicBezTo>
                  <a:cubicBezTo>
                    <a:pt x="84030" y="14051"/>
                    <a:pt x="84030" y="14332"/>
                    <a:pt x="84181" y="13770"/>
                  </a:cubicBezTo>
                  <a:cubicBezTo>
                    <a:pt x="84181" y="13208"/>
                    <a:pt x="84181" y="12646"/>
                    <a:pt x="84332" y="12365"/>
                  </a:cubicBezTo>
                  <a:cubicBezTo>
                    <a:pt x="84483" y="12365"/>
                    <a:pt x="84634" y="11803"/>
                    <a:pt x="84937" y="11803"/>
                  </a:cubicBezTo>
                  <a:cubicBezTo>
                    <a:pt x="85088" y="11522"/>
                    <a:pt x="85390" y="11241"/>
                    <a:pt x="85390" y="10679"/>
                  </a:cubicBezTo>
                  <a:cubicBezTo>
                    <a:pt x="85541" y="10117"/>
                    <a:pt x="85239" y="10398"/>
                    <a:pt x="85541" y="10117"/>
                  </a:cubicBezTo>
                  <a:cubicBezTo>
                    <a:pt x="85843" y="9555"/>
                    <a:pt x="85994" y="9274"/>
                    <a:pt x="86297" y="8711"/>
                  </a:cubicBezTo>
                  <a:cubicBezTo>
                    <a:pt x="86599" y="8430"/>
                    <a:pt x="86750" y="8149"/>
                    <a:pt x="86901" y="7587"/>
                  </a:cubicBezTo>
                  <a:cubicBezTo>
                    <a:pt x="86901" y="7025"/>
                    <a:pt x="86901" y="6744"/>
                    <a:pt x="87052" y="5901"/>
                  </a:cubicBezTo>
                  <a:cubicBezTo>
                    <a:pt x="87355" y="5058"/>
                    <a:pt x="87052" y="4496"/>
                    <a:pt x="87506" y="4496"/>
                  </a:cubicBezTo>
                  <a:cubicBezTo>
                    <a:pt x="87657" y="4496"/>
                    <a:pt x="87657" y="4496"/>
                    <a:pt x="87808" y="4496"/>
                  </a:cubicBezTo>
                  <a:cubicBezTo>
                    <a:pt x="87808" y="5058"/>
                    <a:pt x="88110" y="5339"/>
                    <a:pt x="88413" y="5620"/>
                  </a:cubicBezTo>
                  <a:cubicBezTo>
                    <a:pt x="88866" y="5901"/>
                    <a:pt x="90075" y="4777"/>
                    <a:pt x="90075" y="4777"/>
                  </a:cubicBezTo>
                  <a:cubicBezTo>
                    <a:pt x="90831" y="4215"/>
                    <a:pt x="90831" y="4215"/>
                    <a:pt x="90831" y="4215"/>
                  </a:cubicBezTo>
                  <a:cubicBezTo>
                    <a:pt x="91586" y="3934"/>
                    <a:pt x="91586" y="3934"/>
                    <a:pt x="91586" y="3934"/>
                  </a:cubicBezTo>
                  <a:cubicBezTo>
                    <a:pt x="91586" y="3934"/>
                    <a:pt x="93400" y="3653"/>
                    <a:pt x="93702" y="3372"/>
                  </a:cubicBezTo>
                  <a:cubicBezTo>
                    <a:pt x="94156" y="2810"/>
                    <a:pt x="94156" y="2248"/>
                    <a:pt x="94156" y="2248"/>
                  </a:cubicBezTo>
                  <a:cubicBezTo>
                    <a:pt x="94005" y="1405"/>
                    <a:pt x="94005" y="1405"/>
                    <a:pt x="94005" y="1405"/>
                  </a:cubicBezTo>
                  <a:cubicBezTo>
                    <a:pt x="94005" y="1405"/>
                    <a:pt x="94911" y="562"/>
                    <a:pt x="95365" y="281"/>
                  </a:cubicBezTo>
                  <a:cubicBezTo>
                    <a:pt x="95667" y="0"/>
                    <a:pt x="95969" y="562"/>
                    <a:pt x="95969" y="562"/>
                  </a:cubicBezTo>
                  <a:cubicBezTo>
                    <a:pt x="96423" y="1405"/>
                    <a:pt x="96423" y="1405"/>
                    <a:pt x="96423" y="1405"/>
                  </a:cubicBezTo>
                  <a:cubicBezTo>
                    <a:pt x="97027" y="2529"/>
                    <a:pt x="97027" y="2529"/>
                    <a:pt x="97027" y="2529"/>
                  </a:cubicBezTo>
                  <a:cubicBezTo>
                    <a:pt x="97783" y="2810"/>
                    <a:pt x="97783" y="2810"/>
                    <a:pt x="97783" y="2810"/>
                  </a:cubicBezTo>
                  <a:cubicBezTo>
                    <a:pt x="97783" y="2810"/>
                    <a:pt x="98236" y="3653"/>
                    <a:pt x="98387" y="3934"/>
                  </a:cubicBezTo>
                  <a:cubicBezTo>
                    <a:pt x="98387" y="4496"/>
                    <a:pt x="98387" y="4496"/>
                    <a:pt x="98387" y="4496"/>
                  </a:cubicBezTo>
                  <a:cubicBezTo>
                    <a:pt x="99294" y="4496"/>
                    <a:pt x="99294" y="4496"/>
                    <a:pt x="99294" y="4496"/>
                  </a:cubicBezTo>
                  <a:cubicBezTo>
                    <a:pt x="100050" y="3934"/>
                    <a:pt x="100050" y="3934"/>
                    <a:pt x="100050" y="3934"/>
                  </a:cubicBezTo>
                  <a:cubicBezTo>
                    <a:pt x="100806" y="4777"/>
                    <a:pt x="100806" y="4777"/>
                    <a:pt x="100806" y="4777"/>
                  </a:cubicBezTo>
                  <a:cubicBezTo>
                    <a:pt x="101410" y="4496"/>
                    <a:pt x="101410" y="4496"/>
                    <a:pt x="101410" y="4496"/>
                  </a:cubicBezTo>
                  <a:cubicBezTo>
                    <a:pt x="101561" y="4496"/>
                    <a:pt x="101561" y="4777"/>
                    <a:pt x="101712" y="4777"/>
                  </a:cubicBezTo>
                  <a:cubicBezTo>
                    <a:pt x="101712" y="5058"/>
                    <a:pt x="101712" y="5339"/>
                    <a:pt x="101712" y="5620"/>
                  </a:cubicBezTo>
                  <a:cubicBezTo>
                    <a:pt x="101863" y="6182"/>
                    <a:pt x="102015" y="6182"/>
                    <a:pt x="102015" y="6182"/>
                  </a:cubicBezTo>
                  <a:cubicBezTo>
                    <a:pt x="102317" y="7025"/>
                    <a:pt x="102317" y="7025"/>
                    <a:pt x="102317" y="7025"/>
                  </a:cubicBezTo>
                  <a:cubicBezTo>
                    <a:pt x="102468" y="7868"/>
                    <a:pt x="102468" y="7868"/>
                    <a:pt x="102468" y="7868"/>
                  </a:cubicBezTo>
                  <a:cubicBezTo>
                    <a:pt x="102317" y="9274"/>
                    <a:pt x="102317" y="9274"/>
                    <a:pt x="102317" y="9274"/>
                  </a:cubicBezTo>
                  <a:cubicBezTo>
                    <a:pt x="102317" y="9274"/>
                    <a:pt x="102015" y="10679"/>
                    <a:pt x="101863" y="11241"/>
                  </a:cubicBezTo>
                  <a:cubicBezTo>
                    <a:pt x="101712" y="11803"/>
                    <a:pt x="102166" y="12365"/>
                    <a:pt x="102166" y="12365"/>
                  </a:cubicBezTo>
                  <a:cubicBezTo>
                    <a:pt x="102317" y="12927"/>
                    <a:pt x="102317" y="12927"/>
                    <a:pt x="102317" y="12927"/>
                  </a:cubicBezTo>
                  <a:cubicBezTo>
                    <a:pt x="102317" y="12927"/>
                    <a:pt x="102468" y="13770"/>
                    <a:pt x="102619" y="14051"/>
                  </a:cubicBezTo>
                  <a:cubicBezTo>
                    <a:pt x="102619" y="14332"/>
                    <a:pt x="102619" y="14332"/>
                    <a:pt x="102619" y="14332"/>
                  </a:cubicBezTo>
                  <a:cubicBezTo>
                    <a:pt x="102619" y="14332"/>
                    <a:pt x="103073" y="14894"/>
                    <a:pt x="103224" y="15175"/>
                  </a:cubicBezTo>
                  <a:cubicBezTo>
                    <a:pt x="103375" y="15175"/>
                    <a:pt x="103375" y="15456"/>
                    <a:pt x="103526" y="15737"/>
                  </a:cubicBezTo>
                  <a:cubicBezTo>
                    <a:pt x="103677" y="16018"/>
                    <a:pt x="103526" y="16580"/>
                    <a:pt x="103526" y="16580"/>
                  </a:cubicBezTo>
                  <a:cubicBezTo>
                    <a:pt x="103073" y="17423"/>
                    <a:pt x="103073" y="17423"/>
                    <a:pt x="103073" y="17423"/>
                  </a:cubicBezTo>
                  <a:cubicBezTo>
                    <a:pt x="103073" y="17423"/>
                    <a:pt x="103828" y="17423"/>
                    <a:pt x="104130" y="17423"/>
                  </a:cubicBezTo>
                  <a:cubicBezTo>
                    <a:pt x="104433" y="17423"/>
                    <a:pt x="104433" y="17423"/>
                    <a:pt x="104584" y="17423"/>
                  </a:cubicBezTo>
                  <a:cubicBezTo>
                    <a:pt x="104735" y="17423"/>
                    <a:pt x="105340" y="17704"/>
                    <a:pt x="105340" y="17704"/>
                  </a:cubicBezTo>
                  <a:cubicBezTo>
                    <a:pt x="105340" y="17704"/>
                    <a:pt x="105642" y="17423"/>
                    <a:pt x="105793" y="17423"/>
                  </a:cubicBezTo>
                  <a:cubicBezTo>
                    <a:pt x="106095" y="17142"/>
                    <a:pt x="106397" y="17142"/>
                    <a:pt x="106397" y="17142"/>
                  </a:cubicBezTo>
                  <a:cubicBezTo>
                    <a:pt x="107002" y="16299"/>
                    <a:pt x="107002" y="16299"/>
                    <a:pt x="107002" y="16299"/>
                  </a:cubicBezTo>
                  <a:cubicBezTo>
                    <a:pt x="107002" y="16299"/>
                    <a:pt x="107758" y="16580"/>
                    <a:pt x="108060" y="16580"/>
                  </a:cubicBezTo>
                  <a:cubicBezTo>
                    <a:pt x="108211" y="16580"/>
                    <a:pt x="108664" y="16580"/>
                    <a:pt x="108816" y="16299"/>
                  </a:cubicBezTo>
                  <a:cubicBezTo>
                    <a:pt x="108967" y="16299"/>
                    <a:pt x="109571" y="16861"/>
                    <a:pt x="109571" y="16861"/>
                  </a:cubicBezTo>
                  <a:cubicBezTo>
                    <a:pt x="109571" y="16861"/>
                    <a:pt x="109874" y="17423"/>
                    <a:pt x="110025" y="17704"/>
                  </a:cubicBezTo>
                  <a:cubicBezTo>
                    <a:pt x="109874" y="18548"/>
                    <a:pt x="109722" y="19110"/>
                    <a:pt x="109722" y="19391"/>
                  </a:cubicBezTo>
                  <a:cubicBezTo>
                    <a:pt x="109874" y="19672"/>
                    <a:pt x="110327" y="20234"/>
                    <a:pt x="110478" y="20796"/>
                  </a:cubicBezTo>
                  <a:cubicBezTo>
                    <a:pt x="110478" y="21077"/>
                    <a:pt x="109874" y="22482"/>
                    <a:pt x="109874" y="22482"/>
                  </a:cubicBezTo>
                  <a:close/>
                  <a:moveTo>
                    <a:pt x="0" y="46088"/>
                  </a:moveTo>
                  <a:cubicBezTo>
                    <a:pt x="0" y="46088"/>
                    <a:pt x="0" y="46088"/>
                    <a:pt x="0" y="46088"/>
                  </a:cubicBezTo>
                  <a:cubicBezTo>
                    <a:pt x="0" y="46088"/>
                    <a:pt x="0" y="46088"/>
                    <a:pt x="0" y="46088"/>
                  </a:cubicBezTo>
                  <a:cubicBezTo>
                    <a:pt x="0" y="46088"/>
                    <a:pt x="0" y="46088"/>
                    <a:pt x="0" y="46088"/>
                  </a:cubicBezTo>
                  <a:cubicBezTo>
                    <a:pt x="0" y="46088"/>
                    <a:pt x="0" y="46088"/>
                    <a:pt x="0" y="46088"/>
                  </a:cubicBezTo>
                  <a:cubicBezTo>
                    <a:pt x="0" y="46088"/>
                    <a:pt x="0" y="46088"/>
                    <a:pt x="0" y="4608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0" name="Shape 2057">
              <a:extLst>
                <a:ext uri="{FF2B5EF4-FFF2-40B4-BE49-F238E27FC236}">
                  <a16:creationId xmlns:a16="http://schemas.microsoft.com/office/drawing/2014/main" id="{F0C76A9A-074A-4583-9FA1-7645B0BFA6F5}"/>
                </a:ext>
              </a:extLst>
            </p:cNvPr>
            <p:cNvSpPr/>
            <p:nvPr/>
          </p:nvSpPr>
          <p:spPr>
            <a:xfrm>
              <a:off x="5477832" y="363797"/>
              <a:ext cx="722325" cy="1278502"/>
            </a:xfrm>
            <a:custGeom>
              <a:avLst/>
              <a:gdLst/>
              <a:ahLst/>
              <a:cxnLst/>
              <a:rect l="0" t="0" r="0" b="0"/>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1" name="Shape 2058">
              <a:extLst>
                <a:ext uri="{FF2B5EF4-FFF2-40B4-BE49-F238E27FC236}">
                  <a16:creationId xmlns:a16="http://schemas.microsoft.com/office/drawing/2014/main" id="{54D30FFC-CAB9-4708-8951-3151CB3BF582}"/>
                </a:ext>
              </a:extLst>
            </p:cNvPr>
            <p:cNvSpPr/>
            <p:nvPr/>
          </p:nvSpPr>
          <p:spPr>
            <a:xfrm>
              <a:off x="8031807" y="1593291"/>
              <a:ext cx="1169793" cy="1439380"/>
            </a:xfrm>
            <a:custGeom>
              <a:avLst/>
              <a:gdLst/>
              <a:ahLst/>
              <a:cxnLst/>
              <a:rect l="0" t="0" r="0" b="0"/>
              <a:pathLst>
                <a:path w="120000" h="120000" extrusionOk="0">
                  <a:moveTo>
                    <a:pt x="35321" y="81290"/>
                  </a:moveTo>
                  <a:cubicBezTo>
                    <a:pt x="42339" y="77788"/>
                    <a:pt x="42339" y="77788"/>
                    <a:pt x="42339" y="77788"/>
                  </a:cubicBezTo>
                  <a:cubicBezTo>
                    <a:pt x="50760" y="72811"/>
                    <a:pt x="50760" y="72811"/>
                    <a:pt x="50760" y="72811"/>
                  </a:cubicBezTo>
                  <a:cubicBezTo>
                    <a:pt x="59883" y="72442"/>
                    <a:pt x="59883" y="72442"/>
                    <a:pt x="59883" y="72442"/>
                  </a:cubicBezTo>
                  <a:cubicBezTo>
                    <a:pt x="62222" y="72811"/>
                    <a:pt x="62923" y="74101"/>
                    <a:pt x="67134" y="71520"/>
                  </a:cubicBezTo>
                  <a:cubicBezTo>
                    <a:pt x="71578" y="73917"/>
                    <a:pt x="71578" y="73917"/>
                    <a:pt x="71578" y="73917"/>
                  </a:cubicBezTo>
                  <a:cubicBezTo>
                    <a:pt x="74385" y="78341"/>
                    <a:pt x="74385" y="78341"/>
                    <a:pt x="74385" y="78341"/>
                  </a:cubicBezTo>
                  <a:cubicBezTo>
                    <a:pt x="75789" y="84792"/>
                    <a:pt x="75789" y="84792"/>
                    <a:pt x="75789" y="84792"/>
                  </a:cubicBezTo>
                  <a:cubicBezTo>
                    <a:pt x="82339" y="84792"/>
                    <a:pt x="82339" y="84792"/>
                    <a:pt x="82339" y="84792"/>
                  </a:cubicBezTo>
                  <a:cubicBezTo>
                    <a:pt x="86783" y="83317"/>
                    <a:pt x="86783" y="83317"/>
                    <a:pt x="86783" y="83317"/>
                  </a:cubicBezTo>
                  <a:cubicBezTo>
                    <a:pt x="89824" y="85345"/>
                    <a:pt x="89122" y="84608"/>
                    <a:pt x="89824" y="86267"/>
                  </a:cubicBezTo>
                  <a:cubicBezTo>
                    <a:pt x="87017" y="88110"/>
                    <a:pt x="87485" y="87741"/>
                    <a:pt x="84210" y="89216"/>
                  </a:cubicBezTo>
                  <a:cubicBezTo>
                    <a:pt x="82807" y="93640"/>
                    <a:pt x="82807" y="93640"/>
                    <a:pt x="82807" y="93640"/>
                  </a:cubicBezTo>
                  <a:cubicBezTo>
                    <a:pt x="81169" y="93824"/>
                    <a:pt x="81169" y="93824"/>
                    <a:pt x="81169" y="93824"/>
                  </a:cubicBezTo>
                  <a:cubicBezTo>
                    <a:pt x="81169" y="89400"/>
                    <a:pt x="80701" y="91059"/>
                    <a:pt x="83274" y="87004"/>
                  </a:cubicBezTo>
                  <a:cubicBezTo>
                    <a:pt x="81871" y="86451"/>
                    <a:pt x="81871" y="86451"/>
                    <a:pt x="81871" y="86451"/>
                  </a:cubicBezTo>
                  <a:cubicBezTo>
                    <a:pt x="74853" y="86451"/>
                    <a:pt x="74853" y="86451"/>
                    <a:pt x="74853" y="86451"/>
                  </a:cubicBezTo>
                  <a:cubicBezTo>
                    <a:pt x="68538" y="86451"/>
                    <a:pt x="71578" y="86082"/>
                    <a:pt x="64795" y="87373"/>
                  </a:cubicBezTo>
                  <a:cubicBezTo>
                    <a:pt x="64561" y="87926"/>
                    <a:pt x="61988" y="87188"/>
                    <a:pt x="61520" y="87741"/>
                  </a:cubicBezTo>
                  <a:cubicBezTo>
                    <a:pt x="58479" y="91612"/>
                    <a:pt x="57309" y="92534"/>
                    <a:pt x="65029" y="94377"/>
                  </a:cubicBezTo>
                  <a:cubicBezTo>
                    <a:pt x="64093" y="96405"/>
                    <a:pt x="64093" y="96405"/>
                    <a:pt x="64093" y="96405"/>
                  </a:cubicBezTo>
                  <a:cubicBezTo>
                    <a:pt x="60818" y="94930"/>
                    <a:pt x="62456" y="95299"/>
                    <a:pt x="57309" y="95483"/>
                  </a:cubicBezTo>
                  <a:cubicBezTo>
                    <a:pt x="54035" y="95668"/>
                    <a:pt x="54035" y="95668"/>
                    <a:pt x="54035" y="95668"/>
                  </a:cubicBezTo>
                  <a:cubicBezTo>
                    <a:pt x="54035" y="97880"/>
                    <a:pt x="54035" y="97880"/>
                    <a:pt x="54035" y="97880"/>
                  </a:cubicBezTo>
                  <a:cubicBezTo>
                    <a:pt x="57543" y="97695"/>
                    <a:pt x="57543" y="97695"/>
                    <a:pt x="57543" y="97695"/>
                  </a:cubicBezTo>
                  <a:cubicBezTo>
                    <a:pt x="60818" y="99170"/>
                    <a:pt x="60818" y="99170"/>
                    <a:pt x="60818" y="99170"/>
                  </a:cubicBezTo>
                  <a:cubicBezTo>
                    <a:pt x="62923" y="101013"/>
                    <a:pt x="62923" y="101013"/>
                    <a:pt x="62923" y="101013"/>
                  </a:cubicBezTo>
                  <a:cubicBezTo>
                    <a:pt x="68070" y="104700"/>
                    <a:pt x="68070" y="104700"/>
                    <a:pt x="68070" y="104700"/>
                  </a:cubicBezTo>
                  <a:cubicBezTo>
                    <a:pt x="68771" y="108018"/>
                    <a:pt x="68771" y="108018"/>
                    <a:pt x="68771" y="108018"/>
                  </a:cubicBezTo>
                  <a:cubicBezTo>
                    <a:pt x="71578" y="107649"/>
                    <a:pt x="71345" y="107465"/>
                    <a:pt x="73918" y="108387"/>
                  </a:cubicBezTo>
                  <a:cubicBezTo>
                    <a:pt x="78128" y="109861"/>
                    <a:pt x="78830" y="109308"/>
                    <a:pt x="83742" y="108571"/>
                  </a:cubicBezTo>
                  <a:cubicBezTo>
                    <a:pt x="84678" y="110230"/>
                    <a:pt x="84678" y="110230"/>
                    <a:pt x="84678" y="110230"/>
                  </a:cubicBezTo>
                  <a:cubicBezTo>
                    <a:pt x="84678" y="113917"/>
                    <a:pt x="84678" y="113917"/>
                    <a:pt x="84678" y="113917"/>
                  </a:cubicBezTo>
                  <a:cubicBezTo>
                    <a:pt x="85380" y="117235"/>
                    <a:pt x="85380" y="117235"/>
                    <a:pt x="85380" y="117235"/>
                  </a:cubicBezTo>
                  <a:cubicBezTo>
                    <a:pt x="89122" y="115391"/>
                    <a:pt x="89122" y="115391"/>
                    <a:pt x="89122" y="115391"/>
                  </a:cubicBezTo>
                  <a:cubicBezTo>
                    <a:pt x="90760" y="113364"/>
                    <a:pt x="90760" y="113364"/>
                    <a:pt x="90760" y="113364"/>
                  </a:cubicBezTo>
                  <a:cubicBezTo>
                    <a:pt x="96608" y="111889"/>
                    <a:pt x="96608" y="111889"/>
                    <a:pt x="96608" y="111889"/>
                  </a:cubicBezTo>
                  <a:cubicBezTo>
                    <a:pt x="103391" y="112258"/>
                    <a:pt x="103391" y="112258"/>
                    <a:pt x="103391" y="112258"/>
                  </a:cubicBezTo>
                  <a:cubicBezTo>
                    <a:pt x="103391" y="112442"/>
                    <a:pt x="111578" y="116497"/>
                    <a:pt x="112748" y="117419"/>
                  </a:cubicBezTo>
                  <a:cubicBezTo>
                    <a:pt x="113684" y="118341"/>
                    <a:pt x="115087" y="120000"/>
                    <a:pt x="115087" y="120000"/>
                  </a:cubicBezTo>
                  <a:cubicBezTo>
                    <a:pt x="119532" y="119078"/>
                    <a:pt x="119532" y="119078"/>
                    <a:pt x="119532" y="119078"/>
                  </a:cubicBezTo>
                  <a:cubicBezTo>
                    <a:pt x="120000" y="118709"/>
                    <a:pt x="120000" y="118709"/>
                    <a:pt x="120000" y="118709"/>
                  </a:cubicBezTo>
                  <a:cubicBezTo>
                    <a:pt x="120000" y="113917"/>
                    <a:pt x="120000" y="113917"/>
                    <a:pt x="120000" y="113917"/>
                  </a:cubicBezTo>
                  <a:cubicBezTo>
                    <a:pt x="105029" y="85714"/>
                    <a:pt x="105029" y="85714"/>
                    <a:pt x="105029" y="85714"/>
                  </a:cubicBezTo>
                  <a:cubicBezTo>
                    <a:pt x="120000" y="80368"/>
                    <a:pt x="120000" y="80368"/>
                    <a:pt x="120000" y="80368"/>
                  </a:cubicBezTo>
                  <a:cubicBezTo>
                    <a:pt x="120000" y="30046"/>
                    <a:pt x="120000" y="30046"/>
                    <a:pt x="120000" y="30046"/>
                  </a:cubicBezTo>
                  <a:cubicBezTo>
                    <a:pt x="119298" y="30046"/>
                    <a:pt x="118362" y="30230"/>
                    <a:pt x="117192" y="30230"/>
                  </a:cubicBezTo>
                  <a:cubicBezTo>
                    <a:pt x="115555" y="32442"/>
                    <a:pt x="115555" y="32442"/>
                    <a:pt x="115555" y="32442"/>
                  </a:cubicBezTo>
                  <a:cubicBezTo>
                    <a:pt x="103625" y="30783"/>
                    <a:pt x="103625" y="30783"/>
                    <a:pt x="103625" y="30783"/>
                  </a:cubicBezTo>
                  <a:cubicBezTo>
                    <a:pt x="99649" y="28940"/>
                    <a:pt x="99649" y="28940"/>
                    <a:pt x="99649" y="28940"/>
                  </a:cubicBezTo>
                  <a:cubicBezTo>
                    <a:pt x="96608" y="30599"/>
                    <a:pt x="97309" y="29861"/>
                    <a:pt x="94736" y="32073"/>
                  </a:cubicBezTo>
                  <a:cubicBezTo>
                    <a:pt x="87719" y="30599"/>
                    <a:pt x="87719" y="30599"/>
                    <a:pt x="87719" y="30599"/>
                  </a:cubicBezTo>
                  <a:cubicBezTo>
                    <a:pt x="83274" y="32258"/>
                    <a:pt x="83274" y="32258"/>
                    <a:pt x="83274" y="32258"/>
                  </a:cubicBezTo>
                  <a:cubicBezTo>
                    <a:pt x="78128" y="36313"/>
                    <a:pt x="78128" y="36313"/>
                    <a:pt x="78128" y="36313"/>
                  </a:cubicBezTo>
                  <a:cubicBezTo>
                    <a:pt x="69473" y="35944"/>
                    <a:pt x="69473" y="35944"/>
                    <a:pt x="69473" y="35944"/>
                  </a:cubicBezTo>
                  <a:cubicBezTo>
                    <a:pt x="67602" y="33917"/>
                    <a:pt x="67602" y="33917"/>
                    <a:pt x="67602" y="33917"/>
                  </a:cubicBezTo>
                  <a:cubicBezTo>
                    <a:pt x="67134" y="35760"/>
                    <a:pt x="67134" y="35760"/>
                    <a:pt x="67134" y="35760"/>
                  </a:cubicBezTo>
                  <a:cubicBezTo>
                    <a:pt x="69005" y="37603"/>
                    <a:pt x="69005" y="37603"/>
                    <a:pt x="69005" y="37603"/>
                  </a:cubicBezTo>
                  <a:cubicBezTo>
                    <a:pt x="65730" y="38894"/>
                    <a:pt x="65730" y="38894"/>
                    <a:pt x="65730" y="38894"/>
                  </a:cubicBezTo>
                  <a:cubicBezTo>
                    <a:pt x="64561" y="36313"/>
                    <a:pt x="64561" y="36313"/>
                    <a:pt x="64561" y="36313"/>
                  </a:cubicBezTo>
                  <a:cubicBezTo>
                    <a:pt x="61754" y="33548"/>
                    <a:pt x="61754" y="33548"/>
                    <a:pt x="61754" y="33548"/>
                  </a:cubicBezTo>
                  <a:cubicBezTo>
                    <a:pt x="57543" y="32811"/>
                    <a:pt x="57543" y="32811"/>
                    <a:pt x="57543" y="32811"/>
                  </a:cubicBezTo>
                  <a:cubicBezTo>
                    <a:pt x="55204" y="31520"/>
                    <a:pt x="55204" y="31520"/>
                    <a:pt x="55204" y="31520"/>
                  </a:cubicBezTo>
                  <a:cubicBezTo>
                    <a:pt x="54736" y="31336"/>
                    <a:pt x="46081" y="32073"/>
                    <a:pt x="44444" y="32258"/>
                  </a:cubicBezTo>
                  <a:cubicBezTo>
                    <a:pt x="42339" y="31152"/>
                    <a:pt x="42105" y="31152"/>
                    <a:pt x="39766" y="30230"/>
                  </a:cubicBezTo>
                  <a:cubicBezTo>
                    <a:pt x="37426" y="31705"/>
                    <a:pt x="37426" y="31705"/>
                    <a:pt x="37426" y="31705"/>
                  </a:cubicBezTo>
                  <a:cubicBezTo>
                    <a:pt x="37426" y="31705"/>
                    <a:pt x="36257" y="33364"/>
                    <a:pt x="34385" y="33364"/>
                  </a:cubicBezTo>
                  <a:cubicBezTo>
                    <a:pt x="32280" y="33364"/>
                    <a:pt x="32514" y="31152"/>
                    <a:pt x="32514" y="31152"/>
                  </a:cubicBezTo>
                  <a:cubicBezTo>
                    <a:pt x="29473" y="31520"/>
                    <a:pt x="29473" y="31520"/>
                    <a:pt x="29473" y="31520"/>
                  </a:cubicBezTo>
                  <a:cubicBezTo>
                    <a:pt x="25497" y="35944"/>
                    <a:pt x="25497" y="35944"/>
                    <a:pt x="25497" y="35944"/>
                  </a:cubicBezTo>
                  <a:cubicBezTo>
                    <a:pt x="20584" y="39262"/>
                    <a:pt x="20584" y="39262"/>
                    <a:pt x="20584" y="39262"/>
                  </a:cubicBezTo>
                  <a:cubicBezTo>
                    <a:pt x="17777" y="42580"/>
                    <a:pt x="17777" y="42580"/>
                    <a:pt x="17777" y="42580"/>
                  </a:cubicBezTo>
                  <a:cubicBezTo>
                    <a:pt x="12397" y="44239"/>
                    <a:pt x="12397" y="44239"/>
                    <a:pt x="12397" y="44239"/>
                  </a:cubicBezTo>
                  <a:cubicBezTo>
                    <a:pt x="12631" y="45714"/>
                    <a:pt x="12631" y="45714"/>
                    <a:pt x="12631" y="45714"/>
                  </a:cubicBezTo>
                  <a:cubicBezTo>
                    <a:pt x="18011" y="49400"/>
                    <a:pt x="18011" y="49400"/>
                    <a:pt x="18011" y="49400"/>
                  </a:cubicBezTo>
                  <a:cubicBezTo>
                    <a:pt x="14269" y="51428"/>
                    <a:pt x="14269" y="51428"/>
                    <a:pt x="14269" y="51428"/>
                  </a:cubicBezTo>
                  <a:cubicBezTo>
                    <a:pt x="8654" y="46820"/>
                    <a:pt x="10760" y="50322"/>
                    <a:pt x="3742" y="46082"/>
                  </a:cubicBezTo>
                  <a:cubicBezTo>
                    <a:pt x="2573" y="49400"/>
                    <a:pt x="2339" y="48479"/>
                    <a:pt x="3040" y="51244"/>
                  </a:cubicBezTo>
                  <a:cubicBezTo>
                    <a:pt x="0" y="52903"/>
                    <a:pt x="0" y="52903"/>
                    <a:pt x="0" y="52903"/>
                  </a:cubicBezTo>
                  <a:cubicBezTo>
                    <a:pt x="1637" y="57880"/>
                    <a:pt x="467" y="56221"/>
                    <a:pt x="4444" y="59539"/>
                  </a:cubicBezTo>
                  <a:cubicBezTo>
                    <a:pt x="2105" y="63410"/>
                    <a:pt x="2573" y="61751"/>
                    <a:pt x="2807" y="66359"/>
                  </a:cubicBezTo>
                  <a:cubicBezTo>
                    <a:pt x="8187" y="67649"/>
                    <a:pt x="8187" y="67649"/>
                    <a:pt x="8187" y="67649"/>
                  </a:cubicBezTo>
                  <a:cubicBezTo>
                    <a:pt x="9590" y="70230"/>
                    <a:pt x="9590" y="70230"/>
                    <a:pt x="9590" y="70230"/>
                  </a:cubicBezTo>
                  <a:cubicBezTo>
                    <a:pt x="13099" y="71520"/>
                    <a:pt x="13099" y="71520"/>
                    <a:pt x="13099" y="71520"/>
                  </a:cubicBezTo>
                  <a:cubicBezTo>
                    <a:pt x="16608" y="69677"/>
                    <a:pt x="16608" y="69677"/>
                    <a:pt x="16608" y="69677"/>
                  </a:cubicBezTo>
                  <a:cubicBezTo>
                    <a:pt x="21754" y="71705"/>
                    <a:pt x="21754" y="71705"/>
                    <a:pt x="21754" y="71705"/>
                  </a:cubicBezTo>
                  <a:cubicBezTo>
                    <a:pt x="28538" y="75760"/>
                    <a:pt x="28538" y="75760"/>
                    <a:pt x="28538" y="75760"/>
                  </a:cubicBezTo>
                  <a:cubicBezTo>
                    <a:pt x="32514" y="79631"/>
                    <a:pt x="32514" y="79631"/>
                    <a:pt x="32514" y="79631"/>
                  </a:cubicBezTo>
                  <a:cubicBezTo>
                    <a:pt x="30175" y="78156"/>
                    <a:pt x="30175" y="78156"/>
                    <a:pt x="30175" y="78156"/>
                  </a:cubicBezTo>
                  <a:cubicBezTo>
                    <a:pt x="28771" y="78709"/>
                    <a:pt x="28771" y="78709"/>
                    <a:pt x="28771" y="78709"/>
                  </a:cubicBezTo>
                  <a:cubicBezTo>
                    <a:pt x="29707" y="80000"/>
                    <a:pt x="29707" y="80000"/>
                    <a:pt x="29707" y="80000"/>
                  </a:cubicBezTo>
                  <a:cubicBezTo>
                    <a:pt x="35321" y="81290"/>
                    <a:pt x="35321" y="81290"/>
                    <a:pt x="35321" y="81290"/>
                  </a:cubicBezTo>
                  <a:close/>
                  <a:moveTo>
                    <a:pt x="120000" y="0"/>
                  </a:moveTo>
                  <a:cubicBezTo>
                    <a:pt x="120000" y="0"/>
                    <a:pt x="120000" y="0"/>
                    <a:pt x="120000" y="0"/>
                  </a:cubicBezTo>
                  <a:cubicBezTo>
                    <a:pt x="116725" y="921"/>
                    <a:pt x="116725" y="921"/>
                    <a:pt x="116725" y="921"/>
                  </a:cubicBezTo>
                  <a:cubicBezTo>
                    <a:pt x="116257" y="921"/>
                    <a:pt x="109707" y="184"/>
                    <a:pt x="109941" y="1843"/>
                  </a:cubicBezTo>
                  <a:cubicBezTo>
                    <a:pt x="110175" y="2764"/>
                    <a:pt x="111345" y="2949"/>
                    <a:pt x="111345" y="2949"/>
                  </a:cubicBezTo>
                  <a:cubicBezTo>
                    <a:pt x="114385" y="5161"/>
                    <a:pt x="114385" y="5161"/>
                    <a:pt x="114385" y="5161"/>
                  </a:cubicBezTo>
                  <a:cubicBezTo>
                    <a:pt x="114152" y="6451"/>
                    <a:pt x="114152" y="6451"/>
                    <a:pt x="114152" y="6451"/>
                  </a:cubicBezTo>
                  <a:cubicBezTo>
                    <a:pt x="116023" y="6820"/>
                    <a:pt x="116023" y="6820"/>
                    <a:pt x="116023" y="6820"/>
                  </a:cubicBezTo>
                  <a:cubicBezTo>
                    <a:pt x="120000" y="6820"/>
                    <a:pt x="120000" y="6820"/>
                    <a:pt x="120000" y="6820"/>
                  </a:cubicBezTo>
                  <a:cubicBezTo>
                    <a:pt x="120000" y="0"/>
                    <a:pt x="120000" y="0"/>
                    <a:pt x="120000" y="0"/>
                  </a:cubicBezTo>
                  <a:close/>
                  <a:moveTo>
                    <a:pt x="120000" y="9032"/>
                  </a:moveTo>
                  <a:cubicBezTo>
                    <a:pt x="120000" y="9032"/>
                    <a:pt x="120000" y="9032"/>
                    <a:pt x="120000" y="9032"/>
                  </a:cubicBezTo>
                  <a:cubicBezTo>
                    <a:pt x="117660" y="9216"/>
                    <a:pt x="115087" y="9585"/>
                    <a:pt x="114619" y="9769"/>
                  </a:cubicBezTo>
                  <a:cubicBezTo>
                    <a:pt x="112046" y="11981"/>
                    <a:pt x="112046" y="11981"/>
                    <a:pt x="112046" y="11981"/>
                  </a:cubicBezTo>
                  <a:cubicBezTo>
                    <a:pt x="115087" y="15115"/>
                    <a:pt x="115087" y="15115"/>
                    <a:pt x="115087" y="15115"/>
                  </a:cubicBezTo>
                  <a:cubicBezTo>
                    <a:pt x="114853" y="17142"/>
                    <a:pt x="114853" y="17142"/>
                    <a:pt x="114853" y="17142"/>
                  </a:cubicBezTo>
                  <a:cubicBezTo>
                    <a:pt x="112280" y="18617"/>
                    <a:pt x="112280" y="18617"/>
                    <a:pt x="112280" y="18617"/>
                  </a:cubicBezTo>
                  <a:cubicBezTo>
                    <a:pt x="114385" y="20276"/>
                    <a:pt x="114385" y="20276"/>
                    <a:pt x="114385" y="20276"/>
                  </a:cubicBezTo>
                  <a:cubicBezTo>
                    <a:pt x="118128" y="20276"/>
                    <a:pt x="118128" y="20276"/>
                    <a:pt x="118128" y="20276"/>
                  </a:cubicBezTo>
                  <a:cubicBezTo>
                    <a:pt x="120000" y="21382"/>
                    <a:pt x="120000" y="21382"/>
                    <a:pt x="120000" y="21382"/>
                  </a:cubicBezTo>
                  <a:lnTo>
                    <a:pt x="120000" y="903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grpSp>
      <p:sp>
        <p:nvSpPr>
          <p:cNvPr id="53" name="Rectangle: Rounded Corners 46">
            <a:extLst>
              <a:ext uri="{FF2B5EF4-FFF2-40B4-BE49-F238E27FC236}">
                <a16:creationId xmlns:a16="http://schemas.microsoft.com/office/drawing/2014/main" id="{EBE0C954-3BCB-491D-AC78-41F6A6D04402}"/>
              </a:ext>
            </a:extLst>
          </p:cNvPr>
          <p:cNvSpPr/>
          <p:nvPr/>
        </p:nvSpPr>
        <p:spPr>
          <a:xfrm>
            <a:off x="372553" y="4081515"/>
            <a:ext cx="2383225" cy="561856"/>
          </a:xfrm>
          <a:prstGeom prst="round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r>
              <a:rPr lang="en-GB" sz="1100" b="1" u="sng">
                <a:solidFill>
                  <a:schemeClr val="tx1"/>
                </a:solidFill>
                <a:latin typeface="Runda Normal" panose="02000000000000000000" pitchFamily="50" charset="0"/>
              </a:rPr>
              <a:t>Denmark</a:t>
            </a:r>
          </a:p>
          <a:p>
            <a:pPr marL="171450" indent="-171450">
              <a:buFont typeface="Arial" panose="020B0604020202020204" pitchFamily="34" charset="0"/>
              <a:buChar char="•"/>
            </a:pPr>
            <a:r>
              <a:rPr lang="en-GB" sz="1100">
                <a:solidFill>
                  <a:schemeClr val="tx1"/>
                </a:solidFill>
                <a:latin typeface="Runda Normal" panose="02000000000000000000" pitchFamily="50" charset="0"/>
              </a:rPr>
              <a:t>Today, 25% of gas injected in the grid is biomethane</a:t>
            </a:r>
          </a:p>
        </p:txBody>
      </p:sp>
      <p:sp>
        <p:nvSpPr>
          <p:cNvPr id="55" name="Rectangle: Rounded Corners 48">
            <a:extLst>
              <a:ext uri="{FF2B5EF4-FFF2-40B4-BE49-F238E27FC236}">
                <a16:creationId xmlns:a16="http://schemas.microsoft.com/office/drawing/2014/main" id="{587ADDBE-CD6A-4A55-ADD2-1496CEDA356C}"/>
              </a:ext>
            </a:extLst>
          </p:cNvPr>
          <p:cNvSpPr/>
          <p:nvPr/>
        </p:nvSpPr>
        <p:spPr>
          <a:xfrm>
            <a:off x="8864663" y="2283455"/>
            <a:ext cx="2943390" cy="1123712"/>
          </a:xfrm>
          <a:prstGeom prst="round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r>
              <a:rPr lang="en-GB" sz="1100" b="1" u="sng">
                <a:solidFill>
                  <a:schemeClr val="tx1"/>
                </a:solidFill>
                <a:latin typeface="Runda Normal" panose="02000000000000000000" pitchFamily="50" charset="0"/>
              </a:rPr>
              <a:t>France</a:t>
            </a:r>
          </a:p>
          <a:p>
            <a:pPr marL="171450" indent="-171450" algn="l">
              <a:buFont typeface="Arial" panose="020B0604020202020204" pitchFamily="34" charset="0"/>
              <a:buChar char="•"/>
            </a:pPr>
            <a:r>
              <a:rPr lang="en-US" sz="1100">
                <a:solidFill>
                  <a:schemeClr val="tx1"/>
                </a:solidFill>
                <a:latin typeface="Runda Normal" panose="02000000000000000000" pitchFamily="50" charset="0"/>
              </a:rPr>
              <a:t>France is home to Europe’s fastest growing biomethane sector. The total biogas production amounted to 6,083 GWh and the biomethane production was 2,207 GWh.</a:t>
            </a:r>
            <a:endParaRPr lang="en-GB" sz="1100">
              <a:solidFill>
                <a:schemeClr val="tx1"/>
              </a:solidFill>
              <a:latin typeface="Runda Normal" panose="02000000000000000000" pitchFamily="50" charset="0"/>
            </a:endParaRPr>
          </a:p>
        </p:txBody>
      </p:sp>
      <p:sp>
        <p:nvSpPr>
          <p:cNvPr id="56" name="Rectangle: Rounded Corners 51">
            <a:extLst>
              <a:ext uri="{FF2B5EF4-FFF2-40B4-BE49-F238E27FC236}">
                <a16:creationId xmlns:a16="http://schemas.microsoft.com/office/drawing/2014/main" id="{0F340603-0ECE-4C26-8C4F-7D968F193501}"/>
              </a:ext>
            </a:extLst>
          </p:cNvPr>
          <p:cNvSpPr/>
          <p:nvPr/>
        </p:nvSpPr>
        <p:spPr>
          <a:xfrm>
            <a:off x="8865522" y="4329810"/>
            <a:ext cx="2898509" cy="1498283"/>
          </a:xfrm>
          <a:prstGeom prst="round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r>
              <a:rPr lang="en-GB" sz="1100" b="1" u="sng" dirty="0">
                <a:solidFill>
                  <a:schemeClr val="tx1"/>
                </a:solidFill>
                <a:latin typeface="Runda Normal" panose="02000000000000000000" pitchFamily="50" charset="0"/>
              </a:rPr>
              <a:t>Italy</a:t>
            </a:r>
          </a:p>
          <a:p>
            <a:pPr marL="171450" indent="-171450">
              <a:buFont typeface="Wingdings" panose="05000000000000000000" pitchFamily="2" charset="2"/>
              <a:buChar char="§"/>
            </a:pPr>
            <a:r>
              <a:rPr lang="en-GB" sz="1100" dirty="0">
                <a:solidFill>
                  <a:schemeClr val="tx1"/>
                </a:solidFill>
                <a:latin typeface="Runda Normal" panose="02000000000000000000" pitchFamily="50" charset="0"/>
              </a:rPr>
              <a:t>Italy forecasts </a:t>
            </a:r>
            <a:r>
              <a:rPr lang="en-US" sz="1100" dirty="0">
                <a:solidFill>
                  <a:schemeClr val="tx1"/>
                </a:solidFill>
                <a:latin typeface="Runda Normal" panose="02000000000000000000" pitchFamily="50" charset="0"/>
              </a:rPr>
              <a:t>that within 2-3 years the entire Italian NGV fleet (approximately 1,050,000 vehicles) will be powered 100% by biomethane. </a:t>
            </a:r>
          </a:p>
          <a:p>
            <a:pPr marL="171450" indent="-171450">
              <a:buFont typeface="Wingdings" panose="05000000000000000000" pitchFamily="2" charset="2"/>
              <a:buChar char="§"/>
            </a:pPr>
            <a:r>
              <a:rPr lang="en-US" sz="1100" dirty="0">
                <a:solidFill>
                  <a:schemeClr val="tx1"/>
                </a:solidFill>
                <a:latin typeface="Runda Normal" panose="02000000000000000000" pitchFamily="50" charset="0"/>
              </a:rPr>
              <a:t>Biogasdoneright concept supports development of agroecology with biogas and biomethane.</a:t>
            </a:r>
            <a:endParaRPr lang="en-GB" sz="1100" dirty="0">
              <a:solidFill>
                <a:schemeClr val="tx1"/>
              </a:solidFill>
              <a:latin typeface="Runda Normal" panose="02000000000000000000" pitchFamily="50" charset="0"/>
            </a:endParaRPr>
          </a:p>
        </p:txBody>
      </p:sp>
      <p:cxnSp>
        <p:nvCxnSpPr>
          <p:cNvPr id="58" name="Connector: Elbow 18">
            <a:extLst>
              <a:ext uri="{FF2B5EF4-FFF2-40B4-BE49-F238E27FC236}">
                <a16:creationId xmlns:a16="http://schemas.microsoft.com/office/drawing/2014/main" id="{5DD51A08-B41B-4020-921F-0900A960FC03}"/>
              </a:ext>
            </a:extLst>
          </p:cNvPr>
          <p:cNvCxnSpPr>
            <a:cxnSpLocks/>
          </p:cNvCxnSpPr>
          <p:nvPr/>
        </p:nvCxnSpPr>
        <p:spPr>
          <a:xfrm flipV="1">
            <a:off x="2892711" y="3746320"/>
            <a:ext cx="1281699" cy="560130"/>
          </a:xfrm>
          <a:prstGeom prst="bentConnector3">
            <a:avLst>
              <a:gd name="adj1" fmla="val 50000"/>
            </a:avLst>
          </a:prstGeom>
          <a:ln>
            <a:tailEnd type="oval" w="med" len="med"/>
          </a:ln>
        </p:spPr>
        <p:style>
          <a:lnRef idx="1">
            <a:schemeClr val="dk1"/>
          </a:lnRef>
          <a:fillRef idx="0">
            <a:schemeClr val="dk1"/>
          </a:fillRef>
          <a:effectRef idx="0">
            <a:schemeClr val="dk1"/>
          </a:effectRef>
          <a:fontRef idx="minor">
            <a:schemeClr val="tx1"/>
          </a:fontRef>
        </p:style>
      </p:cxnSp>
      <p:cxnSp>
        <p:nvCxnSpPr>
          <p:cNvPr id="60" name="Connector: Elbow 45">
            <a:extLst>
              <a:ext uri="{FF2B5EF4-FFF2-40B4-BE49-F238E27FC236}">
                <a16:creationId xmlns:a16="http://schemas.microsoft.com/office/drawing/2014/main" id="{B7A86365-005E-4733-A7C7-536C750AFEF4}"/>
              </a:ext>
            </a:extLst>
          </p:cNvPr>
          <p:cNvCxnSpPr>
            <a:cxnSpLocks/>
          </p:cNvCxnSpPr>
          <p:nvPr/>
        </p:nvCxnSpPr>
        <p:spPr>
          <a:xfrm rot="10800000" flipV="1">
            <a:off x="3763610" y="2835069"/>
            <a:ext cx="5033133" cy="2058243"/>
          </a:xfrm>
          <a:prstGeom prst="bentConnector3">
            <a:avLst>
              <a:gd name="adj1" fmla="val 50000"/>
            </a:avLst>
          </a:prstGeom>
          <a:ln>
            <a:tailEnd type="oval" w="med" len="med"/>
          </a:ln>
        </p:spPr>
        <p:style>
          <a:lnRef idx="1">
            <a:schemeClr val="dk1"/>
          </a:lnRef>
          <a:fillRef idx="0">
            <a:schemeClr val="dk1"/>
          </a:fillRef>
          <a:effectRef idx="0">
            <a:schemeClr val="dk1"/>
          </a:effectRef>
          <a:fontRef idx="minor">
            <a:schemeClr val="tx1"/>
          </a:fontRef>
        </p:style>
      </p:cxnSp>
      <p:cxnSp>
        <p:nvCxnSpPr>
          <p:cNvPr id="61" name="Connector: Elbow 49">
            <a:extLst>
              <a:ext uri="{FF2B5EF4-FFF2-40B4-BE49-F238E27FC236}">
                <a16:creationId xmlns:a16="http://schemas.microsoft.com/office/drawing/2014/main" id="{3B738E51-F8B4-48AF-AE30-3B434853792A}"/>
              </a:ext>
            </a:extLst>
          </p:cNvPr>
          <p:cNvCxnSpPr>
            <a:cxnSpLocks/>
          </p:cNvCxnSpPr>
          <p:nvPr/>
        </p:nvCxnSpPr>
        <p:spPr>
          <a:xfrm rot="10800000">
            <a:off x="4718747" y="5408655"/>
            <a:ext cx="3788901" cy="2"/>
          </a:xfrm>
          <a:prstGeom prst="bentConnector3">
            <a:avLst>
              <a:gd name="adj1" fmla="val 50000"/>
            </a:avLst>
          </a:prstGeom>
          <a:ln>
            <a:tailEnd type="oval" w="med" len="med"/>
          </a:ln>
        </p:spPr>
        <p:style>
          <a:lnRef idx="1">
            <a:schemeClr val="dk1"/>
          </a:lnRef>
          <a:fillRef idx="0">
            <a:schemeClr val="dk1"/>
          </a:fillRef>
          <a:effectRef idx="0">
            <a:schemeClr val="dk1"/>
          </a:effectRef>
          <a:fontRef idx="minor">
            <a:schemeClr val="tx1"/>
          </a:fontRef>
        </p:style>
      </p:cxnSp>
      <p:cxnSp>
        <p:nvCxnSpPr>
          <p:cNvPr id="62" name="Connector: Elbow 50">
            <a:extLst>
              <a:ext uri="{FF2B5EF4-FFF2-40B4-BE49-F238E27FC236}">
                <a16:creationId xmlns:a16="http://schemas.microsoft.com/office/drawing/2014/main" id="{58A0501F-8FBC-4EA2-857F-E1034923E479}"/>
              </a:ext>
            </a:extLst>
          </p:cNvPr>
          <p:cNvCxnSpPr>
            <a:cxnSpLocks/>
          </p:cNvCxnSpPr>
          <p:nvPr/>
        </p:nvCxnSpPr>
        <p:spPr>
          <a:xfrm>
            <a:off x="3015406" y="2248042"/>
            <a:ext cx="1863127" cy="454215"/>
          </a:xfrm>
          <a:prstGeom prst="bentConnector3">
            <a:avLst>
              <a:gd name="adj1" fmla="val 50000"/>
            </a:avLst>
          </a:prstGeom>
          <a:ln>
            <a:tailEnd type="oval" w="med" len="med"/>
          </a:ln>
        </p:spPr>
        <p:style>
          <a:lnRef idx="1">
            <a:schemeClr val="dk1"/>
          </a:lnRef>
          <a:fillRef idx="0">
            <a:schemeClr val="dk1"/>
          </a:fillRef>
          <a:effectRef idx="0">
            <a:schemeClr val="dk1"/>
          </a:effectRef>
          <a:fontRef idx="minor">
            <a:schemeClr val="tx1"/>
          </a:fontRef>
        </p:style>
      </p:cxnSp>
      <p:sp>
        <p:nvSpPr>
          <p:cNvPr id="65" name="ZoneTexte 64">
            <a:extLst>
              <a:ext uri="{FF2B5EF4-FFF2-40B4-BE49-F238E27FC236}">
                <a16:creationId xmlns:a16="http://schemas.microsoft.com/office/drawing/2014/main" id="{ACB18DB6-13EB-4A68-B9F9-3F90AD7314F5}"/>
              </a:ext>
            </a:extLst>
          </p:cNvPr>
          <p:cNvSpPr txBox="1"/>
          <p:nvPr/>
        </p:nvSpPr>
        <p:spPr>
          <a:xfrm>
            <a:off x="301953" y="2049501"/>
            <a:ext cx="2776440" cy="1615827"/>
          </a:xfrm>
          <a:prstGeom prst="rect">
            <a:avLst/>
          </a:prstGeom>
          <a:noFill/>
        </p:spPr>
        <p:txBody>
          <a:bodyPr wrap="square">
            <a:spAutoFit/>
          </a:bodyPr>
          <a:lstStyle/>
          <a:p>
            <a:r>
              <a:rPr lang="en-GB" sz="1100" b="1" u="sng" dirty="0">
                <a:solidFill>
                  <a:schemeClr val="tx1"/>
                </a:solidFill>
                <a:latin typeface="Runda Normal" panose="02000000000000000000" pitchFamily="50" charset="0"/>
              </a:rPr>
              <a:t>Sweden</a:t>
            </a:r>
          </a:p>
          <a:p>
            <a:endParaRPr lang="en-GB" sz="1100" b="1" u="sng" dirty="0">
              <a:latin typeface="Runda Normal" panose="02000000000000000000" pitchFamily="50" charset="0"/>
            </a:endParaRPr>
          </a:p>
          <a:p>
            <a:pPr marL="171450" indent="-171450">
              <a:buFont typeface="Arial" panose="020B0604020202020204" pitchFamily="34" charset="0"/>
              <a:buChar char="•"/>
            </a:pPr>
            <a:r>
              <a:rPr lang="en-GB" sz="1100" dirty="0">
                <a:solidFill>
                  <a:schemeClr val="tx1"/>
                </a:solidFill>
                <a:latin typeface="Runda Normal" panose="02000000000000000000" pitchFamily="50" charset="0"/>
              </a:rPr>
              <a:t>The proportion of biomethane in liquefied gas vehicles has increased from approximately 50% in 2020 to 65% in 2021. During the same period, use has doubled. When it comes to vehicles using compressed gas, which is used for cars, trucks and buses, the proportion is 96%.</a:t>
            </a:r>
            <a:endParaRPr lang="en-GB" sz="1100" b="1" u="sng" dirty="0">
              <a:solidFill>
                <a:schemeClr val="tx1"/>
              </a:solidFill>
              <a:latin typeface="Runda Normal" panose="02000000000000000000" pitchFamily="50" charset="0"/>
            </a:endParaRPr>
          </a:p>
        </p:txBody>
      </p:sp>
    </p:spTree>
    <p:extLst>
      <p:ext uri="{BB962C8B-B14F-4D97-AF65-F5344CB8AC3E}">
        <p14:creationId xmlns:p14="http://schemas.microsoft.com/office/powerpoint/2010/main" val="154586795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B02C65-4AEF-42FF-96E3-5672133EAD09}"/>
              </a:ext>
            </a:extLst>
          </p:cNvPr>
          <p:cNvSpPr txBox="1"/>
          <p:nvPr/>
        </p:nvSpPr>
        <p:spPr>
          <a:xfrm>
            <a:off x="356222" y="312900"/>
            <a:ext cx="10937802" cy="492443"/>
          </a:xfrm>
          <a:prstGeom prst="rect">
            <a:avLst/>
          </a:prstGeom>
          <a:noFill/>
        </p:spPr>
        <p:txBody>
          <a:bodyPr wrap="none" rtlCol="0">
            <a:spAutoFit/>
          </a:bodyPr>
          <a:lstStyle/>
          <a:p>
            <a:r>
              <a:rPr lang="en-GB" sz="2600">
                <a:solidFill>
                  <a:schemeClr val="bg1"/>
                </a:solidFill>
                <a:latin typeface="Runda Normal" panose="02000000000000000000" pitchFamily="50" charset="0"/>
              </a:rPr>
              <a:t>Some member states already have best practice policies to build upon</a:t>
            </a:r>
            <a:endParaRPr lang="en-US" sz="2600" baseline="0">
              <a:solidFill>
                <a:schemeClr val="bg1"/>
              </a:solidFill>
              <a:latin typeface="Runda Normal" panose="02000000000000000000" pitchFamily="50" charset="0"/>
            </a:endParaRPr>
          </a:p>
        </p:txBody>
      </p:sp>
      <p:grpSp>
        <p:nvGrpSpPr>
          <p:cNvPr id="5" name="Shape 2012">
            <a:extLst>
              <a:ext uri="{FF2B5EF4-FFF2-40B4-BE49-F238E27FC236}">
                <a16:creationId xmlns:a16="http://schemas.microsoft.com/office/drawing/2014/main" id="{01848E5B-65DE-4E24-9E1F-BA0B49D87169}"/>
              </a:ext>
            </a:extLst>
          </p:cNvPr>
          <p:cNvGrpSpPr>
            <a:grpSpLocks noChangeAspect="1"/>
          </p:cNvGrpSpPr>
          <p:nvPr/>
        </p:nvGrpSpPr>
        <p:grpSpPr>
          <a:xfrm>
            <a:off x="2351549" y="1696936"/>
            <a:ext cx="6199266" cy="4534131"/>
            <a:chOff x="2979925" y="-33602"/>
            <a:chExt cx="6221676" cy="4549335"/>
          </a:xfrm>
          <a:solidFill>
            <a:srgbClr val="D9D9D9"/>
          </a:solidFill>
        </p:grpSpPr>
        <p:sp>
          <p:nvSpPr>
            <p:cNvPr id="6" name="Shape 2013">
              <a:extLst>
                <a:ext uri="{FF2B5EF4-FFF2-40B4-BE49-F238E27FC236}">
                  <a16:creationId xmlns:a16="http://schemas.microsoft.com/office/drawing/2014/main" id="{7B297EF0-5DA7-4C5E-9F28-1F2A7ADD6C90}"/>
                </a:ext>
              </a:extLst>
            </p:cNvPr>
            <p:cNvSpPr/>
            <p:nvPr/>
          </p:nvSpPr>
          <p:spPr>
            <a:xfrm>
              <a:off x="5709810" y="2172877"/>
              <a:ext cx="237476" cy="119326"/>
            </a:xfrm>
            <a:custGeom>
              <a:avLst/>
              <a:gdLst/>
              <a:ahLst/>
              <a:cxnLst/>
              <a:rect l="0" t="0" r="0" b="0"/>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 name="Shape 2014">
              <a:extLst>
                <a:ext uri="{FF2B5EF4-FFF2-40B4-BE49-F238E27FC236}">
                  <a16:creationId xmlns:a16="http://schemas.microsoft.com/office/drawing/2014/main" id="{DD47F527-B455-4219-917F-2BAEE64F6C13}"/>
                </a:ext>
              </a:extLst>
            </p:cNvPr>
            <p:cNvSpPr/>
            <p:nvPr/>
          </p:nvSpPr>
          <p:spPr>
            <a:xfrm>
              <a:off x="5951685" y="3592014"/>
              <a:ext cx="171510" cy="172598"/>
            </a:xfrm>
            <a:custGeom>
              <a:avLst/>
              <a:gdLst/>
              <a:ahLst/>
              <a:cxnLst/>
              <a:rect l="0" t="0" r="0" b="0"/>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 name="Shape 2015">
              <a:extLst>
                <a:ext uri="{FF2B5EF4-FFF2-40B4-BE49-F238E27FC236}">
                  <a16:creationId xmlns:a16="http://schemas.microsoft.com/office/drawing/2014/main" id="{36FA91DF-C7B8-4E5D-A856-C4F312058E0B}"/>
                </a:ext>
              </a:extLst>
            </p:cNvPr>
            <p:cNvSpPr/>
            <p:nvPr/>
          </p:nvSpPr>
          <p:spPr>
            <a:xfrm>
              <a:off x="5900012" y="3680444"/>
              <a:ext cx="193499" cy="353718"/>
            </a:xfrm>
            <a:custGeom>
              <a:avLst/>
              <a:gdLst/>
              <a:ahLst/>
              <a:cxnLst/>
              <a:rect l="0" t="0" r="0" b="0"/>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 name="Shape 2016">
              <a:extLst>
                <a:ext uri="{FF2B5EF4-FFF2-40B4-BE49-F238E27FC236}">
                  <a16:creationId xmlns:a16="http://schemas.microsoft.com/office/drawing/2014/main" id="{47052832-1C41-402D-BF59-378C7F7E85C2}"/>
                </a:ext>
              </a:extLst>
            </p:cNvPr>
            <p:cNvSpPr/>
            <p:nvPr/>
          </p:nvSpPr>
          <p:spPr>
            <a:xfrm>
              <a:off x="5900012" y="3680444"/>
              <a:ext cx="193499" cy="353718"/>
            </a:xfrm>
            <a:custGeom>
              <a:avLst/>
              <a:gdLst/>
              <a:ahLst/>
              <a:cxnLst/>
              <a:rect l="0" t="0" r="0" b="0"/>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 name="Shape 2017">
              <a:extLst>
                <a:ext uri="{FF2B5EF4-FFF2-40B4-BE49-F238E27FC236}">
                  <a16:creationId xmlns:a16="http://schemas.microsoft.com/office/drawing/2014/main" id="{EB70D72E-F9FC-465D-8ECC-3ECAB52E3573}"/>
                </a:ext>
              </a:extLst>
            </p:cNvPr>
            <p:cNvSpPr/>
            <p:nvPr/>
          </p:nvSpPr>
          <p:spPr>
            <a:xfrm>
              <a:off x="5810958" y="3583492"/>
              <a:ext cx="177008" cy="196037"/>
            </a:xfrm>
            <a:custGeom>
              <a:avLst/>
              <a:gdLst/>
              <a:ahLst/>
              <a:cxnLst/>
              <a:rect l="0" t="0" r="0" b="0"/>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 name="Shape 2018">
              <a:extLst>
                <a:ext uri="{FF2B5EF4-FFF2-40B4-BE49-F238E27FC236}">
                  <a16:creationId xmlns:a16="http://schemas.microsoft.com/office/drawing/2014/main" id="{079ED155-E802-4A88-8790-709F2BCCA33F}"/>
                </a:ext>
              </a:extLst>
            </p:cNvPr>
            <p:cNvSpPr/>
            <p:nvPr/>
          </p:nvSpPr>
          <p:spPr>
            <a:xfrm>
              <a:off x="6017651" y="3676182"/>
              <a:ext cx="241874" cy="205626"/>
            </a:xfrm>
            <a:custGeom>
              <a:avLst/>
              <a:gdLst/>
              <a:ahLst/>
              <a:cxnLst/>
              <a:rect l="0" t="0" r="0" b="0"/>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 name="Shape 2019">
              <a:extLst>
                <a:ext uri="{FF2B5EF4-FFF2-40B4-BE49-F238E27FC236}">
                  <a16:creationId xmlns:a16="http://schemas.microsoft.com/office/drawing/2014/main" id="{7AFCB87A-1B8A-48C9-8A42-F35C1422F665}"/>
                </a:ext>
              </a:extLst>
            </p:cNvPr>
            <p:cNvSpPr/>
            <p:nvPr/>
          </p:nvSpPr>
          <p:spPr>
            <a:xfrm>
              <a:off x="5588873" y="2851550"/>
              <a:ext cx="445269" cy="240785"/>
            </a:xfrm>
            <a:custGeom>
              <a:avLst/>
              <a:gdLst/>
              <a:ahLst/>
              <a:cxnLst/>
              <a:rect l="0" t="0" r="0" b="0"/>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3" name="Shape 2020">
              <a:extLst>
                <a:ext uri="{FF2B5EF4-FFF2-40B4-BE49-F238E27FC236}">
                  <a16:creationId xmlns:a16="http://schemas.microsoft.com/office/drawing/2014/main" id="{02E4FB30-F130-4906-BC3C-160257356360}"/>
                </a:ext>
              </a:extLst>
            </p:cNvPr>
            <p:cNvSpPr/>
            <p:nvPr/>
          </p:nvSpPr>
          <p:spPr>
            <a:xfrm>
              <a:off x="5320612" y="3211660"/>
              <a:ext cx="266061" cy="194972"/>
            </a:xfrm>
            <a:custGeom>
              <a:avLst/>
              <a:gdLst/>
              <a:ahLst/>
              <a:cxnLst/>
              <a:rect l="0" t="0" r="0" b="0"/>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4" name="Shape 2021">
              <a:extLst>
                <a:ext uri="{FF2B5EF4-FFF2-40B4-BE49-F238E27FC236}">
                  <a16:creationId xmlns:a16="http://schemas.microsoft.com/office/drawing/2014/main" id="{B3361FDE-DCA8-4AFF-B83E-EACECFAC4745}"/>
                </a:ext>
              </a:extLst>
            </p:cNvPr>
            <p:cNvSpPr/>
            <p:nvPr/>
          </p:nvSpPr>
          <p:spPr>
            <a:xfrm>
              <a:off x="5338203" y="3253211"/>
              <a:ext cx="517832" cy="466653"/>
            </a:xfrm>
            <a:custGeom>
              <a:avLst/>
              <a:gdLst/>
              <a:ahLst/>
              <a:cxnLst/>
              <a:rect l="0" t="0" r="0" b="0"/>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5" name="Shape 2022">
              <a:extLst>
                <a:ext uri="{FF2B5EF4-FFF2-40B4-BE49-F238E27FC236}">
                  <a16:creationId xmlns:a16="http://schemas.microsoft.com/office/drawing/2014/main" id="{22A48E5C-82A2-4CEB-B51D-EEC12E1F9406}"/>
                </a:ext>
              </a:extLst>
            </p:cNvPr>
            <p:cNvSpPr/>
            <p:nvPr/>
          </p:nvSpPr>
          <p:spPr>
            <a:xfrm>
              <a:off x="7316078" y="4213153"/>
              <a:ext cx="216587" cy="121458"/>
            </a:xfrm>
            <a:custGeom>
              <a:avLst/>
              <a:gdLst/>
              <a:ahLst/>
              <a:cxnLst/>
              <a:rect l="0" t="0" r="0" b="0"/>
              <a:pathLst>
                <a:path w="120000" h="120000" extrusionOk="0">
                  <a:moveTo>
                    <a:pt x="2526" y="85090"/>
                  </a:moveTo>
                  <a:cubicBezTo>
                    <a:pt x="2526" y="85090"/>
                    <a:pt x="2526" y="82909"/>
                    <a:pt x="2526" y="78545"/>
                  </a:cubicBezTo>
                  <a:cubicBezTo>
                    <a:pt x="1263" y="74181"/>
                    <a:pt x="0" y="67636"/>
                    <a:pt x="0" y="67636"/>
                  </a:cubicBezTo>
                  <a:cubicBezTo>
                    <a:pt x="0" y="67636"/>
                    <a:pt x="1263" y="65454"/>
                    <a:pt x="2526" y="67636"/>
                  </a:cubicBezTo>
                  <a:cubicBezTo>
                    <a:pt x="3789" y="69818"/>
                    <a:pt x="5052" y="74181"/>
                    <a:pt x="8842" y="69818"/>
                  </a:cubicBezTo>
                  <a:cubicBezTo>
                    <a:pt x="10105" y="69818"/>
                    <a:pt x="11368" y="69818"/>
                    <a:pt x="11368" y="67636"/>
                  </a:cubicBezTo>
                  <a:cubicBezTo>
                    <a:pt x="13894" y="63272"/>
                    <a:pt x="13894" y="58909"/>
                    <a:pt x="15157" y="58909"/>
                  </a:cubicBezTo>
                  <a:cubicBezTo>
                    <a:pt x="16421" y="56727"/>
                    <a:pt x="16421" y="58909"/>
                    <a:pt x="18947" y="58909"/>
                  </a:cubicBezTo>
                  <a:cubicBezTo>
                    <a:pt x="18947" y="58909"/>
                    <a:pt x="20210" y="56727"/>
                    <a:pt x="20210" y="56727"/>
                  </a:cubicBezTo>
                  <a:cubicBezTo>
                    <a:pt x="21473" y="56727"/>
                    <a:pt x="21473" y="58909"/>
                    <a:pt x="22736" y="58909"/>
                  </a:cubicBezTo>
                  <a:cubicBezTo>
                    <a:pt x="24000" y="58909"/>
                    <a:pt x="24000" y="56727"/>
                    <a:pt x="25263" y="58909"/>
                  </a:cubicBezTo>
                  <a:cubicBezTo>
                    <a:pt x="26526" y="58909"/>
                    <a:pt x="27789" y="61090"/>
                    <a:pt x="29052" y="61090"/>
                  </a:cubicBezTo>
                  <a:cubicBezTo>
                    <a:pt x="30315" y="61090"/>
                    <a:pt x="32842" y="61090"/>
                    <a:pt x="32842" y="56727"/>
                  </a:cubicBezTo>
                  <a:cubicBezTo>
                    <a:pt x="34105" y="54545"/>
                    <a:pt x="35368" y="50181"/>
                    <a:pt x="35368" y="43636"/>
                  </a:cubicBezTo>
                  <a:cubicBezTo>
                    <a:pt x="35368" y="37090"/>
                    <a:pt x="34105" y="32727"/>
                    <a:pt x="35368" y="34909"/>
                  </a:cubicBezTo>
                  <a:cubicBezTo>
                    <a:pt x="35368" y="34909"/>
                    <a:pt x="39157" y="37090"/>
                    <a:pt x="41684" y="39272"/>
                  </a:cubicBezTo>
                  <a:cubicBezTo>
                    <a:pt x="44210" y="39272"/>
                    <a:pt x="42947" y="37090"/>
                    <a:pt x="45473" y="39272"/>
                  </a:cubicBezTo>
                  <a:cubicBezTo>
                    <a:pt x="48000" y="39272"/>
                    <a:pt x="53052" y="41454"/>
                    <a:pt x="55578" y="41454"/>
                  </a:cubicBezTo>
                  <a:cubicBezTo>
                    <a:pt x="60631" y="41454"/>
                    <a:pt x="66947" y="41454"/>
                    <a:pt x="73263" y="39272"/>
                  </a:cubicBezTo>
                  <a:cubicBezTo>
                    <a:pt x="73263" y="37090"/>
                    <a:pt x="75789" y="34909"/>
                    <a:pt x="77052" y="34909"/>
                  </a:cubicBezTo>
                  <a:cubicBezTo>
                    <a:pt x="78315" y="32727"/>
                    <a:pt x="80842" y="34909"/>
                    <a:pt x="83368" y="32727"/>
                  </a:cubicBezTo>
                  <a:cubicBezTo>
                    <a:pt x="84631" y="32727"/>
                    <a:pt x="87157" y="30545"/>
                    <a:pt x="88421" y="28363"/>
                  </a:cubicBezTo>
                  <a:cubicBezTo>
                    <a:pt x="90947" y="26181"/>
                    <a:pt x="93473" y="24000"/>
                    <a:pt x="96000" y="21818"/>
                  </a:cubicBezTo>
                  <a:cubicBezTo>
                    <a:pt x="97263" y="21818"/>
                    <a:pt x="97263" y="19636"/>
                    <a:pt x="98526" y="17454"/>
                  </a:cubicBezTo>
                  <a:cubicBezTo>
                    <a:pt x="99789" y="17454"/>
                    <a:pt x="99789" y="17454"/>
                    <a:pt x="101052" y="17454"/>
                  </a:cubicBezTo>
                  <a:cubicBezTo>
                    <a:pt x="102315" y="17454"/>
                    <a:pt x="103578" y="15272"/>
                    <a:pt x="104842" y="15272"/>
                  </a:cubicBezTo>
                  <a:cubicBezTo>
                    <a:pt x="107368" y="13090"/>
                    <a:pt x="108631" y="10909"/>
                    <a:pt x="112421" y="6545"/>
                  </a:cubicBezTo>
                  <a:cubicBezTo>
                    <a:pt x="116210" y="0"/>
                    <a:pt x="120000" y="0"/>
                    <a:pt x="118736" y="4363"/>
                  </a:cubicBezTo>
                  <a:cubicBezTo>
                    <a:pt x="118736" y="6545"/>
                    <a:pt x="113684" y="10909"/>
                    <a:pt x="112421" y="13090"/>
                  </a:cubicBezTo>
                  <a:cubicBezTo>
                    <a:pt x="109894" y="17454"/>
                    <a:pt x="107368" y="21818"/>
                    <a:pt x="104842" y="24000"/>
                  </a:cubicBezTo>
                  <a:cubicBezTo>
                    <a:pt x="102315" y="24000"/>
                    <a:pt x="98526" y="28363"/>
                    <a:pt x="96000" y="32727"/>
                  </a:cubicBezTo>
                  <a:cubicBezTo>
                    <a:pt x="93473" y="34909"/>
                    <a:pt x="93473" y="39272"/>
                    <a:pt x="92210" y="41454"/>
                  </a:cubicBezTo>
                  <a:cubicBezTo>
                    <a:pt x="88421" y="45818"/>
                    <a:pt x="87157" y="41454"/>
                    <a:pt x="85894" y="43636"/>
                  </a:cubicBezTo>
                  <a:cubicBezTo>
                    <a:pt x="85894" y="48000"/>
                    <a:pt x="84631" y="54545"/>
                    <a:pt x="84631" y="58909"/>
                  </a:cubicBezTo>
                  <a:cubicBezTo>
                    <a:pt x="85894" y="65454"/>
                    <a:pt x="89684" y="69818"/>
                    <a:pt x="92210" y="74181"/>
                  </a:cubicBezTo>
                  <a:cubicBezTo>
                    <a:pt x="92210" y="74181"/>
                    <a:pt x="96000" y="80727"/>
                    <a:pt x="93473" y="82909"/>
                  </a:cubicBezTo>
                  <a:cubicBezTo>
                    <a:pt x="92210" y="82909"/>
                    <a:pt x="90947" y="78545"/>
                    <a:pt x="88421" y="78545"/>
                  </a:cubicBezTo>
                  <a:cubicBezTo>
                    <a:pt x="85894" y="78545"/>
                    <a:pt x="82105" y="78545"/>
                    <a:pt x="79578" y="80727"/>
                  </a:cubicBezTo>
                  <a:cubicBezTo>
                    <a:pt x="78315" y="80727"/>
                    <a:pt x="77052" y="78545"/>
                    <a:pt x="74526" y="78545"/>
                  </a:cubicBezTo>
                  <a:cubicBezTo>
                    <a:pt x="72000" y="80727"/>
                    <a:pt x="69473" y="89454"/>
                    <a:pt x="69473" y="93818"/>
                  </a:cubicBezTo>
                  <a:cubicBezTo>
                    <a:pt x="69473" y="96000"/>
                    <a:pt x="66947" y="96000"/>
                    <a:pt x="65684" y="100363"/>
                  </a:cubicBezTo>
                  <a:cubicBezTo>
                    <a:pt x="63157" y="102545"/>
                    <a:pt x="61894" y="100363"/>
                    <a:pt x="59368" y="102545"/>
                  </a:cubicBezTo>
                  <a:cubicBezTo>
                    <a:pt x="56842" y="104727"/>
                    <a:pt x="56842" y="106909"/>
                    <a:pt x="54315" y="106909"/>
                  </a:cubicBezTo>
                  <a:cubicBezTo>
                    <a:pt x="50526" y="106909"/>
                    <a:pt x="46736" y="109090"/>
                    <a:pt x="45473" y="109090"/>
                  </a:cubicBezTo>
                  <a:cubicBezTo>
                    <a:pt x="37894" y="109090"/>
                    <a:pt x="41684" y="120000"/>
                    <a:pt x="36631" y="115636"/>
                  </a:cubicBezTo>
                  <a:cubicBezTo>
                    <a:pt x="34105" y="115636"/>
                    <a:pt x="32842" y="111272"/>
                    <a:pt x="30315" y="109090"/>
                  </a:cubicBezTo>
                  <a:cubicBezTo>
                    <a:pt x="29052" y="109090"/>
                    <a:pt x="26526" y="113454"/>
                    <a:pt x="24000" y="115636"/>
                  </a:cubicBezTo>
                  <a:cubicBezTo>
                    <a:pt x="21473" y="117818"/>
                    <a:pt x="17684" y="111272"/>
                    <a:pt x="15157" y="109090"/>
                  </a:cubicBezTo>
                  <a:cubicBezTo>
                    <a:pt x="12631" y="106909"/>
                    <a:pt x="11368" y="111272"/>
                    <a:pt x="10105" y="109090"/>
                  </a:cubicBezTo>
                  <a:cubicBezTo>
                    <a:pt x="7578" y="104727"/>
                    <a:pt x="8842" y="100363"/>
                    <a:pt x="6315" y="98181"/>
                  </a:cubicBezTo>
                  <a:cubicBezTo>
                    <a:pt x="5052" y="93818"/>
                    <a:pt x="2526" y="89454"/>
                    <a:pt x="2526" y="85090"/>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6" name="Shape 2023">
              <a:extLst>
                <a:ext uri="{FF2B5EF4-FFF2-40B4-BE49-F238E27FC236}">
                  <a16:creationId xmlns:a16="http://schemas.microsoft.com/office/drawing/2014/main" id="{AC2E6384-4A1A-430F-AF00-932DDFB572E7}"/>
                </a:ext>
              </a:extLst>
            </p:cNvPr>
            <p:cNvSpPr/>
            <p:nvPr/>
          </p:nvSpPr>
          <p:spPr>
            <a:xfrm>
              <a:off x="5794467" y="3262800"/>
              <a:ext cx="424380" cy="437886"/>
            </a:xfrm>
            <a:custGeom>
              <a:avLst/>
              <a:gdLst/>
              <a:ahLst/>
              <a:cxnLst/>
              <a:rect l="0" t="0" r="0" b="0"/>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7" name="Shape 2024">
              <a:extLst>
                <a:ext uri="{FF2B5EF4-FFF2-40B4-BE49-F238E27FC236}">
                  <a16:creationId xmlns:a16="http://schemas.microsoft.com/office/drawing/2014/main" id="{AFFC86D8-633F-47D6-A4F9-3BEDB5D427E9}"/>
                </a:ext>
              </a:extLst>
            </p:cNvPr>
            <p:cNvSpPr/>
            <p:nvPr/>
          </p:nvSpPr>
          <p:spPr>
            <a:xfrm>
              <a:off x="4681844" y="3129624"/>
              <a:ext cx="394695" cy="240785"/>
            </a:xfrm>
            <a:custGeom>
              <a:avLst/>
              <a:gdLst/>
              <a:ahLst/>
              <a:cxnLst/>
              <a:rect l="0" t="0" r="0" b="0"/>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8" name="Shape 2025">
              <a:extLst>
                <a:ext uri="{FF2B5EF4-FFF2-40B4-BE49-F238E27FC236}">
                  <a16:creationId xmlns:a16="http://schemas.microsoft.com/office/drawing/2014/main" id="{6F6A1CBD-83F6-4D2B-A4B4-0E4C625906C1}"/>
                </a:ext>
              </a:extLst>
            </p:cNvPr>
            <p:cNvSpPr/>
            <p:nvPr/>
          </p:nvSpPr>
          <p:spPr>
            <a:xfrm>
              <a:off x="5753789" y="1798916"/>
              <a:ext cx="494744" cy="296185"/>
            </a:xfrm>
            <a:custGeom>
              <a:avLst/>
              <a:gdLst/>
              <a:ahLst/>
              <a:cxnLst/>
              <a:rect l="0" t="0" r="0" b="0"/>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9" name="Shape 2026">
              <a:extLst>
                <a:ext uri="{FF2B5EF4-FFF2-40B4-BE49-F238E27FC236}">
                  <a16:creationId xmlns:a16="http://schemas.microsoft.com/office/drawing/2014/main" id="{7A0822EA-0251-479F-A93E-B28A32C1A947}"/>
                </a:ext>
              </a:extLst>
            </p:cNvPr>
            <p:cNvSpPr/>
            <p:nvPr/>
          </p:nvSpPr>
          <p:spPr>
            <a:xfrm>
              <a:off x="5535001" y="3399175"/>
              <a:ext cx="359513" cy="307905"/>
            </a:xfrm>
            <a:custGeom>
              <a:avLst/>
              <a:gdLst/>
              <a:ahLst/>
              <a:cxnLst/>
              <a:rect l="0" t="0" r="0" b="0"/>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0" name="Shape 2027">
              <a:extLst>
                <a:ext uri="{FF2B5EF4-FFF2-40B4-BE49-F238E27FC236}">
                  <a16:creationId xmlns:a16="http://schemas.microsoft.com/office/drawing/2014/main" id="{ECE95E29-CEEE-47CF-A30A-8A3763240D9A}"/>
                </a:ext>
              </a:extLst>
            </p:cNvPr>
            <p:cNvSpPr/>
            <p:nvPr/>
          </p:nvSpPr>
          <p:spPr>
            <a:xfrm>
              <a:off x="4877542" y="1947009"/>
              <a:ext cx="322132" cy="369699"/>
            </a:xfrm>
            <a:custGeom>
              <a:avLst/>
              <a:gdLst/>
              <a:ahLst/>
              <a:cxnLst/>
              <a:rect l="0" t="0" r="0" b="0"/>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solidFill>
              <a:srgbClr val="99CC00"/>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1" name="Shape 2028">
              <a:extLst>
                <a:ext uri="{FF2B5EF4-FFF2-40B4-BE49-F238E27FC236}">
                  <a16:creationId xmlns:a16="http://schemas.microsoft.com/office/drawing/2014/main" id="{D53F3FF1-6B66-4B76-8D65-60136C32133B}"/>
                </a:ext>
              </a:extLst>
            </p:cNvPr>
            <p:cNvSpPr/>
            <p:nvPr/>
          </p:nvSpPr>
          <p:spPr>
            <a:xfrm>
              <a:off x="4518028" y="2422185"/>
              <a:ext cx="310038" cy="351588"/>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solidFill>
              <a:srgbClr val="99CC00"/>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2" name="Shape 2029">
              <a:extLst>
                <a:ext uri="{FF2B5EF4-FFF2-40B4-BE49-F238E27FC236}">
                  <a16:creationId xmlns:a16="http://schemas.microsoft.com/office/drawing/2014/main" id="{2FB99DC5-794F-4FDA-842B-C24070286E62}"/>
                </a:ext>
              </a:extLst>
            </p:cNvPr>
            <p:cNvSpPr/>
            <p:nvPr/>
          </p:nvSpPr>
          <p:spPr>
            <a:xfrm>
              <a:off x="8054896" y="3267063"/>
              <a:ext cx="384801" cy="263158"/>
            </a:xfrm>
            <a:custGeom>
              <a:avLst/>
              <a:gdLst/>
              <a:ahLst/>
              <a:cxnLst/>
              <a:rect l="0" t="0" r="0" b="0"/>
              <a:pathLst>
                <a:path w="120000" h="120000" extrusionOk="0">
                  <a:moveTo>
                    <a:pt x="1420" y="33277"/>
                  </a:moveTo>
                  <a:cubicBezTo>
                    <a:pt x="0" y="31260"/>
                    <a:pt x="0" y="31260"/>
                    <a:pt x="0" y="31260"/>
                  </a:cubicBezTo>
                  <a:cubicBezTo>
                    <a:pt x="2840" y="28235"/>
                    <a:pt x="2840" y="28235"/>
                    <a:pt x="2840" y="28235"/>
                  </a:cubicBezTo>
                  <a:cubicBezTo>
                    <a:pt x="2840" y="28235"/>
                    <a:pt x="4260" y="28235"/>
                    <a:pt x="4970" y="27226"/>
                  </a:cubicBezTo>
                  <a:cubicBezTo>
                    <a:pt x="6390" y="27226"/>
                    <a:pt x="10650" y="25210"/>
                    <a:pt x="10650" y="25210"/>
                  </a:cubicBezTo>
                  <a:cubicBezTo>
                    <a:pt x="12071" y="23193"/>
                    <a:pt x="12071" y="23193"/>
                    <a:pt x="12071" y="23193"/>
                  </a:cubicBezTo>
                  <a:cubicBezTo>
                    <a:pt x="12071" y="23193"/>
                    <a:pt x="13491" y="21176"/>
                    <a:pt x="13491" y="21176"/>
                  </a:cubicBezTo>
                  <a:cubicBezTo>
                    <a:pt x="14201" y="21176"/>
                    <a:pt x="15621" y="21176"/>
                    <a:pt x="16331" y="20168"/>
                  </a:cubicBezTo>
                  <a:cubicBezTo>
                    <a:pt x="16331" y="20168"/>
                    <a:pt x="17041" y="19159"/>
                    <a:pt x="17041" y="19159"/>
                  </a:cubicBezTo>
                  <a:cubicBezTo>
                    <a:pt x="17041" y="19159"/>
                    <a:pt x="17041" y="18151"/>
                    <a:pt x="17751" y="18151"/>
                  </a:cubicBezTo>
                  <a:cubicBezTo>
                    <a:pt x="17751" y="18151"/>
                    <a:pt x="18461" y="18151"/>
                    <a:pt x="19171" y="17142"/>
                  </a:cubicBezTo>
                  <a:cubicBezTo>
                    <a:pt x="19881" y="17142"/>
                    <a:pt x="19881" y="17142"/>
                    <a:pt x="20591" y="16134"/>
                  </a:cubicBezTo>
                  <a:cubicBezTo>
                    <a:pt x="20591" y="16134"/>
                    <a:pt x="21301" y="13109"/>
                    <a:pt x="21301" y="13109"/>
                  </a:cubicBezTo>
                  <a:cubicBezTo>
                    <a:pt x="21301" y="13109"/>
                    <a:pt x="21301" y="13109"/>
                    <a:pt x="21301" y="13109"/>
                  </a:cubicBezTo>
                  <a:cubicBezTo>
                    <a:pt x="22011" y="13109"/>
                    <a:pt x="22721" y="14117"/>
                    <a:pt x="22721" y="14117"/>
                  </a:cubicBezTo>
                  <a:cubicBezTo>
                    <a:pt x="22721" y="14117"/>
                    <a:pt x="24142" y="14117"/>
                    <a:pt x="24852" y="14117"/>
                  </a:cubicBezTo>
                  <a:cubicBezTo>
                    <a:pt x="24852" y="14117"/>
                    <a:pt x="26272" y="13109"/>
                    <a:pt x="26272" y="13109"/>
                  </a:cubicBezTo>
                  <a:cubicBezTo>
                    <a:pt x="26272" y="13109"/>
                    <a:pt x="26272" y="12100"/>
                    <a:pt x="26982" y="12100"/>
                  </a:cubicBezTo>
                  <a:cubicBezTo>
                    <a:pt x="27692" y="12100"/>
                    <a:pt x="28402" y="12100"/>
                    <a:pt x="29112" y="12100"/>
                  </a:cubicBezTo>
                  <a:cubicBezTo>
                    <a:pt x="29112" y="12100"/>
                    <a:pt x="30532" y="12100"/>
                    <a:pt x="30532" y="12100"/>
                  </a:cubicBezTo>
                  <a:cubicBezTo>
                    <a:pt x="31242" y="11092"/>
                    <a:pt x="31242" y="11092"/>
                    <a:pt x="31242" y="11092"/>
                  </a:cubicBezTo>
                  <a:cubicBezTo>
                    <a:pt x="31952" y="11092"/>
                    <a:pt x="31242" y="10084"/>
                    <a:pt x="31952" y="11092"/>
                  </a:cubicBezTo>
                  <a:cubicBezTo>
                    <a:pt x="32662" y="11092"/>
                    <a:pt x="31952" y="12100"/>
                    <a:pt x="32662" y="11092"/>
                  </a:cubicBezTo>
                  <a:cubicBezTo>
                    <a:pt x="33372" y="10084"/>
                    <a:pt x="34082" y="8067"/>
                    <a:pt x="34082" y="8067"/>
                  </a:cubicBezTo>
                  <a:cubicBezTo>
                    <a:pt x="34082" y="8067"/>
                    <a:pt x="33372" y="8067"/>
                    <a:pt x="34792" y="8067"/>
                  </a:cubicBezTo>
                  <a:cubicBezTo>
                    <a:pt x="36213" y="8067"/>
                    <a:pt x="36213" y="8067"/>
                    <a:pt x="37633" y="8067"/>
                  </a:cubicBezTo>
                  <a:cubicBezTo>
                    <a:pt x="38343" y="8067"/>
                    <a:pt x="39763" y="7058"/>
                    <a:pt x="39763" y="7058"/>
                  </a:cubicBezTo>
                  <a:cubicBezTo>
                    <a:pt x="40473" y="7058"/>
                    <a:pt x="41183" y="6050"/>
                    <a:pt x="41183" y="6050"/>
                  </a:cubicBezTo>
                  <a:cubicBezTo>
                    <a:pt x="41183" y="5042"/>
                    <a:pt x="38343" y="3025"/>
                    <a:pt x="38343" y="3025"/>
                  </a:cubicBezTo>
                  <a:cubicBezTo>
                    <a:pt x="38343" y="3025"/>
                    <a:pt x="36923" y="2016"/>
                    <a:pt x="39053" y="2016"/>
                  </a:cubicBezTo>
                  <a:cubicBezTo>
                    <a:pt x="41183" y="3025"/>
                    <a:pt x="41893" y="3025"/>
                    <a:pt x="41893" y="3025"/>
                  </a:cubicBezTo>
                  <a:cubicBezTo>
                    <a:pt x="42603" y="3025"/>
                    <a:pt x="42603" y="2016"/>
                    <a:pt x="43313" y="2016"/>
                  </a:cubicBezTo>
                  <a:cubicBezTo>
                    <a:pt x="44023" y="1008"/>
                    <a:pt x="44733" y="0"/>
                    <a:pt x="44733" y="0"/>
                  </a:cubicBezTo>
                  <a:cubicBezTo>
                    <a:pt x="45443" y="0"/>
                    <a:pt x="46863" y="2016"/>
                    <a:pt x="46863" y="2016"/>
                  </a:cubicBezTo>
                  <a:cubicBezTo>
                    <a:pt x="46863" y="4033"/>
                    <a:pt x="46863" y="4033"/>
                    <a:pt x="46863" y="4033"/>
                  </a:cubicBezTo>
                  <a:cubicBezTo>
                    <a:pt x="48994" y="4033"/>
                    <a:pt x="48994" y="4033"/>
                    <a:pt x="48994" y="4033"/>
                  </a:cubicBezTo>
                  <a:cubicBezTo>
                    <a:pt x="48994" y="4033"/>
                    <a:pt x="49704" y="3025"/>
                    <a:pt x="50414" y="4033"/>
                  </a:cubicBezTo>
                  <a:cubicBezTo>
                    <a:pt x="51124" y="4033"/>
                    <a:pt x="52544" y="6050"/>
                    <a:pt x="52544" y="6050"/>
                  </a:cubicBezTo>
                  <a:cubicBezTo>
                    <a:pt x="51834" y="8067"/>
                    <a:pt x="51834" y="8067"/>
                    <a:pt x="51834" y="8067"/>
                  </a:cubicBezTo>
                  <a:cubicBezTo>
                    <a:pt x="48994" y="9075"/>
                    <a:pt x="48994" y="9075"/>
                    <a:pt x="48994" y="9075"/>
                  </a:cubicBezTo>
                  <a:cubicBezTo>
                    <a:pt x="48994" y="9075"/>
                    <a:pt x="48994" y="11092"/>
                    <a:pt x="49704" y="11092"/>
                  </a:cubicBezTo>
                  <a:cubicBezTo>
                    <a:pt x="49704" y="11092"/>
                    <a:pt x="50414" y="12100"/>
                    <a:pt x="51124" y="11092"/>
                  </a:cubicBezTo>
                  <a:cubicBezTo>
                    <a:pt x="51834" y="11092"/>
                    <a:pt x="51834" y="10084"/>
                    <a:pt x="51834" y="10084"/>
                  </a:cubicBezTo>
                  <a:cubicBezTo>
                    <a:pt x="51834" y="10084"/>
                    <a:pt x="53964" y="10084"/>
                    <a:pt x="53964" y="11092"/>
                  </a:cubicBezTo>
                  <a:cubicBezTo>
                    <a:pt x="53964" y="11092"/>
                    <a:pt x="55384" y="12100"/>
                    <a:pt x="55384" y="12100"/>
                  </a:cubicBezTo>
                  <a:cubicBezTo>
                    <a:pt x="56094" y="11092"/>
                    <a:pt x="56804" y="11092"/>
                    <a:pt x="57514" y="11092"/>
                  </a:cubicBezTo>
                  <a:cubicBezTo>
                    <a:pt x="57514" y="11092"/>
                    <a:pt x="58224" y="12100"/>
                    <a:pt x="58934" y="12100"/>
                  </a:cubicBezTo>
                  <a:cubicBezTo>
                    <a:pt x="59644" y="12100"/>
                    <a:pt x="60355" y="10084"/>
                    <a:pt x="60355" y="10084"/>
                  </a:cubicBezTo>
                  <a:cubicBezTo>
                    <a:pt x="60355" y="10084"/>
                    <a:pt x="61065" y="10084"/>
                    <a:pt x="61065" y="11092"/>
                  </a:cubicBezTo>
                  <a:cubicBezTo>
                    <a:pt x="61775" y="11092"/>
                    <a:pt x="61065" y="11092"/>
                    <a:pt x="61775" y="12100"/>
                  </a:cubicBezTo>
                  <a:cubicBezTo>
                    <a:pt x="61775" y="13109"/>
                    <a:pt x="61775" y="13109"/>
                    <a:pt x="62485" y="13109"/>
                  </a:cubicBezTo>
                  <a:cubicBezTo>
                    <a:pt x="63195" y="14117"/>
                    <a:pt x="64615" y="14117"/>
                    <a:pt x="64615" y="15126"/>
                  </a:cubicBezTo>
                  <a:cubicBezTo>
                    <a:pt x="64615" y="15126"/>
                    <a:pt x="65325" y="17142"/>
                    <a:pt x="66035" y="17142"/>
                  </a:cubicBezTo>
                  <a:cubicBezTo>
                    <a:pt x="66745" y="16134"/>
                    <a:pt x="66745" y="16134"/>
                    <a:pt x="67455" y="16134"/>
                  </a:cubicBezTo>
                  <a:cubicBezTo>
                    <a:pt x="68165" y="17142"/>
                    <a:pt x="69585" y="16134"/>
                    <a:pt x="69585" y="17142"/>
                  </a:cubicBezTo>
                  <a:cubicBezTo>
                    <a:pt x="68875" y="18151"/>
                    <a:pt x="68875" y="19159"/>
                    <a:pt x="68875" y="20168"/>
                  </a:cubicBezTo>
                  <a:cubicBezTo>
                    <a:pt x="68875" y="20168"/>
                    <a:pt x="68165" y="21176"/>
                    <a:pt x="67455" y="21176"/>
                  </a:cubicBezTo>
                  <a:cubicBezTo>
                    <a:pt x="66745" y="21176"/>
                    <a:pt x="66035" y="22184"/>
                    <a:pt x="66035" y="22184"/>
                  </a:cubicBezTo>
                  <a:cubicBezTo>
                    <a:pt x="66035" y="23193"/>
                    <a:pt x="65325" y="24201"/>
                    <a:pt x="65325" y="25210"/>
                  </a:cubicBezTo>
                  <a:cubicBezTo>
                    <a:pt x="64615" y="26218"/>
                    <a:pt x="64615" y="27226"/>
                    <a:pt x="64615" y="27226"/>
                  </a:cubicBezTo>
                  <a:cubicBezTo>
                    <a:pt x="63905" y="28235"/>
                    <a:pt x="63905" y="28235"/>
                    <a:pt x="63905" y="28235"/>
                  </a:cubicBezTo>
                  <a:cubicBezTo>
                    <a:pt x="63905" y="29243"/>
                    <a:pt x="66035" y="33277"/>
                    <a:pt x="66035" y="33277"/>
                  </a:cubicBezTo>
                  <a:cubicBezTo>
                    <a:pt x="67455" y="34285"/>
                    <a:pt x="67455" y="34285"/>
                    <a:pt x="67455" y="34285"/>
                  </a:cubicBezTo>
                  <a:cubicBezTo>
                    <a:pt x="68165" y="36302"/>
                    <a:pt x="68165" y="36302"/>
                    <a:pt x="68165" y="36302"/>
                  </a:cubicBezTo>
                  <a:cubicBezTo>
                    <a:pt x="72426" y="40336"/>
                    <a:pt x="72426" y="40336"/>
                    <a:pt x="72426" y="40336"/>
                  </a:cubicBezTo>
                  <a:cubicBezTo>
                    <a:pt x="72426" y="40336"/>
                    <a:pt x="73846" y="41344"/>
                    <a:pt x="75266" y="41344"/>
                  </a:cubicBezTo>
                  <a:cubicBezTo>
                    <a:pt x="76686" y="42352"/>
                    <a:pt x="78106" y="42352"/>
                    <a:pt x="78106" y="42352"/>
                  </a:cubicBezTo>
                  <a:cubicBezTo>
                    <a:pt x="80236" y="45378"/>
                    <a:pt x="80236" y="45378"/>
                    <a:pt x="80236" y="45378"/>
                  </a:cubicBezTo>
                  <a:cubicBezTo>
                    <a:pt x="80236" y="45378"/>
                    <a:pt x="81656" y="45378"/>
                    <a:pt x="82366" y="45378"/>
                  </a:cubicBezTo>
                  <a:cubicBezTo>
                    <a:pt x="82366" y="46386"/>
                    <a:pt x="84497" y="46386"/>
                    <a:pt x="84497" y="46386"/>
                  </a:cubicBezTo>
                  <a:cubicBezTo>
                    <a:pt x="85917" y="46386"/>
                    <a:pt x="85917" y="46386"/>
                    <a:pt x="85917" y="46386"/>
                  </a:cubicBezTo>
                  <a:cubicBezTo>
                    <a:pt x="85917" y="46386"/>
                    <a:pt x="86627" y="45378"/>
                    <a:pt x="87337" y="47394"/>
                  </a:cubicBezTo>
                  <a:cubicBezTo>
                    <a:pt x="87337" y="48403"/>
                    <a:pt x="88047" y="50420"/>
                    <a:pt x="88047" y="50420"/>
                  </a:cubicBezTo>
                  <a:cubicBezTo>
                    <a:pt x="88047" y="50420"/>
                    <a:pt x="88047" y="51428"/>
                    <a:pt x="88047" y="52436"/>
                  </a:cubicBezTo>
                  <a:cubicBezTo>
                    <a:pt x="87337" y="52436"/>
                    <a:pt x="87337" y="52436"/>
                    <a:pt x="87337" y="53445"/>
                  </a:cubicBezTo>
                  <a:cubicBezTo>
                    <a:pt x="87337" y="53445"/>
                    <a:pt x="87337" y="57478"/>
                    <a:pt x="87337" y="57478"/>
                  </a:cubicBezTo>
                  <a:cubicBezTo>
                    <a:pt x="87337" y="57478"/>
                    <a:pt x="87337" y="58487"/>
                    <a:pt x="86627" y="58487"/>
                  </a:cubicBezTo>
                  <a:cubicBezTo>
                    <a:pt x="85207" y="59495"/>
                    <a:pt x="85207" y="59495"/>
                    <a:pt x="84497" y="59495"/>
                  </a:cubicBezTo>
                  <a:cubicBezTo>
                    <a:pt x="83076" y="59495"/>
                    <a:pt x="80946" y="60504"/>
                    <a:pt x="80236" y="61512"/>
                  </a:cubicBezTo>
                  <a:cubicBezTo>
                    <a:pt x="80236" y="61512"/>
                    <a:pt x="78816" y="61512"/>
                    <a:pt x="78816" y="61512"/>
                  </a:cubicBezTo>
                  <a:cubicBezTo>
                    <a:pt x="78816" y="62521"/>
                    <a:pt x="78106" y="64537"/>
                    <a:pt x="78106" y="64537"/>
                  </a:cubicBezTo>
                  <a:cubicBezTo>
                    <a:pt x="78106" y="64537"/>
                    <a:pt x="78106" y="66554"/>
                    <a:pt x="79526" y="66554"/>
                  </a:cubicBezTo>
                  <a:cubicBezTo>
                    <a:pt x="81656" y="66554"/>
                    <a:pt x="81656" y="66554"/>
                    <a:pt x="82366" y="66554"/>
                  </a:cubicBezTo>
                  <a:cubicBezTo>
                    <a:pt x="83076" y="66554"/>
                    <a:pt x="83076" y="65546"/>
                    <a:pt x="84497" y="66554"/>
                  </a:cubicBezTo>
                  <a:cubicBezTo>
                    <a:pt x="85207" y="66554"/>
                    <a:pt x="85917" y="68571"/>
                    <a:pt x="85917" y="68571"/>
                  </a:cubicBezTo>
                  <a:cubicBezTo>
                    <a:pt x="87337" y="70588"/>
                    <a:pt x="87337" y="70588"/>
                    <a:pt x="87337" y="70588"/>
                  </a:cubicBezTo>
                  <a:cubicBezTo>
                    <a:pt x="88757" y="71596"/>
                    <a:pt x="88757" y="71596"/>
                    <a:pt x="88757" y="71596"/>
                  </a:cubicBezTo>
                  <a:cubicBezTo>
                    <a:pt x="93017" y="71596"/>
                    <a:pt x="93017" y="71596"/>
                    <a:pt x="93017" y="71596"/>
                  </a:cubicBezTo>
                  <a:cubicBezTo>
                    <a:pt x="95857" y="75630"/>
                    <a:pt x="95857" y="75630"/>
                    <a:pt x="95857" y="75630"/>
                  </a:cubicBezTo>
                  <a:cubicBezTo>
                    <a:pt x="99408" y="76638"/>
                    <a:pt x="99408" y="76638"/>
                    <a:pt x="99408" y="76638"/>
                  </a:cubicBezTo>
                  <a:cubicBezTo>
                    <a:pt x="99408" y="76638"/>
                    <a:pt x="99408" y="79663"/>
                    <a:pt x="100118" y="79663"/>
                  </a:cubicBezTo>
                  <a:cubicBezTo>
                    <a:pt x="101538" y="79663"/>
                    <a:pt x="102248" y="78655"/>
                    <a:pt x="102248" y="78655"/>
                  </a:cubicBezTo>
                  <a:cubicBezTo>
                    <a:pt x="102248" y="78655"/>
                    <a:pt x="103668" y="76638"/>
                    <a:pt x="104378" y="76638"/>
                  </a:cubicBezTo>
                  <a:cubicBezTo>
                    <a:pt x="105798" y="75630"/>
                    <a:pt x="105088" y="74621"/>
                    <a:pt x="106508" y="75630"/>
                  </a:cubicBezTo>
                  <a:cubicBezTo>
                    <a:pt x="107928" y="77647"/>
                    <a:pt x="110769" y="75630"/>
                    <a:pt x="110769" y="75630"/>
                  </a:cubicBezTo>
                  <a:cubicBezTo>
                    <a:pt x="112189" y="75630"/>
                    <a:pt x="112189" y="75630"/>
                    <a:pt x="112189" y="75630"/>
                  </a:cubicBezTo>
                  <a:cubicBezTo>
                    <a:pt x="112189" y="78655"/>
                    <a:pt x="112189" y="78655"/>
                    <a:pt x="112189" y="78655"/>
                  </a:cubicBezTo>
                  <a:cubicBezTo>
                    <a:pt x="112189" y="81680"/>
                    <a:pt x="112189" y="81680"/>
                    <a:pt x="112189" y="81680"/>
                  </a:cubicBezTo>
                  <a:cubicBezTo>
                    <a:pt x="110059" y="83697"/>
                    <a:pt x="110059" y="83697"/>
                    <a:pt x="110059" y="83697"/>
                  </a:cubicBezTo>
                  <a:cubicBezTo>
                    <a:pt x="109349" y="84705"/>
                    <a:pt x="109349" y="84705"/>
                    <a:pt x="109349" y="84705"/>
                  </a:cubicBezTo>
                  <a:cubicBezTo>
                    <a:pt x="109349" y="84705"/>
                    <a:pt x="109349" y="85714"/>
                    <a:pt x="109349" y="86722"/>
                  </a:cubicBezTo>
                  <a:cubicBezTo>
                    <a:pt x="110059" y="86722"/>
                    <a:pt x="110769" y="87731"/>
                    <a:pt x="110769" y="87731"/>
                  </a:cubicBezTo>
                  <a:cubicBezTo>
                    <a:pt x="113609" y="88739"/>
                    <a:pt x="113609" y="88739"/>
                    <a:pt x="113609" y="88739"/>
                  </a:cubicBezTo>
                  <a:cubicBezTo>
                    <a:pt x="115739" y="90756"/>
                    <a:pt x="115739" y="90756"/>
                    <a:pt x="115739" y="90756"/>
                  </a:cubicBezTo>
                  <a:cubicBezTo>
                    <a:pt x="115739" y="90756"/>
                    <a:pt x="115739" y="93781"/>
                    <a:pt x="116449" y="93781"/>
                  </a:cubicBezTo>
                  <a:cubicBezTo>
                    <a:pt x="117159" y="93781"/>
                    <a:pt x="118579" y="94789"/>
                    <a:pt x="118579" y="94789"/>
                  </a:cubicBezTo>
                  <a:cubicBezTo>
                    <a:pt x="118579" y="94789"/>
                    <a:pt x="115739" y="97815"/>
                    <a:pt x="115029" y="97815"/>
                  </a:cubicBezTo>
                  <a:cubicBezTo>
                    <a:pt x="114319" y="97815"/>
                    <a:pt x="112189" y="96806"/>
                    <a:pt x="112189" y="96806"/>
                  </a:cubicBezTo>
                  <a:cubicBezTo>
                    <a:pt x="112899" y="100840"/>
                    <a:pt x="112899" y="100840"/>
                    <a:pt x="112899" y="100840"/>
                  </a:cubicBezTo>
                  <a:cubicBezTo>
                    <a:pt x="115739" y="100840"/>
                    <a:pt x="115739" y="100840"/>
                    <a:pt x="115739" y="100840"/>
                  </a:cubicBezTo>
                  <a:cubicBezTo>
                    <a:pt x="115739" y="100840"/>
                    <a:pt x="115739" y="100840"/>
                    <a:pt x="116449" y="101848"/>
                  </a:cubicBezTo>
                  <a:cubicBezTo>
                    <a:pt x="116449" y="102857"/>
                    <a:pt x="117159" y="103865"/>
                    <a:pt x="117159" y="103865"/>
                  </a:cubicBezTo>
                  <a:cubicBezTo>
                    <a:pt x="117159" y="103865"/>
                    <a:pt x="120000" y="102857"/>
                    <a:pt x="120000" y="106890"/>
                  </a:cubicBezTo>
                  <a:cubicBezTo>
                    <a:pt x="119289" y="107899"/>
                    <a:pt x="118579" y="110924"/>
                    <a:pt x="118579" y="111932"/>
                  </a:cubicBezTo>
                  <a:cubicBezTo>
                    <a:pt x="119289" y="111932"/>
                    <a:pt x="119289" y="112941"/>
                    <a:pt x="119289" y="112941"/>
                  </a:cubicBezTo>
                  <a:cubicBezTo>
                    <a:pt x="117869" y="114957"/>
                    <a:pt x="117869" y="114957"/>
                    <a:pt x="117869" y="114957"/>
                  </a:cubicBezTo>
                  <a:cubicBezTo>
                    <a:pt x="115029" y="114957"/>
                    <a:pt x="115029" y="114957"/>
                    <a:pt x="115029" y="114957"/>
                  </a:cubicBezTo>
                  <a:cubicBezTo>
                    <a:pt x="112189" y="116974"/>
                    <a:pt x="112189" y="116974"/>
                    <a:pt x="112189" y="116974"/>
                  </a:cubicBezTo>
                  <a:cubicBezTo>
                    <a:pt x="110769" y="118991"/>
                    <a:pt x="110769" y="118991"/>
                    <a:pt x="110769" y="118991"/>
                  </a:cubicBezTo>
                  <a:cubicBezTo>
                    <a:pt x="109349" y="120000"/>
                    <a:pt x="109349" y="120000"/>
                    <a:pt x="109349" y="120000"/>
                  </a:cubicBezTo>
                  <a:cubicBezTo>
                    <a:pt x="107218" y="115966"/>
                    <a:pt x="107218" y="115966"/>
                    <a:pt x="107218" y="115966"/>
                  </a:cubicBezTo>
                  <a:cubicBezTo>
                    <a:pt x="102958" y="110924"/>
                    <a:pt x="102958" y="110924"/>
                    <a:pt x="102958" y="110924"/>
                  </a:cubicBezTo>
                  <a:cubicBezTo>
                    <a:pt x="100828" y="107899"/>
                    <a:pt x="100828" y="107899"/>
                    <a:pt x="100828" y="107899"/>
                  </a:cubicBezTo>
                  <a:cubicBezTo>
                    <a:pt x="99408" y="103865"/>
                    <a:pt x="99408" y="103865"/>
                    <a:pt x="99408" y="103865"/>
                  </a:cubicBezTo>
                  <a:cubicBezTo>
                    <a:pt x="99408" y="100840"/>
                    <a:pt x="99408" y="100840"/>
                    <a:pt x="99408" y="100840"/>
                  </a:cubicBezTo>
                  <a:cubicBezTo>
                    <a:pt x="97988" y="98823"/>
                    <a:pt x="97988" y="98823"/>
                    <a:pt x="97988" y="98823"/>
                  </a:cubicBezTo>
                  <a:cubicBezTo>
                    <a:pt x="97988" y="98823"/>
                    <a:pt x="97278" y="98823"/>
                    <a:pt x="95857" y="98823"/>
                  </a:cubicBezTo>
                  <a:cubicBezTo>
                    <a:pt x="95147" y="98823"/>
                    <a:pt x="93017" y="97815"/>
                    <a:pt x="93017" y="97815"/>
                  </a:cubicBezTo>
                  <a:cubicBezTo>
                    <a:pt x="91597" y="97815"/>
                    <a:pt x="91597" y="97815"/>
                    <a:pt x="91597" y="97815"/>
                  </a:cubicBezTo>
                  <a:cubicBezTo>
                    <a:pt x="91597" y="92773"/>
                    <a:pt x="91597" y="92773"/>
                    <a:pt x="91597" y="92773"/>
                  </a:cubicBezTo>
                  <a:cubicBezTo>
                    <a:pt x="91597" y="92773"/>
                    <a:pt x="90887" y="88739"/>
                    <a:pt x="90177" y="88739"/>
                  </a:cubicBezTo>
                  <a:cubicBezTo>
                    <a:pt x="90177" y="87731"/>
                    <a:pt x="89467" y="85714"/>
                    <a:pt x="89467" y="85714"/>
                  </a:cubicBezTo>
                  <a:cubicBezTo>
                    <a:pt x="89467" y="85714"/>
                    <a:pt x="87337" y="86722"/>
                    <a:pt x="85917" y="86722"/>
                  </a:cubicBezTo>
                  <a:cubicBezTo>
                    <a:pt x="85207" y="87731"/>
                    <a:pt x="83786" y="88739"/>
                    <a:pt x="83076" y="89747"/>
                  </a:cubicBezTo>
                  <a:cubicBezTo>
                    <a:pt x="82366" y="90756"/>
                    <a:pt x="80946" y="91764"/>
                    <a:pt x="80946" y="91764"/>
                  </a:cubicBezTo>
                  <a:cubicBezTo>
                    <a:pt x="77396" y="93781"/>
                    <a:pt x="77396" y="93781"/>
                    <a:pt x="77396" y="93781"/>
                  </a:cubicBezTo>
                  <a:cubicBezTo>
                    <a:pt x="75266" y="91764"/>
                    <a:pt x="75266" y="91764"/>
                    <a:pt x="75266" y="91764"/>
                  </a:cubicBezTo>
                  <a:cubicBezTo>
                    <a:pt x="71715" y="90756"/>
                    <a:pt x="71715" y="90756"/>
                    <a:pt x="71715" y="90756"/>
                  </a:cubicBezTo>
                  <a:cubicBezTo>
                    <a:pt x="70295" y="94789"/>
                    <a:pt x="70295" y="94789"/>
                    <a:pt x="70295" y="94789"/>
                  </a:cubicBezTo>
                  <a:cubicBezTo>
                    <a:pt x="70295" y="94789"/>
                    <a:pt x="69585" y="92773"/>
                    <a:pt x="68875" y="91764"/>
                  </a:cubicBezTo>
                  <a:cubicBezTo>
                    <a:pt x="68875" y="89747"/>
                    <a:pt x="68165" y="86722"/>
                    <a:pt x="68165" y="86722"/>
                  </a:cubicBezTo>
                  <a:cubicBezTo>
                    <a:pt x="68165" y="86722"/>
                    <a:pt x="67455" y="85714"/>
                    <a:pt x="66745" y="85714"/>
                  </a:cubicBezTo>
                  <a:cubicBezTo>
                    <a:pt x="66035" y="85714"/>
                    <a:pt x="64615" y="84705"/>
                    <a:pt x="64615" y="84705"/>
                  </a:cubicBezTo>
                  <a:cubicBezTo>
                    <a:pt x="62485" y="84705"/>
                    <a:pt x="62485" y="84705"/>
                    <a:pt x="62485" y="84705"/>
                  </a:cubicBezTo>
                  <a:cubicBezTo>
                    <a:pt x="60355" y="88739"/>
                    <a:pt x="60355" y="88739"/>
                    <a:pt x="60355" y="88739"/>
                  </a:cubicBezTo>
                  <a:cubicBezTo>
                    <a:pt x="56804" y="90756"/>
                    <a:pt x="56804" y="90756"/>
                    <a:pt x="56804" y="90756"/>
                  </a:cubicBezTo>
                  <a:cubicBezTo>
                    <a:pt x="53964" y="88739"/>
                    <a:pt x="53964" y="88739"/>
                    <a:pt x="53964" y="88739"/>
                  </a:cubicBezTo>
                  <a:cubicBezTo>
                    <a:pt x="53964" y="88739"/>
                    <a:pt x="53254" y="86722"/>
                    <a:pt x="52544" y="87731"/>
                  </a:cubicBezTo>
                  <a:cubicBezTo>
                    <a:pt x="51834" y="87731"/>
                    <a:pt x="49704" y="86722"/>
                    <a:pt x="49704" y="86722"/>
                  </a:cubicBezTo>
                  <a:cubicBezTo>
                    <a:pt x="49704" y="86722"/>
                    <a:pt x="48994" y="85714"/>
                    <a:pt x="48994" y="84705"/>
                  </a:cubicBezTo>
                  <a:cubicBezTo>
                    <a:pt x="48994" y="83697"/>
                    <a:pt x="46863" y="81680"/>
                    <a:pt x="46863" y="81680"/>
                  </a:cubicBezTo>
                  <a:cubicBezTo>
                    <a:pt x="46863" y="81680"/>
                    <a:pt x="44023" y="79663"/>
                    <a:pt x="43313" y="79663"/>
                  </a:cubicBezTo>
                  <a:cubicBezTo>
                    <a:pt x="42603" y="80672"/>
                    <a:pt x="40473" y="80672"/>
                    <a:pt x="39763" y="80672"/>
                  </a:cubicBezTo>
                  <a:cubicBezTo>
                    <a:pt x="38343" y="80672"/>
                    <a:pt x="34792" y="79663"/>
                    <a:pt x="34792" y="79663"/>
                  </a:cubicBezTo>
                  <a:cubicBezTo>
                    <a:pt x="31952" y="82689"/>
                    <a:pt x="31952" y="82689"/>
                    <a:pt x="31952" y="82689"/>
                  </a:cubicBezTo>
                  <a:cubicBezTo>
                    <a:pt x="31952" y="82689"/>
                    <a:pt x="30532" y="82689"/>
                    <a:pt x="29112" y="83697"/>
                  </a:cubicBezTo>
                  <a:cubicBezTo>
                    <a:pt x="28402" y="83697"/>
                    <a:pt x="26982" y="84705"/>
                    <a:pt x="26982" y="84705"/>
                  </a:cubicBezTo>
                  <a:cubicBezTo>
                    <a:pt x="26982" y="84705"/>
                    <a:pt x="24142" y="83697"/>
                    <a:pt x="23431" y="83697"/>
                  </a:cubicBezTo>
                  <a:cubicBezTo>
                    <a:pt x="22721" y="83697"/>
                    <a:pt x="22721" y="83697"/>
                    <a:pt x="21301" y="83697"/>
                  </a:cubicBezTo>
                  <a:cubicBezTo>
                    <a:pt x="19881" y="83697"/>
                    <a:pt x="16331" y="83697"/>
                    <a:pt x="16331" y="83697"/>
                  </a:cubicBezTo>
                  <a:cubicBezTo>
                    <a:pt x="18461" y="80672"/>
                    <a:pt x="18461" y="80672"/>
                    <a:pt x="18461" y="80672"/>
                  </a:cubicBezTo>
                  <a:cubicBezTo>
                    <a:pt x="18461" y="80672"/>
                    <a:pt x="19171" y="78655"/>
                    <a:pt x="18461" y="77647"/>
                  </a:cubicBezTo>
                  <a:cubicBezTo>
                    <a:pt x="17751" y="76638"/>
                    <a:pt x="17751" y="75630"/>
                    <a:pt x="17041" y="75630"/>
                  </a:cubicBezTo>
                  <a:cubicBezTo>
                    <a:pt x="16331" y="74621"/>
                    <a:pt x="14201" y="72605"/>
                    <a:pt x="14201" y="72605"/>
                  </a:cubicBezTo>
                  <a:cubicBezTo>
                    <a:pt x="14201" y="72605"/>
                    <a:pt x="14201" y="72605"/>
                    <a:pt x="14201" y="71596"/>
                  </a:cubicBezTo>
                  <a:cubicBezTo>
                    <a:pt x="13491" y="70588"/>
                    <a:pt x="12781" y="67563"/>
                    <a:pt x="12781" y="67563"/>
                  </a:cubicBezTo>
                  <a:cubicBezTo>
                    <a:pt x="12071" y="65546"/>
                    <a:pt x="12071" y="65546"/>
                    <a:pt x="12071" y="65546"/>
                  </a:cubicBezTo>
                  <a:cubicBezTo>
                    <a:pt x="12071" y="65546"/>
                    <a:pt x="9940" y="63529"/>
                    <a:pt x="10650" y="61512"/>
                  </a:cubicBezTo>
                  <a:cubicBezTo>
                    <a:pt x="11360" y="59495"/>
                    <a:pt x="12781" y="54453"/>
                    <a:pt x="12781" y="54453"/>
                  </a:cubicBezTo>
                  <a:cubicBezTo>
                    <a:pt x="13491" y="49411"/>
                    <a:pt x="13491" y="49411"/>
                    <a:pt x="13491" y="49411"/>
                  </a:cubicBezTo>
                  <a:cubicBezTo>
                    <a:pt x="12781" y="46386"/>
                    <a:pt x="12781" y="46386"/>
                    <a:pt x="12781" y="46386"/>
                  </a:cubicBezTo>
                  <a:cubicBezTo>
                    <a:pt x="11360" y="43361"/>
                    <a:pt x="11360" y="43361"/>
                    <a:pt x="11360" y="43361"/>
                  </a:cubicBezTo>
                  <a:cubicBezTo>
                    <a:pt x="11360" y="43361"/>
                    <a:pt x="10650" y="43361"/>
                    <a:pt x="9940" y="41344"/>
                  </a:cubicBezTo>
                  <a:cubicBezTo>
                    <a:pt x="9940" y="38319"/>
                    <a:pt x="9940" y="38319"/>
                    <a:pt x="9230" y="37310"/>
                  </a:cubicBezTo>
                  <a:cubicBezTo>
                    <a:pt x="8520" y="35294"/>
                    <a:pt x="5680" y="34285"/>
                    <a:pt x="5680" y="34285"/>
                  </a:cubicBezTo>
                  <a:cubicBezTo>
                    <a:pt x="2130" y="34285"/>
                    <a:pt x="2130" y="34285"/>
                    <a:pt x="2130" y="34285"/>
                  </a:cubicBezTo>
                  <a:lnTo>
                    <a:pt x="1420" y="33277"/>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3" name="Shape 2030">
              <a:extLst>
                <a:ext uri="{FF2B5EF4-FFF2-40B4-BE49-F238E27FC236}">
                  <a16:creationId xmlns:a16="http://schemas.microsoft.com/office/drawing/2014/main" id="{57659DA0-32C3-4941-B8AF-4721A2705B2A}"/>
                </a:ext>
              </a:extLst>
            </p:cNvPr>
            <p:cNvSpPr/>
            <p:nvPr/>
          </p:nvSpPr>
          <p:spPr>
            <a:xfrm>
              <a:off x="5550394" y="2957025"/>
              <a:ext cx="547516" cy="376093"/>
            </a:xfrm>
            <a:custGeom>
              <a:avLst/>
              <a:gdLst/>
              <a:ahLst/>
              <a:cxnLst/>
              <a:rect l="0" t="0" r="0" b="0"/>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4" name="Shape 2031">
              <a:extLst>
                <a:ext uri="{FF2B5EF4-FFF2-40B4-BE49-F238E27FC236}">
                  <a16:creationId xmlns:a16="http://schemas.microsoft.com/office/drawing/2014/main" id="{97890986-B060-4A1F-9CC4-175AB5F4707E}"/>
                </a:ext>
              </a:extLst>
            </p:cNvPr>
            <p:cNvSpPr/>
            <p:nvPr/>
          </p:nvSpPr>
          <p:spPr>
            <a:xfrm>
              <a:off x="5991266" y="1973644"/>
              <a:ext cx="656360" cy="596634"/>
            </a:xfrm>
            <a:custGeom>
              <a:avLst/>
              <a:gdLst/>
              <a:ahLst/>
              <a:cxnLst/>
              <a:rect l="0" t="0" r="0" b="0"/>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5" name="Shape 2032">
              <a:extLst>
                <a:ext uri="{FF2B5EF4-FFF2-40B4-BE49-F238E27FC236}">
                  <a16:creationId xmlns:a16="http://schemas.microsoft.com/office/drawing/2014/main" id="{B7E65FBF-732D-46EE-ACE1-4D78A4F67FDE}"/>
                </a:ext>
              </a:extLst>
            </p:cNvPr>
            <p:cNvSpPr/>
            <p:nvPr/>
          </p:nvSpPr>
          <p:spPr>
            <a:xfrm>
              <a:off x="6376066" y="2862203"/>
              <a:ext cx="354016" cy="336671"/>
            </a:xfrm>
            <a:custGeom>
              <a:avLst/>
              <a:gdLst/>
              <a:ahLst/>
              <a:cxnLst/>
              <a:rect l="0" t="0" r="0" b="0"/>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6" name="Shape 2033">
              <a:extLst>
                <a:ext uri="{FF2B5EF4-FFF2-40B4-BE49-F238E27FC236}">
                  <a16:creationId xmlns:a16="http://schemas.microsoft.com/office/drawing/2014/main" id="{429F003F-FCB9-4D2F-B41C-32FA31397486}"/>
                </a:ext>
              </a:extLst>
            </p:cNvPr>
            <p:cNvSpPr/>
            <p:nvPr/>
          </p:nvSpPr>
          <p:spPr>
            <a:xfrm>
              <a:off x="4446566" y="2676821"/>
              <a:ext cx="294647" cy="240785"/>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7" name="Shape 2034">
              <a:extLst>
                <a:ext uri="{FF2B5EF4-FFF2-40B4-BE49-F238E27FC236}">
                  <a16:creationId xmlns:a16="http://schemas.microsoft.com/office/drawing/2014/main" id="{7CE4674E-0430-4577-9BB9-9581B612CCD9}"/>
                </a:ext>
              </a:extLst>
            </p:cNvPr>
            <p:cNvSpPr/>
            <p:nvPr/>
          </p:nvSpPr>
          <p:spPr>
            <a:xfrm>
              <a:off x="5187582" y="2730091"/>
              <a:ext cx="547516" cy="294054"/>
            </a:xfrm>
            <a:custGeom>
              <a:avLst/>
              <a:gdLst/>
              <a:ahLst/>
              <a:cxnLst/>
              <a:rect l="0" t="0" r="0" b="0"/>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8" name="Shape 2035">
              <a:extLst>
                <a:ext uri="{FF2B5EF4-FFF2-40B4-BE49-F238E27FC236}">
                  <a16:creationId xmlns:a16="http://schemas.microsoft.com/office/drawing/2014/main" id="{70F79460-7BEE-4206-8028-83478ED94FF9}"/>
                </a:ext>
              </a:extLst>
            </p:cNvPr>
            <p:cNvSpPr/>
            <p:nvPr/>
          </p:nvSpPr>
          <p:spPr>
            <a:xfrm>
              <a:off x="7687685" y="3123231"/>
              <a:ext cx="662956" cy="236523"/>
            </a:xfrm>
            <a:custGeom>
              <a:avLst/>
              <a:gdLst/>
              <a:ahLst/>
              <a:cxnLst/>
              <a:rect l="0" t="0" r="0" b="0"/>
              <a:pathLst>
                <a:path w="120000" h="120000" extrusionOk="0">
                  <a:moveTo>
                    <a:pt x="95257" y="77383"/>
                  </a:moveTo>
                  <a:cubicBezTo>
                    <a:pt x="95670" y="77383"/>
                    <a:pt x="95670" y="77383"/>
                    <a:pt x="95670" y="77383"/>
                  </a:cubicBezTo>
                  <a:cubicBezTo>
                    <a:pt x="95257" y="76261"/>
                    <a:pt x="95257" y="76261"/>
                    <a:pt x="95257" y="76261"/>
                  </a:cubicBezTo>
                  <a:cubicBezTo>
                    <a:pt x="95257" y="76261"/>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494" y="75140"/>
                    <a:pt x="96494" y="75140"/>
                    <a:pt x="96494" y="75140"/>
                  </a:cubicBezTo>
                  <a:cubicBezTo>
                    <a:pt x="96494" y="75140"/>
                    <a:pt x="96494" y="75140"/>
                    <a:pt x="96494" y="75140"/>
                  </a:cubicBezTo>
                  <a:cubicBezTo>
                    <a:pt x="96907" y="75140"/>
                    <a:pt x="97731"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680" y="75140"/>
                    <a:pt x="102680" y="75140"/>
                    <a:pt x="102680" y="75140"/>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917" y="78504"/>
                    <a:pt x="103917" y="78504"/>
                    <a:pt x="103917" y="78504"/>
                  </a:cubicBezTo>
                  <a:cubicBezTo>
                    <a:pt x="103917" y="78504"/>
                    <a:pt x="108453" y="80747"/>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95257" y="77383"/>
                    <a:pt x="95257" y="77383"/>
                    <a:pt x="95257" y="77383"/>
                  </a:cubicBezTo>
                  <a:close/>
                  <a:moveTo>
                    <a:pt x="96082" y="75140"/>
                  </a:moveTo>
                  <a:cubicBezTo>
                    <a:pt x="96082" y="75140"/>
                    <a:pt x="96082" y="75140"/>
                    <a:pt x="96082" y="75140"/>
                  </a:cubicBezTo>
                  <a:cubicBezTo>
                    <a:pt x="96082" y="75140"/>
                    <a:pt x="96082" y="75140"/>
                    <a:pt x="96082" y="75140"/>
                  </a:cubicBezTo>
                  <a:cubicBezTo>
                    <a:pt x="96082" y="75140"/>
                    <a:pt x="96082" y="75140"/>
                    <a:pt x="96082" y="75140"/>
                  </a:cubicBezTo>
                  <a:close/>
                  <a:moveTo>
                    <a:pt x="110927" y="79626"/>
                  </a:move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2164" y="78504"/>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814" y="77383"/>
                    <a:pt x="113814" y="77383"/>
                    <a:pt x="114639" y="78504"/>
                  </a:cubicBezTo>
                  <a:cubicBezTo>
                    <a:pt x="115463" y="79626"/>
                    <a:pt x="116701" y="80747"/>
                    <a:pt x="117525" y="80747"/>
                  </a:cubicBezTo>
                  <a:cubicBezTo>
                    <a:pt x="119175" y="80747"/>
                    <a:pt x="119175" y="80747"/>
                    <a:pt x="119175" y="80747"/>
                  </a:cubicBezTo>
                  <a:cubicBezTo>
                    <a:pt x="119587" y="77383"/>
                    <a:pt x="119587" y="77383"/>
                    <a:pt x="119587" y="77383"/>
                  </a:cubicBezTo>
                  <a:cubicBezTo>
                    <a:pt x="120000" y="79626"/>
                    <a:pt x="119175" y="68411"/>
                    <a:pt x="119587" y="65046"/>
                  </a:cubicBezTo>
                  <a:cubicBezTo>
                    <a:pt x="119175" y="63925"/>
                    <a:pt x="118762" y="62803"/>
                    <a:pt x="118762" y="61682"/>
                  </a:cubicBezTo>
                  <a:cubicBezTo>
                    <a:pt x="118350" y="60560"/>
                    <a:pt x="116288" y="60560"/>
                    <a:pt x="116288" y="60560"/>
                  </a:cubicBezTo>
                  <a:cubicBezTo>
                    <a:pt x="114639" y="59439"/>
                    <a:pt x="114639" y="59439"/>
                    <a:pt x="114639" y="59439"/>
                  </a:cubicBezTo>
                  <a:cubicBezTo>
                    <a:pt x="113402" y="58317"/>
                    <a:pt x="113402" y="58317"/>
                    <a:pt x="113402" y="58317"/>
                  </a:cubicBezTo>
                  <a:cubicBezTo>
                    <a:pt x="112164" y="52710"/>
                    <a:pt x="112164" y="52710"/>
                    <a:pt x="112164" y="52710"/>
                  </a:cubicBezTo>
                  <a:cubicBezTo>
                    <a:pt x="110927" y="50467"/>
                    <a:pt x="110927" y="50467"/>
                    <a:pt x="110927" y="50467"/>
                  </a:cubicBezTo>
                  <a:cubicBezTo>
                    <a:pt x="109690" y="45981"/>
                    <a:pt x="109690" y="45981"/>
                    <a:pt x="109690" y="45981"/>
                  </a:cubicBezTo>
                  <a:cubicBezTo>
                    <a:pt x="110103" y="43738"/>
                    <a:pt x="110103" y="43738"/>
                    <a:pt x="110103" y="43738"/>
                  </a:cubicBezTo>
                  <a:cubicBezTo>
                    <a:pt x="111340" y="39252"/>
                    <a:pt x="111340" y="39252"/>
                    <a:pt x="111340" y="39252"/>
                  </a:cubicBezTo>
                  <a:cubicBezTo>
                    <a:pt x="111340" y="39252"/>
                    <a:pt x="111752" y="39252"/>
                    <a:pt x="112164" y="37009"/>
                  </a:cubicBezTo>
                  <a:cubicBezTo>
                    <a:pt x="112989" y="33644"/>
                    <a:pt x="112164" y="33644"/>
                    <a:pt x="112164" y="33644"/>
                  </a:cubicBezTo>
                  <a:cubicBezTo>
                    <a:pt x="112164" y="33644"/>
                    <a:pt x="110515" y="31401"/>
                    <a:pt x="109690" y="30280"/>
                  </a:cubicBezTo>
                  <a:cubicBezTo>
                    <a:pt x="108865" y="29158"/>
                    <a:pt x="107628" y="32523"/>
                    <a:pt x="107628" y="32523"/>
                  </a:cubicBezTo>
                  <a:cubicBezTo>
                    <a:pt x="105154" y="31401"/>
                    <a:pt x="105154" y="31401"/>
                    <a:pt x="105154" y="31401"/>
                  </a:cubicBezTo>
                  <a:cubicBezTo>
                    <a:pt x="103092" y="31401"/>
                    <a:pt x="103092" y="31401"/>
                    <a:pt x="103092" y="31401"/>
                  </a:cubicBezTo>
                  <a:cubicBezTo>
                    <a:pt x="101443" y="26915"/>
                    <a:pt x="101443" y="26915"/>
                    <a:pt x="101443" y="26915"/>
                  </a:cubicBezTo>
                  <a:cubicBezTo>
                    <a:pt x="98556" y="24672"/>
                    <a:pt x="98556" y="24672"/>
                    <a:pt x="98556" y="24672"/>
                  </a:cubicBezTo>
                  <a:cubicBezTo>
                    <a:pt x="96907" y="22429"/>
                    <a:pt x="96907" y="22429"/>
                    <a:pt x="96907" y="22429"/>
                  </a:cubicBezTo>
                  <a:cubicBezTo>
                    <a:pt x="96907" y="22429"/>
                    <a:pt x="96907" y="13457"/>
                    <a:pt x="96907" y="12336"/>
                  </a:cubicBezTo>
                  <a:cubicBezTo>
                    <a:pt x="96907" y="10093"/>
                    <a:pt x="96907" y="6728"/>
                    <a:pt x="96907" y="6728"/>
                  </a:cubicBezTo>
                  <a:cubicBezTo>
                    <a:pt x="96907" y="6728"/>
                    <a:pt x="94432" y="5607"/>
                    <a:pt x="93195" y="6728"/>
                  </a:cubicBezTo>
                  <a:cubicBezTo>
                    <a:pt x="92371" y="7850"/>
                    <a:pt x="91134" y="6728"/>
                    <a:pt x="91134" y="6728"/>
                  </a:cubicBezTo>
                  <a:cubicBezTo>
                    <a:pt x="91134" y="6728"/>
                    <a:pt x="87835" y="5607"/>
                    <a:pt x="87422" y="3364"/>
                  </a:cubicBezTo>
                  <a:cubicBezTo>
                    <a:pt x="87422" y="1121"/>
                    <a:pt x="87422" y="2242"/>
                    <a:pt x="87010" y="2242"/>
                  </a:cubicBezTo>
                  <a:cubicBezTo>
                    <a:pt x="86185" y="2242"/>
                    <a:pt x="83711" y="2242"/>
                    <a:pt x="83711" y="2242"/>
                  </a:cubicBezTo>
                  <a:cubicBezTo>
                    <a:pt x="81237" y="0"/>
                    <a:pt x="81237" y="0"/>
                    <a:pt x="81237" y="0"/>
                  </a:cubicBezTo>
                  <a:cubicBezTo>
                    <a:pt x="81237" y="10093"/>
                    <a:pt x="81237" y="10093"/>
                    <a:pt x="81237" y="10093"/>
                  </a:cubicBezTo>
                  <a:cubicBezTo>
                    <a:pt x="80824" y="7850"/>
                    <a:pt x="80824" y="7850"/>
                    <a:pt x="80824" y="7850"/>
                  </a:cubicBezTo>
                  <a:cubicBezTo>
                    <a:pt x="76701" y="6728"/>
                    <a:pt x="76701" y="6728"/>
                    <a:pt x="76701" y="6728"/>
                  </a:cubicBezTo>
                  <a:cubicBezTo>
                    <a:pt x="74226" y="10093"/>
                    <a:pt x="74226" y="10093"/>
                    <a:pt x="74226" y="10093"/>
                  </a:cubicBezTo>
                  <a:cubicBezTo>
                    <a:pt x="72164" y="12336"/>
                    <a:pt x="72164" y="12336"/>
                    <a:pt x="72164" y="12336"/>
                  </a:cubicBezTo>
                  <a:cubicBezTo>
                    <a:pt x="72164" y="15700"/>
                    <a:pt x="72164" y="15700"/>
                    <a:pt x="72164" y="15700"/>
                  </a:cubicBezTo>
                  <a:cubicBezTo>
                    <a:pt x="71340" y="19065"/>
                    <a:pt x="71340" y="19065"/>
                    <a:pt x="71340" y="19065"/>
                  </a:cubicBezTo>
                  <a:cubicBezTo>
                    <a:pt x="71340" y="19065"/>
                    <a:pt x="70103" y="20186"/>
                    <a:pt x="69278" y="20186"/>
                  </a:cubicBezTo>
                  <a:cubicBezTo>
                    <a:pt x="69278" y="21308"/>
                    <a:pt x="68865" y="23551"/>
                    <a:pt x="68865" y="24672"/>
                  </a:cubicBezTo>
                  <a:cubicBezTo>
                    <a:pt x="68453" y="25794"/>
                    <a:pt x="67628" y="25794"/>
                    <a:pt x="67628" y="25794"/>
                  </a:cubicBezTo>
                  <a:cubicBezTo>
                    <a:pt x="65979" y="24672"/>
                    <a:pt x="65979" y="24672"/>
                    <a:pt x="65979" y="24672"/>
                  </a:cubicBezTo>
                  <a:cubicBezTo>
                    <a:pt x="64742" y="24672"/>
                    <a:pt x="64742" y="24672"/>
                    <a:pt x="64742" y="24672"/>
                  </a:cubicBezTo>
                  <a:cubicBezTo>
                    <a:pt x="63917" y="22429"/>
                    <a:pt x="63917" y="22429"/>
                    <a:pt x="63917" y="22429"/>
                  </a:cubicBezTo>
                  <a:cubicBezTo>
                    <a:pt x="64742" y="17943"/>
                    <a:pt x="64742" y="17943"/>
                    <a:pt x="64742" y="17943"/>
                  </a:cubicBezTo>
                  <a:cubicBezTo>
                    <a:pt x="64742" y="15700"/>
                    <a:pt x="64742" y="15700"/>
                    <a:pt x="64742" y="15700"/>
                  </a:cubicBezTo>
                  <a:cubicBezTo>
                    <a:pt x="62268" y="15700"/>
                    <a:pt x="62268" y="15700"/>
                    <a:pt x="62268" y="15700"/>
                  </a:cubicBezTo>
                  <a:cubicBezTo>
                    <a:pt x="59793" y="13457"/>
                    <a:pt x="59793" y="13457"/>
                    <a:pt x="59793" y="13457"/>
                  </a:cubicBezTo>
                  <a:cubicBezTo>
                    <a:pt x="54432" y="12336"/>
                    <a:pt x="54432" y="12336"/>
                    <a:pt x="54432" y="12336"/>
                  </a:cubicBezTo>
                  <a:cubicBezTo>
                    <a:pt x="51134" y="10093"/>
                    <a:pt x="51134" y="10093"/>
                    <a:pt x="51134" y="10093"/>
                  </a:cubicBezTo>
                  <a:cubicBezTo>
                    <a:pt x="49072" y="4485"/>
                    <a:pt x="49072" y="4485"/>
                    <a:pt x="49072" y="4485"/>
                  </a:cubicBezTo>
                  <a:cubicBezTo>
                    <a:pt x="45773" y="2242"/>
                    <a:pt x="45773" y="2242"/>
                    <a:pt x="45773" y="2242"/>
                  </a:cubicBezTo>
                  <a:cubicBezTo>
                    <a:pt x="42886" y="7850"/>
                    <a:pt x="42886" y="7850"/>
                    <a:pt x="42886" y="7850"/>
                  </a:cubicBezTo>
                  <a:cubicBezTo>
                    <a:pt x="42886" y="7850"/>
                    <a:pt x="40000" y="4485"/>
                    <a:pt x="38762" y="4485"/>
                  </a:cubicBezTo>
                  <a:cubicBezTo>
                    <a:pt x="37938" y="5607"/>
                    <a:pt x="36288" y="6728"/>
                    <a:pt x="35876" y="7850"/>
                  </a:cubicBezTo>
                  <a:cubicBezTo>
                    <a:pt x="35463" y="7850"/>
                    <a:pt x="34639" y="11214"/>
                    <a:pt x="34226" y="11214"/>
                  </a:cubicBezTo>
                  <a:cubicBezTo>
                    <a:pt x="33402" y="12336"/>
                    <a:pt x="32577" y="11214"/>
                    <a:pt x="31752" y="11214"/>
                  </a:cubicBezTo>
                  <a:cubicBezTo>
                    <a:pt x="31340" y="12336"/>
                    <a:pt x="30927" y="13457"/>
                    <a:pt x="30103" y="13457"/>
                  </a:cubicBezTo>
                  <a:cubicBezTo>
                    <a:pt x="29278" y="13457"/>
                    <a:pt x="28865" y="12336"/>
                    <a:pt x="28041" y="12336"/>
                  </a:cubicBezTo>
                  <a:cubicBezTo>
                    <a:pt x="27628" y="13457"/>
                    <a:pt x="27216" y="14579"/>
                    <a:pt x="26391" y="14579"/>
                  </a:cubicBezTo>
                  <a:cubicBezTo>
                    <a:pt x="25567" y="14579"/>
                    <a:pt x="25154" y="12336"/>
                    <a:pt x="25154" y="12336"/>
                  </a:cubicBezTo>
                  <a:cubicBezTo>
                    <a:pt x="23917" y="12336"/>
                    <a:pt x="23917" y="12336"/>
                    <a:pt x="23917" y="12336"/>
                  </a:cubicBezTo>
                  <a:cubicBezTo>
                    <a:pt x="22680" y="8971"/>
                    <a:pt x="22680" y="8971"/>
                    <a:pt x="22680" y="8971"/>
                  </a:cubicBezTo>
                  <a:cubicBezTo>
                    <a:pt x="22680" y="8971"/>
                    <a:pt x="22268" y="11214"/>
                    <a:pt x="21030" y="11214"/>
                  </a:cubicBezTo>
                  <a:cubicBezTo>
                    <a:pt x="20206" y="10093"/>
                    <a:pt x="19381" y="8971"/>
                    <a:pt x="18556" y="10093"/>
                  </a:cubicBezTo>
                  <a:cubicBezTo>
                    <a:pt x="17731" y="10093"/>
                    <a:pt x="16494" y="11214"/>
                    <a:pt x="16494" y="11214"/>
                  </a:cubicBezTo>
                  <a:cubicBezTo>
                    <a:pt x="13195" y="7850"/>
                    <a:pt x="13195" y="7850"/>
                    <a:pt x="13195" y="7850"/>
                  </a:cubicBezTo>
                  <a:cubicBezTo>
                    <a:pt x="11134" y="6728"/>
                    <a:pt x="11134" y="6728"/>
                    <a:pt x="11134" y="6728"/>
                  </a:cubicBezTo>
                  <a:cubicBezTo>
                    <a:pt x="9484" y="5607"/>
                    <a:pt x="9484" y="5607"/>
                    <a:pt x="9484" y="5607"/>
                  </a:cubicBezTo>
                  <a:cubicBezTo>
                    <a:pt x="8659" y="8971"/>
                    <a:pt x="8659" y="8971"/>
                    <a:pt x="8659" y="8971"/>
                  </a:cubicBezTo>
                  <a:cubicBezTo>
                    <a:pt x="6597" y="8971"/>
                    <a:pt x="6597" y="8971"/>
                    <a:pt x="6597" y="8971"/>
                  </a:cubicBezTo>
                  <a:cubicBezTo>
                    <a:pt x="6597" y="8971"/>
                    <a:pt x="4123" y="6728"/>
                    <a:pt x="2474" y="7850"/>
                  </a:cubicBezTo>
                  <a:cubicBezTo>
                    <a:pt x="2061" y="7850"/>
                    <a:pt x="824" y="11214"/>
                    <a:pt x="412" y="11214"/>
                  </a:cubicBezTo>
                  <a:cubicBezTo>
                    <a:pt x="0" y="12336"/>
                    <a:pt x="412" y="12336"/>
                    <a:pt x="824" y="15700"/>
                  </a:cubicBezTo>
                  <a:cubicBezTo>
                    <a:pt x="824" y="17943"/>
                    <a:pt x="412" y="22429"/>
                    <a:pt x="412" y="22429"/>
                  </a:cubicBezTo>
                  <a:cubicBezTo>
                    <a:pt x="2886" y="23551"/>
                    <a:pt x="2886" y="23551"/>
                    <a:pt x="2886" y="23551"/>
                  </a:cubicBezTo>
                  <a:cubicBezTo>
                    <a:pt x="4948" y="25794"/>
                    <a:pt x="4948" y="25794"/>
                    <a:pt x="4948" y="25794"/>
                  </a:cubicBezTo>
                  <a:cubicBezTo>
                    <a:pt x="5360" y="30280"/>
                    <a:pt x="5360" y="30280"/>
                    <a:pt x="5360" y="30280"/>
                  </a:cubicBezTo>
                  <a:cubicBezTo>
                    <a:pt x="5360" y="30280"/>
                    <a:pt x="6597" y="33644"/>
                    <a:pt x="7010" y="32523"/>
                  </a:cubicBezTo>
                  <a:cubicBezTo>
                    <a:pt x="7422" y="32523"/>
                    <a:pt x="7010" y="31401"/>
                    <a:pt x="7422" y="30280"/>
                  </a:cubicBezTo>
                  <a:cubicBezTo>
                    <a:pt x="7422" y="30280"/>
                    <a:pt x="7835" y="32523"/>
                    <a:pt x="8659" y="32523"/>
                  </a:cubicBezTo>
                  <a:cubicBezTo>
                    <a:pt x="8659" y="32523"/>
                    <a:pt x="9484" y="31401"/>
                    <a:pt x="9896" y="31401"/>
                  </a:cubicBezTo>
                  <a:cubicBezTo>
                    <a:pt x="10721" y="32523"/>
                    <a:pt x="11134" y="33644"/>
                    <a:pt x="11546" y="33644"/>
                  </a:cubicBezTo>
                  <a:cubicBezTo>
                    <a:pt x="11958" y="33644"/>
                    <a:pt x="12783" y="32523"/>
                    <a:pt x="12783" y="32523"/>
                  </a:cubicBezTo>
                  <a:cubicBezTo>
                    <a:pt x="13608" y="31401"/>
                    <a:pt x="14845" y="30280"/>
                    <a:pt x="16082" y="33644"/>
                  </a:cubicBezTo>
                  <a:cubicBezTo>
                    <a:pt x="16907" y="35887"/>
                    <a:pt x="16494" y="37009"/>
                    <a:pt x="17319" y="37009"/>
                  </a:cubicBezTo>
                  <a:cubicBezTo>
                    <a:pt x="17731" y="37009"/>
                    <a:pt x="17731" y="34766"/>
                    <a:pt x="18144" y="34766"/>
                  </a:cubicBezTo>
                  <a:cubicBezTo>
                    <a:pt x="18969" y="34766"/>
                    <a:pt x="18969" y="35887"/>
                    <a:pt x="19381" y="37009"/>
                  </a:cubicBezTo>
                  <a:cubicBezTo>
                    <a:pt x="20206" y="39252"/>
                    <a:pt x="20206" y="41495"/>
                    <a:pt x="21030" y="42616"/>
                  </a:cubicBezTo>
                  <a:cubicBezTo>
                    <a:pt x="21030" y="43738"/>
                    <a:pt x="21443" y="44859"/>
                    <a:pt x="22268" y="44859"/>
                  </a:cubicBezTo>
                  <a:cubicBezTo>
                    <a:pt x="22268" y="44859"/>
                    <a:pt x="22680" y="43738"/>
                    <a:pt x="22680" y="43738"/>
                  </a:cubicBezTo>
                  <a:cubicBezTo>
                    <a:pt x="23505" y="43738"/>
                    <a:pt x="24329" y="43738"/>
                    <a:pt x="24742" y="44859"/>
                  </a:cubicBezTo>
                  <a:cubicBezTo>
                    <a:pt x="26391" y="44859"/>
                    <a:pt x="26804" y="44859"/>
                    <a:pt x="27216" y="45981"/>
                  </a:cubicBezTo>
                  <a:cubicBezTo>
                    <a:pt x="27628" y="48224"/>
                    <a:pt x="28453" y="51588"/>
                    <a:pt x="28865" y="53831"/>
                  </a:cubicBezTo>
                  <a:cubicBezTo>
                    <a:pt x="29278" y="56074"/>
                    <a:pt x="29690" y="60560"/>
                    <a:pt x="30103" y="61682"/>
                  </a:cubicBezTo>
                  <a:cubicBezTo>
                    <a:pt x="30515" y="63925"/>
                    <a:pt x="31752" y="65046"/>
                    <a:pt x="32164" y="67289"/>
                  </a:cubicBezTo>
                  <a:cubicBezTo>
                    <a:pt x="32577" y="68411"/>
                    <a:pt x="33402" y="75140"/>
                    <a:pt x="33814" y="77383"/>
                  </a:cubicBezTo>
                  <a:cubicBezTo>
                    <a:pt x="33814" y="79626"/>
                    <a:pt x="35051" y="82990"/>
                    <a:pt x="35463" y="87476"/>
                  </a:cubicBezTo>
                  <a:cubicBezTo>
                    <a:pt x="36288" y="91962"/>
                    <a:pt x="36288" y="95327"/>
                    <a:pt x="36288" y="95327"/>
                  </a:cubicBezTo>
                  <a:cubicBezTo>
                    <a:pt x="36288" y="99813"/>
                    <a:pt x="36288" y="99813"/>
                    <a:pt x="36288" y="99813"/>
                  </a:cubicBezTo>
                  <a:cubicBezTo>
                    <a:pt x="36288" y="99813"/>
                    <a:pt x="35051" y="109906"/>
                    <a:pt x="34226" y="112149"/>
                  </a:cubicBezTo>
                  <a:cubicBezTo>
                    <a:pt x="33402" y="114392"/>
                    <a:pt x="34639" y="117757"/>
                    <a:pt x="35876" y="118878"/>
                  </a:cubicBezTo>
                  <a:cubicBezTo>
                    <a:pt x="37113" y="120000"/>
                    <a:pt x="40412" y="115514"/>
                    <a:pt x="40412" y="115514"/>
                  </a:cubicBezTo>
                  <a:cubicBezTo>
                    <a:pt x="42474" y="113271"/>
                    <a:pt x="42474" y="113271"/>
                    <a:pt x="42474" y="113271"/>
                  </a:cubicBezTo>
                  <a:cubicBezTo>
                    <a:pt x="44536" y="112149"/>
                    <a:pt x="44536" y="112149"/>
                    <a:pt x="44536" y="112149"/>
                  </a:cubicBezTo>
                  <a:cubicBezTo>
                    <a:pt x="44536" y="112149"/>
                    <a:pt x="49484" y="111028"/>
                    <a:pt x="50309" y="109906"/>
                  </a:cubicBezTo>
                  <a:cubicBezTo>
                    <a:pt x="51546" y="107663"/>
                    <a:pt x="51546" y="105420"/>
                    <a:pt x="51546" y="105420"/>
                  </a:cubicBezTo>
                  <a:cubicBezTo>
                    <a:pt x="51134" y="102056"/>
                    <a:pt x="51134" y="102056"/>
                    <a:pt x="51134" y="102056"/>
                  </a:cubicBezTo>
                  <a:cubicBezTo>
                    <a:pt x="51134" y="102056"/>
                    <a:pt x="53608" y="98691"/>
                    <a:pt x="54845" y="97570"/>
                  </a:cubicBezTo>
                  <a:cubicBezTo>
                    <a:pt x="55670" y="96448"/>
                    <a:pt x="56494" y="98691"/>
                    <a:pt x="56494" y="98691"/>
                  </a:cubicBezTo>
                  <a:cubicBezTo>
                    <a:pt x="57731" y="102056"/>
                    <a:pt x="57731" y="102056"/>
                    <a:pt x="57731" y="102056"/>
                  </a:cubicBezTo>
                  <a:cubicBezTo>
                    <a:pt x="59381" y="106542"/>
                    <a:pt x="59381" y="106542"/>
                    <a:pt x="59381" y="106542"/>
                  </a:cubicBezTo>
                  <a:cubicBezTo>
                    <a:pt x="61443" y="107663"/>
                    <a:pt x="61443" y="107663"/>
                    <a:pt x="61443" y="107663"/>
                  </a:cubicBezTo>
                  <a:cubicBezTo>
                    <a:pt x="61443" y="107663"/>
                    <a:pt x="62680" y="111028"/>
                    <a:pt x="63092" y="112149"/>
                  </a:cubicBezTo>
                  <a:cubicBezTo>
                    <a:pt x="63092" y="114392"/>
                    <a:pt x="63092" y="114392"/>
                    <a:pt x="63092" y="114392"/>
                  </a:cubicBezTo>
                  <a:cubicBezTo>
                    <a:pt x="65567" y="114392"/>
                    <a:pt x="65567" y="114392"/>
                    <a:pt x="65567" y="114392"/>
                  </a:cubicBezTo>
                  <a:cubicBezTo>
                    <a:pt x="67628" y="112149"/>
                    <a:pt x="67628" y="112149"/>
                    <a:pt x="67628" y="112149"/>
                  </a:cubicBezTo>
                  <a:cubicBezTo>
                    <a:pt x="69690" y="115514"/>
                    <a:pt x="69690" y="115514"/>
                    <a:pt x="69690" y="115514"/>
                  </a:cubicBezTo>
                  <a:cubicBezTo>
                    <a:pt x="71752" y="113271"/>
                    <a:pt x="71752" y="113271"/>
                    <a:pt x="71752" y="113271"/>
                  </a:cubicBezTo>
                  <a:cubicBezTo>
                    <a:pt x="71340" y="112149"/>
                    <a:pt x="69690" y="111028"/>
                    <a:pt x="69690" y="111028"/>
                  </a:cubicBezTo>
                  <a:cubicBezTo>
                    <a:pt x="67628" y="111028"/>
                    <a:pt x="67628" y="111028"/>
                    <a:pt x="67628" y="111028"/>
                  </a:cubicBezTo>
                  <a:cubicBezTo>
                    <a:pt x="67216" y="109906"/>
                    <a:pt x="67216" y="109906"/>
                    <a:pt x="67216" y="109906"/>
                  </a:cubicBezTo>
                  <a:cubicBezTo>
                    <a:pt x="66391" y="107663"/>
                    <a:pt x="66391" y="107663"/>
                    <a:pt x="66391" y="107663"/>
                  </a:cubicBezTo>
                  <a:cubicBezTo>
                    <a:pt x="68041" y="104299"/>
                    <a:pt x="68041" y="104299"/>
                    <a:pt x="68041" y="104299"/>
                  </a:cubicBezTo>
                  <a:cubicBezTo>
                    <a:pt x="68041" y="104299"/>
                    <a:pt x="68865" y="104299"/>
                    <a:pt x="69278" y="103177"/>
                  </a:cubicBezTo>
                  <a:cubicBezTo>
                    <a:pt x="70103" y="103177"/>
                    <a:pt x="72577" y="100934"/>
                    <a:pt x="72577" y="100934"/>
                  </a:cubicBezTo>
                  <a:cubicBezTo>
                    <a:pt x="73402" y="98691"/>
                    <a:pt x="73402" y="98691"/>
                    <a:pt x="73402" y="98691"/>
                  </a:cubicBezTo>
                  <a:cubicBezTo>
                    <a:pt x="73402" y="98691"/>
                    <a:pt x="74226" y="96448"/>
                    <a:pt x="74226" y="96448"/>
                  </a:cubicBezTo>
                  <a:cubicBezTo>
                    <a:pt x="74639" y="96448"/>
                    <a:pt x="75463" y="96448"/>
                    <a:pt x="75876" y="95327"/>
                  </a:cubicBezTo>
                  <a:cubicBezTo>
                    <a:pt x="75876" y="95327"/>
                    <a:pt x="76288" y="94205"/>
                    <a:pt x="76288" y="94205"/>
                  </a:cubicBezTo>
                  <a:cubicBezTo>
                    <a:pt x="76288" y="94205"/>
                    <a:pt x="76288" y="93084"/>
                    <a:pt x="76701" y="93084"/>
                  </a:cubicBezTo>
                  <a:cubicBezTo>
                    <a:pt x="76701" y="93084"/>
                    <a:pt x="77113" y="93084"/>
                    <a:pt x="77525" y="91962"/>
                  </a:cubicBezTo>
                  <a:cubicBezTo>
                    <a:pt x="77938" y="91962"/>
                    <a:pt x="77938" y="91962"/>
                    <a:pt x="78350" y="90841"/>
                  </a:cubicBezTo>
                  <a:cubicBezTo>
                    <a:pt x="78350" y="90841"/>
                    <a:pt x="78762" y="87476"/>
                    <a:pt x="78762" y="87476"/>
                  </a:cubicBezTo>
                  <a:cubicBezTo>
                    <a:pt x="78762" y="87476"/>
                    <a:pt x="78762" y="87476"/>
                    <a:pt x="78762" y="87476"/>
                  </a:cubicBezTo>
                  <a:cubicBezTo>
                    <a:pt x="79175" y="87476"/>
                    <a:pt x="79587" y="88598"/>
                    <a:pt x="79587" y="88598"/>
                  </a:cubicBezTo>
                  <a:cubicBezTo>
                    <a:pt x="79587" y="88598"/>
                    <a:pt x="80412" y="88598"/>
                    <a:pt x="80824" y="88598"/>
                  </a:cubicBezTo>
                  <a:cubicBezTo>
                    <a:pt x="80824" y="88598"/>
                    <a:pt x="81649" y="87476"/>
                    <a:pt x="81649" y="87476"/>
                  </a:cubicBezTo>
                  <a:cubicBezTo>
                    <a:pt x="81649" y="87476"/>
                    <a:pt x="81649" y="86355"/>
                    <a:pt x="82061" y="86355"/>
                  </a:cubicBezTo>
                  <a:cubicBezTo>
                    <a:pt x="82474" y="86355"/>
                    <a:pt x="82886" y="86355"/>
                    <a:pt x="83298" y="86355"/>
                  </a:cubicBezTo>
                  <a:cubicBezTo>
                    <a:pt x="83298" y="86355"/>
                    <a:pt x="84123" y="86355"/>
                    <a:pt x="84123" y="86355"/>
                  </a:cubicBezTo>
                  <a:cubicBezTo>
                    <a:pt x="84536" y="85233"/>
                    <a:pt x="84536" y="85233"/>
                    <a:pt x="84536" y="85233"/>
                  </a:cubicBezTo>
                  <a:cubicBezTo>
                    <a:pt x="84948" y="85233"/>
                    <a:pt x="84536" y="84112"/>
                    <a:pt x="84948" y="85233"/>
                  </a:cubicBezTo>
                  <a:cubicBezTo>
                    <a:pt x="85360" y="85233"/>
                    <a:pt x="84948" y="86355"/>
                    <a:pt x="85360" y="85233"/>
                  </a:cubicBezTo>
                  <a:cubicBezTo>
                    <a:pt x="85773" y="84112"/>
                    <a:pt x="86185" y="81869"/>
                    <a:pt x="86185" y="81869"/>
                  </a:cubicBezTo>
                  <a:cubicBezTo>
                    <a:pt x="86185" y="81869"/>
                    <a:pt x="85773" y="81869"/>
                    <a:pt x="86597" y="81869"/>
                  </a:cubicBezTo>
                  <a:cubicBezTo>
                    <a:pt x="87422" y="81869"/>
                    <a:pt x="87422" y="81869"/>
                    <a:pt x="88247" y="81869"/>
                  </a:cubicBezTo>
                  <a:cubicBezTo>
                    <a:pt x="88659" y="81869"/>
                    <a:pt x="89484" y="80747"/>
                    <a:pt x="89484" y="80747"/>
                  </a:cubicBezTo>
                  <a:cubicBezTo>
                    <a:pt x="89896" y="80747"/>
                    <a:pt x="90309" y="79626"/>
                    <a:pt x="90309" y="79626"/>
                  </a:cubicBezTo>
                  <a:cubicBezTo>
                    <a:pt x="90309" y="78504"/>
                    <a:pt x="88659" y="76261"/>
                    <a:pt x="88659" y="76261"/>
                  </a:cubicBezTo>
                  <a:cubicBezTo>
                    <a:pt x="88659" y="76261"/>
                    <a:pt x="87835" y="75140"/>
                    <a:pt x="89072" y="75140"/>
                  </a:cubicBezTo>
                  <a:cubicBezTo>
                    <a:pt x="90309" y="76261"/>
                    <a:pt x="90721" y="76261"/>
                    <a:pt x="90721" y="76261"/>
                  </a:cubicBezTo>
                  <a:cubicBezTo>
                    <a:pt x="91134" y="76261"/>
                    <a:pt x="91134" y="75140"/>
                    <a:pt x="91546" y="75140"/>
                  </a:cubicBezTo>
                  <a:cubicBezTo>
                    <a:pt x="91958" y="74018"/>
                    <a:pt x="92371" y="72897"/>
                    <a:pt x="92371" y="72897"/>
                  </a:cubicBezTo>
                  <a:cubicBezTo>
                    <a:pt x="92783" y="72897"/>
                    <a:pt x="93608" y="75140"/>
                    <a:pt x="93608" y="75140"/>
                  </a:cubicBezTo>
                  <a:cubicBezTo>
                    <a:pt x="93608" y="77383"/>
                    <a:pt x="93608" y="77383"/>
                    <a:pt x="93608" y="77383"/>
                  </a:cubicBezTo>
                  <a:cubicBezTo>
                    <a:pt x="94845" y="77383"/>
                    <a:pt x="94845" y="77383"/>
                    <a:pt x="94845" y="77383"/>
                  </a:cubicBezTo>
                  <a:cubicBezTo>
                    <a:pt x="94845" y="77383"/>
                    <a:pt x="95257" y="77383"/>
                    <a:pt x="95257" y="77383"/>
                  </a:cubicBezTo>
                  <a:cubicBezTo>
                    <a:pt x="110927" y="79626"/>
                    <a:pt x="110927" y="79626"/>
                    <a:pt x="110927" y="79626"/>
                  </a:cubicBezTo>
                  <a:close/>
                  <a:moveTo>
                    <a:pt x="110927" y="79626"/>
                  </a:moveTo>
                  <a:cubicBezTo>
                    <a:pt x="110927" y="79626"/>
                    <a:pt x="110927" y="79626"/>
                    <a:pt x="110927" y="79626"/>
                  </a:cubicBezTo>
                  <a:cubicBezTo>
                    <a:pt x="110927" y="79626"/>
                    <a:pt x="110927" y="79626"/>
                    <a:pt x="110927" y="7962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9" name="Shape 2036">
              <a:extLst>
                <a:ext uri="{FF2B5EF4-FFF2-40B4-BE49-F238E27FC236}">
                  <a16:creationId xmlns:a16="http://schemas.microsoft.com/office/drawing/2014/main" id="{2AB19EE1-BFBF-4A55-89C9-ACF6132534BE}"/>
                </a:ext>
              </a:extLst>
            </p:cNvPr>
            <p:cNvSpPr/>
            <p:nvPr/>
          </p:nvSpPr>
          <p:spPr>
            <a:xfrm>
              <a:off x="5769180" y="1991757"/>
              <a:ext cx="413385" cy="308971"/>
            </a:xfrm>
            <a:custGeom>
              <a:avLst/>
              <a:gdLst/>
              <a:ahLst/>
              <a:cxnLst/>
              <a:rect l="0" t="0" r="0" b="0"/>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0" name="Shape 2037">
              <a:extLst>
                <a:ext uri="{FF2B5EF4-FFF2-40B4-BE49-F238E27FC236}">
                  <a16:creationId xmlns:a16="http://schemas.microsoft.com/office/drawing/2014/main" id="{E9E6E25B-3B59-4A46-8A22-B3E2D752C73C}"/>
                </a:ext>
              </a:extLst>
            </p:cNvPr>
            <p:cNvSpPr/>
            <p:nvPr/>
          </p:nvSpPr>
          <p:spPr>
            <a:xfrm>
              <a:off x="5766982" y="1595421"/>
              <a:ext cx="401291" cy="265289"/>
            </a:xfrm>
            <a:custGeom>
              <a:avLst/>
              <a:gdLst/>
              <a:ahLst/>
              <a:cxnLst/>
              <a:rect l="0" t="0" r="0" b="0"/>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 name="Shape 2038">
              <a:extLst>
                <a:ext uri="{FF2B5EF4-FFF2-40B4-BE49-F238E27FC236}">
                  <a16:creationId xmlns:a16="http://schemas.microsoft.com/office/drawing/2014/main" id="{16AA0577-E9DE-43A0-8198-775AD35DA977}"/>
                </a:ext>
              </a:extLst>
            </p:cNvPr>
            <p:cNvSpPr/>
            <p:nvPr/>
          </p:nvSpPr>
          <p:spPr>
            <a:xfrm>
              <a:off x="6144085" y="3377866"/>
              <a:ext cx="556312" cy="405923"/>
            </a:xfrm>
            <a:custGeom>
              <a:avLst/>
              <a:gdLst/>
              <a:ahLst/>
              <a:cxnLst/>
              <a:rect l="0" t="0" r="0" b="0"/>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 name="Shape 2039">
              <a:extLst>
                <a:ext uri="{FF2B5EF4-FFF2-40B4-BE49-F238E27FC236}">
                  <a16:creationId xmlns:a16="http://schemas.microsoft.com/office/drawing/2014/main" id="{5F547B70-28AB-49A9-9E20-A66451097B33}"/>
                </a:ext>
              </a:extLst>
            </p:cNvPr>
            <p:cNvSpPr/>
            <p:nvPr/>
          </p:nvSpPr>
          <p:spPr>
            <a:xfrm>
              <a:off x="8212114" y="3121100"/>
              <a:ext cx="622277" cy="493288"/>
            </a:xfrm>
            <a:custGeom>
              <a:avLst/>
              <a:gdLst/>
              <a:ahLst/>
              <a:cxnLst/>
              <a:rect l="0" t="0" r="0" b="0"/>
              <a:pathLst>
                <a:path w="120000" h="120000" extrusionOk="0">
                  <a:moveTo>
                    <a:pt x="0" y="40358"/>
                  </a:moveTo>
                  <a:cubicBezTo>
                    <a:pt x="439" y="40358"/>
                    <a:pt x="1318" y="39820"/>
                    <a:pt x="1758" y="39820"/>
                  </a:cubicBezTo>
                  <a:cubicBezTo>
                    <a:pt x="1758" y="39282"/>
                    <a:pt x="2197" y="39282"/>
                    <a:pt x="2197" y="38744"/>
                  </a:cubicBezTo>
                  <a:cubicBezTo>
                    <a:pt x="2197" y="38744"/>
                    <a:pt x="879" y="38206"/>
                    <a:pt x="439" y="37130"/>
                  </a:cubicBezTo>
                  <a:cubicBezTo>
                    <a:pt x="439" y="37130"/>
                    <a:pt x="1318" y="36591"/>
                    <a:pt x="1318" y="36591"/>
                  </a:cubicBezTo>
                  <a:cubicBezTo>
                    <a:pt x="1318" y="36591"/>
                    <a:pt x="3956" y="37130"/>
                    <a:pt x="4835" y="37130"/>
                  </a:cubicBezTo>
                  <a:cubicBezTo>
                    <a:pt x="5714" y="37130"/>
                    <a:pt x="8791" y="36053"/>
                    <a:pt x="8791" y="36053"/>
                  </a:cubicBezTo>
                  <a:cubicBezTo>
                    <a:pt x="9670" y="38206"/>
                    <a:pt x="9670" y="38206"/>
                    <a:pt x="9670" y="38206"/>
                  </a:cubicBezTo>
                  <a:cubicBezTo>
                    <a:pt x="9670" y="38206"/>
                    <a:pt x="14505" y="38206"/>
                    <a:pt x="16263" y="38744"/>
                  </a:cubicBezTo>
                  <a:cubicBezTo>
                    <a:pt x="17142" y="39282"/>
                    <a:pt x="17142" y="38744"/>
                    <a:pt x="18021" y="38206"/>
                  </a:cubicBezTo>
                  <a:cubicBezTo>
                    <a:pt x="18461" y="37668"/>
                    <a:pt x="19340" y="37130"/>
                    <a:pt x="19780" y="37668"/>
                  </a:cubicBezTo>
                  <a:cubicBezTo>
                    <a:pt x="20219" y="37668"/>
                    <a:pt x="20219" y="37668"/>
                    <a:pt x="21098" y="38206"/>
                  </a:cubicBezTo>
                  <a:cubicBezTo>
                    <a:pt x="21978" y="38744"/>
                    <a:pt x="23296" y="39282"/>
                    <a:pt x="24175" y="39282"/>
                  </a:cubicBezTo>
                  <a:cubicBezTo>
                    <a:pt x="25934" y="39282"/>
                    <a:pt x="25934" y="39282"/>
                    <a:pt x="25934" y="39282"/>
                  </a:cubicBezTo>
                  <a:cubicBezTo>
                    <a:pt x="26373" y="37668"/>
                    <a:pt x="26373" y="37668"/>
                    <a:pt x="26373" y="37668"/>
                  </a:cubicBezTo>
                  <a:cubicBezTo>
                    <a:pt x="27252" y="38744"/>
                    <a:pt x="25494" y="31748"/>
                    <a:pt x="26373" y="31748"/>
                  </a:cubicBezTo>
                  <a:cubicBezTo>
                    <a:pt x="27692" y="31210"/>
                    <a:pt x="28131" y="32825"/>
                    <a:pt x="29890" y="32286"/>
                  </a:cubicBezTo>
                  <a:cubicBezTo>
                    <a:pt x="31648" y="31210"/>
                    <a:pt x="34285" y="35515"/>
                    <a:pt x="34725" y="33363"/>
                  </a:cubicBezTo>
                  <a:cubicBezTo>
                    <a:pt x="35164" y="31748"/>
                    <a:pt x="37802" y="33901"/>
                    <a:pt x="35604" y="31748"/>
                  </a:cubicBezTo>
                  <a:cubicBezTo>
                    <a:pt x="32967" y="29058"/>
                    <a:pt x="33846" y="29596"/>
                    <a:pt x="32087" y="29058"/>
                  </a:cubicBezTo>
                  <a:cubicBezTo>
                    <a:pt x="30329" y="27982"/>
                    <a:pt x="29010" y="27443"/>
                    <a:pt x="28131" y="26905"/>
                  </a:cubicBezTo>
                  <a:cubicBezTo>
                    <a:pt x="27252" y="26905"/>
                    <a:pt x="27692" y="26905"/>
                    <a:pt x="26373" y="25829"/>
                  </a:cubicBezTo>
                  <a:cubicBezTo>
                    <a:pt x="25054" y="24753"/>
                    <a:pt x="23736" y="23677"/>
                    <a:pt x="23736" y="23677"/>
                  </a:cubicBezTo>
                  <a:cubicBezTo>
                    <a:pt x="23736" y="23677"/>
                    <a:pt x="22417" y="23139"/>
                    <a:pt x="22417" y="22062"/>
                  </a:cubicBezTo>
                  <a:cubicBezTo>
                    <a:pt x="21978" y="20986"/>
                    <a:pt x="21538" y="19372"/>
                    <a:pt x="21538" y="19372"/>
                  </a:cubicBezTo>
                  <a:cubicBezTo>
                    <a:pt x="23736" y="17219"/>
                    <a:pt x="23736" y="17219"/>
                    <a:pt x="23736" y="17219"/>
                  </a:cubicBezTo>
                  <a:cubicBezTo>
                    <a:pt x="25054" y="13452"/>
                    <a:pt x="25054" y="13452"/>
                    <a:pt x="25054" y="13452"/>
                  </a:cubicBezTo>
                  <a:cubicBezTo>
                    <a:pt x="25054" y="13452"/>
                    <a:pt x="23736" y="12376"/>
                    <a:pt x="25934" y="12376"/>
                  </a:cubicBezTo>
                  <a:cubicBezTo>
                    <a:pt x="27692" y="12376"/>
                    <a:pt x="27692" y="12376"/>
                    <a:pt x="27692" y="12376"/>
                  </a:cubicBezTo>
                  <a:cubicBezTo>
                    <a:pt x="27692" y="12376"/>
                    <a:pt x="28131" y="15605"/>
                    <a:pt x="28571" y="15067"/>
                  </a:cubicBezTo>
                  <a:cubicBezTo>
                    <a:pt x="29450" y="15067"/>
                    <a:pt x="29890" y="13991"/>
                    <a:pt x="30329" y="13452"/>
                  </a:cubicBezTo>
                  <a:cubicBezTo>
                    <a:pt x="30769" y="12914"/>
                    <a:pt x="32087" y="11300"/>
                    <a:pt x="32527" y="11838"/>
                  </a:cubicBezTo>
                  <a:cubicBezTo>
                    <a:pt x="32527" y="12914"/>
                    <a:pt x="31208" y="14529"/>
                    <a:pt x="32967" y="14529"/>
                  </a:cubicBezTo>
                  <a:cubicBezTo>
                    <a:pt x="34725" y="14529"/>
                    <a:pt x="34285" y="15605"/>
                    <a:pt x="35604" y="16143"/>
                  </a:cubicBezTo>
                  <a:cubicBezTo>
                    <a:pt x="36923" y="16143"/>
                    <a:pt x="38241" y="17219"/>
                    <a:pt x="38241" y="17757"/>
                  </a:cubicBezTo>
                  <a:cubicBezTo>
                    <a:pt x="38241" y="18295"/>
                    <a:pt x="38241" y="18834"/>
                    <a:pt x="38681" y="19372"/>
                  </a:cubicBezTo>
                  <a:cubicBezTo>
                    <a:pt x="39560" y="19910"/>
                    <a:pt x="40000" y="19372"/>
                    <a:pt x="40879" y="19372"/>
                  </a:cubicBezTo>
                  <a:cubicBezTo>
                    <a:pt x="41758" y="19372"/>
                    <a:pt x="41758" y="18295"/>
                    <a:pt x="42197" y="19372"/>
                  </a:cubicBezTo>
                  <a:cubicBezTo>
                    <a:pt x="42197" y="20448"/>
                    <a:pt x="42637" y="20986"/>
                    <a:pt x="42637" y="20986"/>
                  </a:cubicBezTo>
                  <a:cubicBezTo>
                    <a:pt x="44395" y="23677"/>
                    <a:pt x="44395" y="23677"/>
                    <a:pt x="44395" y="23677"/>
                  </a:cubicBezTo>
                  <a:cubicBezTo>
                    <a:pt x="46153" y="25829"/>
                    <a:pt x="46153" y="25829"/>
                    <a:pt x="46153" y="25829"/>
                  </a:cubicBezTo>
                  <a:cubicBezTo>
                    <a:pt x="46153" y="25829"/>
                    <a:pt x="44835" y="25829"/>
                    <a:pt x="46593" y="26905"/>
                  </a:cubicBezTo>
                  <a:cubicBezTo>
                    <a:pt x="48351" y="27443"/>
                    <a:pt x="49670" y="27443"/>
                    <a:pt x="49670" y="27443"/>
                  </a:cubicBezTo>
                  <a:cubicBezTo>
                    <a:pt x="49670" y="27443"/>
                    <a:pt x="49670" y="27443"/>
                    <a:pt x="51428" y="27982"/>
                  </a:cubicBezTo>
                  <a:cubicBezTo>
                    <a:pt x="53186" y="28520"/>
                    <a:pt x="54505" y="29596"/>
                    <a:pt x="56263" y="29058"/>
                  </a:cubicBezTo>
                  <a:cubicBezTo>
                    <a:pt x="58461" y="29058"/>
                    <a:pt x="60219" y="26367"/>
                    <a:pt x="60219" y="26367"/>
                  </a:cubicBezTo>
                  <a:cubicBezTo>
                    <a:pt x="60219" y="26367"/>
                    <a:pt x="61098" y="24753"/>
                    <a:pt x="60659" y="23677"/>
                  </a:cubicBezTo>
                  <a:cubicBezTo>
                    <a:pt x="60659" y="22600"/>
                    <a:pt x="61538" y="20448"/>
                    <a:pt x="62417" y="19910"/>
                  </a:cubicBezTo>
                  <a:cubicBezTo>
                    <a:pt x="63296" y="19372"/>
                    <a:pt x="61978" y="18834"/>
                    <a:pt x="62417" y="17757"/>
                  </a:cubicBezTo>
                  <a:cubicBezTo>
                    <a:pt x="62857" y="17219"/>
                    <a:pt x="63296" y="16681"/>
                    <a:pt x="63736" y="16143"/>
                  </a:cubicBezTo>
                  <a:cubicBezTo>
                    <a:pt x="64615" y="15605"/>
                    <a:pt x="67252" y="12376"/>
                    <a:pt x="67252" y="12376"/>
                  </a:cubicBezTo>
                  <a:cubicBezTo>
                    <a:pt x="68131" y="9686"/>
                    <a:pt x="68131" y="9686"/>
                    <a:pt x="68131" y="9686"/>
                  </a:cubicBezTo>
                  <a:cubicBezTo>
                    <a:pt x="68131" y="9686"/>
                    <a:pt x="68131" y="6457"/>
                    <a:pt x="68571" y="5919"/>
                  </a:cubicBezTo>
                  <a:cubicBezTo>
                    <a:pt x="69010" y="5381"/>
                    <a:pt x="70329" y="1076"/>
                    <a:pt x="70329" y="1076"/>
                  </a:cubicBezTo>
                  <a:cubicBezTo>
                    <a:pt x="70769" y="0"/>
                    <a:pt x="70769" y="0"/>
                    <a:pt x="70769" y="0"/>
                  </a:cubicBezTo>
                  <a:cubicBezTo>
                    <a:pt x="70769" y="0"/>
                    <a:pt x="79560" y="9686"/>
                    <a:pt x="80000" y="9686"/>
                  </a:cubicBezTo>
                  <a:cubicBezTo>
                    <a:pt x="80439" y="9686"/>
                    <a:pt x="83956" y="12376"/>
                    <a:pt x="84395" y="13452"/>
                  </a:cubicBezTo>
                  <a:cubicBezTo>
                    <a:pt x="84835" y="13991"/>
                    <a:pt x="87472" y="18295"/>
                    <a:pt x="87472" y="18295"/>
                  </a:cubicBezTo>
                  <a:cubicBezTo>
                    <a:pt x="87912" y="20448"/>
                    <a:pt x="87912" y="20448"/>
                    <a:pt x="87912" y="20448"/>
                  </a:cubicBezTo>
                  <a:cubicBezTo>
                    <a:pt x="87912" y="20448"/>
                    <a:pt x="87912" y="22062"/>
                    <a:pt x="88791" y="23139"/>
                  </a:cubicBezTo>
                  <a:cubicBezTo>
                    <a:pt x="89670" y="23677"/>
                    <a:pt x="91428" y="25829"/>
                    <a:pt x="92307" y="26367"/>
                  </a:cubicBezTo>
                  <a:cubicBezTo>
                    <a:pt x="93186" y="26367"/>
                    <a:pt x="96703" y="29058"/>
                    <a:pt x="96703" y="29058"/>
                  </a:cubicBezTo>
                  <a:cubicBezTo>
                    <a:pt x="96703" y="29058"/>
                    <a:pt x="97142" y="27443"/>
                    <a:pt x="97582" y="28520"/>
                  </a:cubicBezTo>
                  <a:cubicBezTo>
                    <a:pt x="98021" y="29596"/>
                    <a:pt x="98461" y="31210"/>
                    <a:pt x="98461" y="31748"/>
                  </a:cubicBezTo>
                  <a:cubicBezTo>
                    <a:pt x="98461" y="32286"/>
                    <a:pt x="98901" y="34439"/>
                    <a:pt x="99780" y="33901"/>
                  </a:cubicBezTo>
                  <a:cubicBezTo>
                    <a:pt x="100659" y="33901"/>
                    <a:pt x="103296" y="33901"/>
                    <a:pt x="103296" y="33901"/>
                  </a:cubicBezTo>
                  <a:cubicBezTo>
                    <a:pt x="103296" y="33901"/>
                    <a:pt x="103736" y="34977"/>
                    <a:pt x="105054" y="34977"/>
                  </a:cubicBezTo>
                  <a:cubicBezTo>
                    <a:pt x="106373" y="34977"/>
                    <a:pt x="106813" y="34439"/>
                    <a:pt x="107692" y="33901"/>
                  </a:cubicBezTo>
                  <a:cubicBezTo>
                    <a:pt x="108131" y="33901"/>
                    <a:pt x="111648" y="33363"/>
                    <a:pt x="111648" y="33363"/>
                  </a:cubicBezTo>
                  <a:cubicBezTo>
                    <a:pt x="114285" y="34977"/>
                    <a:pt x="114285" y="34977"/>
                    <a:pt x="114285" y="34977"/>
                  </a:cubicBezTo>
                  <a:cubicBezTo>
                    <a:pt x="116923" y="36053"/>
                    <a:pt x="116923" y="36053"/>
                    <a:pt x="116923" y="36053"/>
                  </a:cubicBezTo>
                  <a:cubicBezTo>
                    <a:pt x="119120" y="38744"/>
                    <a:pt x="119120" y="38744"/>
                    <a:pt x="119120" y="38744"/>
                  </a:cubicBezTo>
                  <a:cubicBezTo>
                    <a:pt x="119999" y="40896"/>
                    <a:pt x="119999" y="40896"/>
                    <a:pt x="119999" y="40896"/>
                  </a:cubicBezTo>
                  <a:cubicBezTo>
                    <a:pt x="119999" y="40896"/>
                    <a:pt x="117362" y="38206"/>
                    <a:pt x="116923" y="38206"/>
                  </a:cubicBezTo>
                  <a:cubicBezTo>
                    <a:pt x="116483" y="38744"/>
                    <a:pt x="115604" y="38744"/>
                    <a:pt x="115164" y="38744"/>
                  </a:cubicBezTo>
                  <a:cubicBezTo>
                    <a:pt x="114285" y="39282"/>
                    <a:pt x="112087" y="39820"/>
                    <a:pt x="112087" y="39820"/>
                  </a:cubicBezTo>
                  <a:cubicBezTo>
                    <a:pt x="110769" y="40896"/>
                    <a:pt x="110769" y="40896"/>
                    <a:pt x="110769" y="40896"/>
                  </a:cubicBezTo>
                  <a:cubicBezTo>
                    <a:pt x="109010" y="40896"/>
                    <a:pt x="109010" y="40896"/>
                    <a:pt x="109010" y="40896"/>
                  </a:cubicBezTo>
                  <a:cubicBezTo>
                    <a:pt x="107692" y="43587"/>
                    <a:pt x="107692" y="43587"/>
                    <a:pt x="107692" y="43587"/>
                  </a:cubicBezTo>
                  <a:cubicBezTo>
                    <a:pt x="105494" y="45739"/>
                    <a:pt x="105494" y="45739"/>
                    <a:pt x="105494" y="45739"/>
                  </a:cubicBezTo>
                  <a:cubicBezTo>
                    <a:pt x="102857" y="48430"/>
                    <a:pt x="102857" y="48430"/>
                    <a:pt x="102857" y="48430"/>
                  </a:cubicBezTo>
                  <a:cubicBezTo>
                    <a:pt x="101538" y="52197"/>
                    <a:pt x="101538" y="52197"/>
                    <a:pt x="101538" y="52197"/>
                  </a:cubicBezTo>
                  <a:cubicBezTo>
                    <a:pt x="101538" y="52197"/>
                    <a:pt x="103296" y="53811"/>
                    <a:pt x="102857" y="53811"/>
                  </a:cubicBezTo>
                  <a:cubicBezTo>
                    <a:pt x="102417" y="54349"/>
                    <a:pt x="101538" y="55426"/>
                    <a:pt x="101538" y="55426"/>
                  </a:cubicBezTo>
                  <a:cubicBezTo>
                    <a:pt x="102417" y="57040"/>
                    <a:pt x="102417" y="57040"/>
                    <a:pt x="102417" y="57040"/>
                  </a:cubicBezTo>
                  <a:cubicBezTo>
                    <a:pt x="101978" y="59192"/>
                    <a:pt x="101978" y="59192"/>
                    <a:pt x="101978" y="59192"/>
                  </a:cubicBezTo>
                  <a:cubicBezTo>
                    <a:pt x="103736" y="61345"/>
                    <a:pt x="103736" y="61345"/>
                    <a:pt x="103736" y="61345"/>
                  </a:cubicBezTo>
                  <a:cubicBezTo>
                    <a:pt x="103296" y="62959"/>
                    <a:pt x="103296" y="62959"/>
                    <a:pt x="103296" y="62959"/>
                  </a:cubicBezTo>
                  <a:cubicBezTo>
                    <a:pt x="103736" y="65112"/>
                    <a:pt x="103736" y="65112"/>
                    <a:pt x="103736" y="65112"/>
                  </a:cubicBezTo>
                  <a:cubicBezTo>
                    <a:pt x="103736" y="65112"/>
                    <a:pt x="105494" y="65112"/>
                    <a:pt x="103736" y="67264"/>
                  </a:cubicBezTo>
                  <a:cubicBezTo>
                    <a:pt x="102417" y="68878"/>
                    <a:pt x="101978" y="69417"/>
                    <a:pt x="101978" y="69955"/>
                  </a:cubicBezTo>
                  <a:cubicBezTo>
                    <a:pt x="102417" y="71031"/>
                    <a:pt x="102857" y="73183"/>
                    <a:pt x="102857" y="73183"/>
                  </a:cubicBezTo>
                  <a:cubicBezTo>
                    <a:pt x="102857" y="73183"/>
                    <a:pt x="102417" y="74798"/>
                    <a:pt x="103296" y="75874"/>
                  </a:cubicBezTo>
                  <a:cubicBezTo>
                    <a:pt x="103736" y="76412"/>
                    <a:pt x="105934" y="77488"/>
                    <a:pt x="105934" y="77488"/>
                  </a:cubicBezTo>
                  <a:cubicBezTo>
                    <a:pt x="105934" y="77488"/>
                    <a:pt x="106813" y="79103"/>
                    <a:pt x="106813" y="79641"/>
                  </a:cubicBezTo>
                  <a:cubicBezTo>
                    <a:pt x="106373" y="80179"/>
                    <a:pt x="103736" y="80717"/>
                    <a:pt x="103736" y="80717"/>
                  </a:cubicBezTo>
                  <a:cubicBezTo>
                    <a:pt x="103736" y="80717"/>
                    <a:pt x="103736" y="82331"/>
                    <a:pt x="103736" y="82869"/>
                  </a:cubicBezTo>
                  <a:cubicBezTo>
                    <a:pt x="103736" y="83408"/>
                    <a:pt x="104175" y="86098"/>
                    <a:pt x="104175" y="86098"/>
                  </a:cubicBezTo>
                  <a:cubicBezTo>
                    <a:pt x="105054" y="89327"/>
                    <a:pt x="105054" y="89327"/>
                    <a:pt x="105054" y="89327"/>
                  </a:cubicBezTo>
                  <a:cubicBezTo>
                    <a:pt x="105054" y="89327"/>
                    <a:pt x="105054" y="91479"/>
                    <a:pt x="104175" y="92556"/>
                  </a:cubicBezTo>
                  <a:cubicBezTo>
                    <a:pt x="102857" y="93632"/>
                    <a:pt x="102417" y="94170"/>
                    <a:pt x="101538" y="93094"/>
                  </a:cubicBezTo>
                  <a:cubicBezTo>
                    <a:pt x="103296" y="90941"/>
                    <a:pt x="103296" y="90941"/>
                    <a:pt x="103296" y="90941"/>
                  </a:cubicBezTo>
                  <a:cubicBezTo>
                    <a:pt x="102857" y="88789"/>
                    <a:pt x="102857" y="88789"/>
                    <a:pt x="102857" y="88789"/>
                  </a:cubicBezTo>
                  <a:cubicBezTo>
                    <a:pt x="101538" y="89327"/>
                    <a:pt x="101538" y="89327"/>
                    <a:pt x="101538" y="89327"/>
                  </a:cubicBezTo>
                  <a:cubicBezTo>
                    <a:pt x="100659" y="86636"/>
                    <a:pt x="100659" y="86636"/>
                    <a:pt x="100659" y="86636"/>
                  </a:cubicBezTo>
                  <a:cubicBezTo>
                    <a:pt x="98901" y="87174"/>
                    <a:pt x="98901" y="87174"/>
                    <a:pt x="98901" y="87174"/>
                  </a:cubicBezTo>
                  <a:cubicBezTo>
                    <a:pt x="98021" y="90403"/>
                    <a:pt x="98021" y="90403"/>
                    <a:pt x="98021" y="90403"/>
                  </a:cubicBezTo>
                  <a:cubicBezTo>
                    <a:pt x="98901" y="93632"/>
                    <a:pt x="98901" y="93632"/>
                    <a:pt x="98901" y="93632"/>
                  </a:cubicBezTo>
                  <a:cubicBezTo>
                    <a:pt x="99340" y="95246"/>
                    <a:pt x="99340" y="95246"/>
                    <a:pt x="99340" y="95246"/>
                  </a:cubicBezTo>
                  <a:cubicBezTo>
                    <a:pt x="99340" y="95246"/>
                    <a:pt x="98461" y="95246"/>
                    <a:pt x="98021" y="95784"/>
                  </a:cubicBezTo>
                  <a:cubicBezTo>
                    <a:pt x="98021" y="95784"/>
                    <a:pt x="97142" y="96322"/>
                    <a:pt x="97582" y="96860"/>
                  </a:cubicBezTo>
                  <a:cubicBezTo>
                    <a:pt x="98021" y="97399"/>
                    <a:pt x="98461" y="98475"/>
                    <a:pt x="98461" y="98475"/>
                  </a:cubicBezTo>
                  <a:cubicBezTo>
                    <a:pt x="98461" y="99013"/>
                    <a:pt x="98901" y="101165"/>
                    <a:pt x="98901" y="101165"/>
                  </a:cubicBezTo>
                  <a:cubicBezTo>
                    <a:pt x="99780" y="103318"/>
                    <a:pt x="99780" y="103318"/>
                    <a:pt x="99780" y="103318"/>
                  </a:cubicBezTo>
                  <a:cubicBezTo>
                    <a:pt x="99780" y="103318"/>
                    <a:pt x="101098" y="107623"/>
                    <a:pt x="101098" y="108161"/>
                  </a:cubicBezTo>
                  <a:cubicBezTo>
                    <a:pt x="101098" y="108161"/>
                    <a:pt x="101978" y="112466"/>
                    <a:pt x="101978" y="112466"/>
                  </a:cubicBezTo>
                  <a:cubicBezTo>
                    <a:pt x="101978" y="112466"/>
                    <a:pt x="99780" y="115156"/>
                    <a:pt x="99340" y="115695"/>
                  </a:cubicBezTo>
                  <a:cubicBezTo>
                    <a:pt x="98461" y="116233"/>
                    <a:pt x="98461" y="117309"/>
                    <a:pt x="98021" y="116771"/>
                  </a:cubicBezTo>
                  <a:cubicBezTo>
                    <a:pt x="97582" y="116233"/>
                    <a:pt x="96703" y="115156"/>
                    <a:pt x="95824" y="114618"/>
                  </a:cubicBezTo>
                  <a:cubicBezTo>
                    <a:pt x="95384" y="114080"/>
                    <a:pt x="93186" y="111928"/>
                    <a:pt x="92747" y="111390"/>
                  </a:cubicBezTo>
                  <a:cubicBezTo>
                    <a:pt x="92307" y="110852"/>
                    <a:pt x="91428" y="110313"/>
                    <a:pt x="91428" y="110313"/>
                  </a:cubicBezTo>
                  <a:cubicBezTo>
                    <a:pt x="91428" y="110313"/>
                    <a:pt x="90989" y="111390"/>
                    <a:pt x="90549" y="111390"/>
                  </a:cubicBezTo>
                  <a:cubicBezTo>
                    <a:pt x="90109" y="111390"/>
                    <a:pt x="89230" y="110852"/>
                    <a:pt x="89230" y="110852"/>
                  </a:cubicBezTo>
                  <a:cubicBezTo>
                    <a:pt x="88791" y="110852"/>
                    <a:pt x="87912" y="110313"/>
                    <a:pt x="87472" y="109775"/>
                  </a:cubicBezTo>
                  <a:cubicBezTo>
                    <a:pt x="86593" y="108699"/>
                    <a:pt x="86153" y="107623"/>
                    <a:pt x="85714" y="107623"/>
                  </a:cubicBezTo>
                  <a:cubicBezTo>
                    <a:pt x="85714" y="107623"/>
                    <a:pt x="85714" y="107085"/>
                    <a:pt x="83956" y="107085"/>
                  </a:cubicBezTo>
                  <a:cubicBezTo>
                    <a:pt x="82197" y="107623"/>
                    <a:pt x="78681" y="107623"/>
                    <a:pt x="80879" y="104394"/>
                  </a:cubicBezTo>
                  <a:cubicBezTo>
                    <a:pt x="81318" y="103318"/>
                    <a:pt x="80439" y="101704"/>
                    <a:pt x="83076" y="100089"/>
                  </a:cubicBezTo>
                  <a:cubicBezTo>
                    <a:pt x="83076" y="100089"/>
                    <a:pt x="85274" y="99013"/>
                    <a:pt x="85714" y="97937"/>
                  </a:cubicBezTo>
                  <a:cubicBezTo>
                    <a:pt x="86593" y="96860"/>
                    <a:pt x="84835" y="95246"/>
                    <a:pt x="84835" y="95246"/>
                  </a:cubicBezTo>
                  <a:cubicBezTo>
                    <a:pt x="84395" y="95246"/>
                    <a:pt x="83956" y="95246"/>
                    <a:pt x="83076" y="94708"/>
                  </a:cubicBezTo>
                  <a:cubicBezTo>
                    <a:pt x="82637" y="94708"/>
                    <a:pt x="80439" y="93094"/>
                    <a:pt x="80439" y="92556"/>
                  </a:cubicBezTo>
                  <a:cubicBezTo>
                    <a:pt x="80000" y="91479"/>
                    <a:pt x="80000" y="90941"/>
                    <a:pt x="80439" y="88789"/>
                  </a:cubicBezTo>
                  <a:cubicBezTo>
                    <a:pt x="80879" y="86636"/>
                    <a:pt x="81318" y="87713"/>
                    <a:pt x="82197" y="86636"/>
                  </a:cubicBezTo>
                  <a:cubicBezTo>
                    <a:pt x="83516" y="85022"/>
                    <a:pt x="84395" y="83946"/>
                    <a:pt x="83076" y="82869"/>
                  </a:cubicBezTo>
                  <a:cubicBezTo>
                    <a:pt x="81758" y="82331"/>
                    <a:pt x="81318" y="82869"/>
                    <a:pt x="78681" y="80717"/>
                  </a:cubicBezTo>
                  <a:cubicBezTo>
                    <a:pt x="76043" y="78565"/>
                    <a:pt x="75164" y="77488"/>
                    <a:pt x="74725" y="77488"/>
                  </a:cubicBezTo>
                  <a:cubicBezTo>
                    <a:pt x="74285" y="76950"/>
                    <a:pt x="73846" y="76412"/>
                    <a:pt x="72967" y="76950"/>
                  </a:cubicBezTo>
                  <a:cubicBezTo>
                    <a:pt x="72527" y="77488"/>
                    <a:pt x="70329" y="80179"/>
                    <a:pt x="69890" y="80717"/>
                  </a:cubicBezTo>
                  <a:cubicBezTo>
                    <a:pt x="69450" y="81255"/>
                    <a:pt x="66813" y="83946"/>
                    <a:pt x="66813" y="83946"/>
                  </a:cubicBezTo>
                  <a:cubicBezTo>
                    <a:pt x="66373" y="84484"/>
                    <a:pt x="61978" y="88251"/>
                    <a:pt x="61978" y="88251"/>
                  </a:cubicBezTo>
                  <a:cubicBezTo>
                    <a:pt x="61978" y="88251"/>
                    <a:pt x="60659" y="92556"/>
                    <a:pt x="59780" y="94170"/>
                  </a:cubicBezTo>
                  <a:cubicBezTo>
                    <a:pt x="59340" y="95784"/>
                    <a:pt x="56703" y="97937"/>
                    <a:pt x="56703" y="99013"/>
                  </a:cubicBezTo>
                  <a:cubicBezTo>
                    <a:pt x="56703" y="99551"/>
                    <a:pt x="56703" y="101165"/>
                    <a:pt x="56263" y="101704"/>
                  </a:cubicBezTo>
                  <a:cubicBezTo>
                    <a:pt x="56263" y="101704"/>
                    <a:pt x="54945" y="103856"/>
                    <a:pt x="54065" y="103856"/>
                  </a:cubicBezTo>
                  <a:cubicBezTo>
                    <a:pt x="53626" y="104394"/>
                    <a:pt x="50989" y="104932"/>
                    <a:pt x="50989" y="106008"/>
                  </a:cubicBezTo>
                  <a:cubicBezTo>
                    <a:pt x="50989" y="107085"/>
                    <a:pt x="52307" y="107085"/>
                    <a:pt x="50989" y="109237"/>
                  </a:cubicBezTo>
                  <a:cubicBezTo>
                    <a:pt x="49670" y="110852"/>
                    <a:pt x="48351" y="118385"/>
                    <a:pt x="47032" y="111928"/>
                  </a:cubicBezTo>
                  <a:cubicBezTo>
                    <a:pt x="46153" y="107623"/>
                    <a:pt x="46153" y="107085"/>
                    <a:pt x="45274" y="106547"/>
                  </a:cubicBezTo>
                  <a:cubicBezTo>
                    <a:pt x="43956" y="105470"/>
                    <a:pt x="43076" y="104932"/>
                    <a:pt x="43076" y="104932"/>
                  </a:cubicBezTo>
                  <a:cubicBezTo>
                    <a:pt x="43076" y="104932"/>
                    <a:pt x="42197" y="103318"/>
                    <a:pt x="43956" y="102780"/>
                  </a:cubicBezTo>
                  <a:cubicBezTo>
                    <a:pt x="45714" y="102780"/>
                    <a:pt x="46153" y="103856"/>
                    <a:pt x="47032" y="102780"/>
                  </a:cubicBezTo>
                  <a:cubicBezTo>
                    <a:pt x="48351" y="101704"/>
                    <a:pt x="48791" y="101165"/>
                    <a:pt x="47032" y="100627"/>
                  </a:cubicBezTo>
                  <a:cubicBezTo>
                    <a:pt x="45274" y="100089"/>
                    <a:pt x="46153" y="101165"/>
                    <a:pt x="44395" y="100089"/>
                  </a:cubicBezTo>
                  <a:cubicBezTo>
                    <a:pt x="43076" y="98475"/>
                    <a:pt x="42637" y="98475"/>
                    <a:pt x="42197" y="97937"/>
                  </a:cubicBezTo>
                  <a:cubicBezTo>
                    <a:pt x="42197" y="97399"/>
                    <a:pt x="42197" y="97399"/>
                    <a:pt x="42637" y="96860"/>
                  </a:cubicBezTo>
                  <a:cubicBezTo>
                    <a:pt x="43516" y="95246"/>
                    <a:pt x="43516" y="95246"/>
                    <a:pt x="43516" y="95246"/>
                  </a:cubicBezTo>
                  <a:cubicBezTo>
                    <a:pt x="43516" y="95246"/>
                    <a:pt x="43516" y="95246"/>
                    <a:pt x="43076" y="95246"/>
                  </a:cubicBezTo>
                  <a:cubicBezTo>
                    <a:pt x="43076" y="94170"/>
                    <a:pt x="43956" y="93094"/>
                    <a:pt x="43956" y="92017"/>
                  </a:cubicBezTo>
                  <a:cubicBezTo>
                    <a:pt x="43956" y="91479"/>
                    <a:pt x="43516" y="90941"/>
                    <a:pt x="43076" y="90941"/>
                  </a:cubicBezTo>
                  <a:cubicBezTo>
                    <a:pt x="42637" y="90941"/>
                    <a:pt x="43076" y="90941"/>
                    <a:pt x="42197" y="90941"/>
                  </a:cubicBezTo>
                  <a:cubicBezTo>
                    <a:pt x="42197" y="90403"/>
                    <a:pt x="41758" y="90403"/>
                    <a:pt x="41758" y="89865"/>
                  </a:cubicBezTo>
                  <a:cubicBezTo>
                    <a:pt x="41318" y="89327"/>
                    <a:pt x="41318" y="89327"/>
                    <a:pt x="41318" y="89327"/>
                  </a:cubicBezTo>
                  <a:cubicBezTo>
                    <a:pt x="39560" y="89327"/>
                    <a:pt x="39560" y="89327"/>
                    <a:pt x="39560" y="89327"/>
                  </a:cubicBezTo>
                  <a:cubicBezTo>
                    <a:pt x="39120" y="87174"/>
                    <a:pt x="39120" y="87174"/>
                    <a:pt x="39120" y="87174"/>
                  </a:cubicBezTo>
                  <a:cubicBezTo>
                    <a:pt x="39120" y="87174"/>
                    <a:pt x="40439" y="87713"/>
                    <a:pt x="40879" y="87713"/>
                  </a:cubicBezTo>
                  <a:cubicBezTo>
                    <a:pt x="41318" y="87713"/>
                    <a:pt x="43076" y="86098"/>
                    <a:pt x="43076" y="86098"/>
                  </a:cubicBezTo>
                  <a:cubicBezTo>
                    <a:pt x="43076" y="86098"/>
                    <a:pt x="42197" y="85560"/>
                    <a:pt x="41758" y="85560"/>
                  </a:cubicBezTo>
                  <a:cubicBezTo>
                    <a:pt x="41318" y="85560"/>
                    <a:pt x="41318" y="83946"/>
                    <a:pt x="41318" y="83946"/>
                  </a:cubicBezTo>
                  <a:cubicBezTo>
                    <a:pt x="40000" y="82869"/>
                    <a:pt x="40000" y="82869"/>
                    <a:pt x="40000" y="82869"/>
                  </a:cubicBezTo>
                  <a:cubicBezTo>
                    <a:pt x="38241" y="82331"/>
                    <a:pt x="38241" y="82331"/>
                    <a:pt x="38241" y="82331"/>
                  </a:cubicBezTo>
                  <a:cubicBezTo>
                    <a:pt x="38241" y="82331"/>
                    <a:pt x="37802" y="81793"/>
                    <a:pt x="37362" y="81793"/>
                  </a:cubicBezTo>
                  <a:cubicBezTo>
                    <a:pt x="37362" y="81255"/>
                    <a:pt x="37362" y="80717"/>
                    <a:pt x="37362" y="80717"/>
                  </a:cubicBezTo>
                  <a:cubicBezTo>
                    <a:pt x="37802" y="80179"/>
                    <a:pt x="37802" y="80179"/>
                    <a:pt x="37802" y="80179"/>
                  </a:cubicBezTo>
                  <a:cubicBezTo>
                    <a:pt x="39120" y="79103"/>
                    <a:pt x="39120" y="79103"/>
                    <a:pt x="39120" y="79103"/>
                  </a:cubicBezTo>
                  <a:cubicBezTo>
                    <a:pt x="39120" y="77488"/>
                    <a:pt x="39120" y="77488"/>
                    <a:pt x="39120" y="77488"/>
                  </a:cubicBezTo>
                  <a:cubicBezTo>
                    <a:pt x="39120" y="75874"/>
                    <a:pt x="39120" y="75874"/>
                    <a:pt x="39120" y="75874"/>
                  </a:cubicBezTo>
                  <a:cubicBezTo>
                    <a:pt x="38241" y="75874"/>
                    <a:pt x="38241" y="75874"/>
                    <a:pt x="38241" y="75874"/>
                  </a:cubicBezTo>
                  <a:cubicBezTo>
                    <a:pt x="38241" y="75874"/>
                    <a:pt x="36483" y="76950"/>
                    <a:pt x="35604" y="75874"/>
                  </a:cubicBezTo>
                  <a:cubicBezTo>
                    <a:pt x="34725" y="75336"/>
                    <a:pt x="35164" y="75874"/>
                    <a:pt x="34285" y="76412"/>
                  </a:cubicBezTo>
                  <a:cubicBezTo>
                    <a:pt x="33846" y="76412"/>
                    <a:pt x="32967" y="77488"/>
                    <a:pt x="32967" y="77488"/>
                  </a:cubicBezTo>
                  <a:cubicBezTo>
                    <a:pt x="32967" y="77488"/>
                    <a:pt x="32527" y="78026"/>
                    <a:pt x="31648" y="78026"/>
                  </a:cubicBezTo>
                  <a:cubicBezTo>
                    <a:pt x="31208" y="78026"/>
                    <a:pt x="31208" y="76412"/>
                    <a:pt x="31208" y="76412"/>
                  </a:cubicBezTo>
                  <a:cubicBezTo>
                    <a:pt x="29010" y="75874"/>
                    <a:pt x="29010" y="75874"/>
                    <a:pt x="29010" y="75874"/>
                  </a:cubicBezTo>
                  <a:cubicBezTo>
                    <a:pt x="27252" y="73721"/>
                    <a:pt x="27252" y="73721"/>
                    <a:pt x="27252" y="73721"/>
                  </a:cubicBezTo>
                  <a:cubicBezTo>
                    <a:pt x="24615" y="73721"/>
                    <a:pt x="24615" y="73721"/>
                    <a:pt x="24615" y="73721"/>
                  </a:cubicBezTo>
                  <a:cubicBezTo>
                    <a:pt x="23736" y="73183"/>
                    <a:pt x="23736" y="73183"/>
                    <a:pt x="23736" y="73183"/>
                  </a:cubicBezTo>
                  <a:cubicBezTo>
                    <a:pt x="22857" y="72107"/>
                    <a:pt x="22857" y="72107"/>
                    <a:pt x="22857" y="72107"/>
                  </a:cubicBezTo>
                  <a:cubicBezTo>
                    <a:pt x="22857" y="72107"/>
                    <a:pt x="22417" y="71031"/>
                    <a:pt x="21978" y="71031"/>
                  </a:cubicBezTo>
                  <a:cubicBezTo>
                    <a:pt x="21098" y="70493"/>
                    <a:pt x="21098" y="71031"/>
                    <a:pt x="20659" y="71031"/>
                  </a:cubicBezTo>
                  <a:cubicBezTo>
                    <a:pt x="20219" y="71031"/>
                    <a:pt x="20219" y="71031"/>
                    <a:pt x="18901" y="71031"/>
                  </a:cubicBezTo>
                  <a:cubicBezTo>
                    <a:pt x="18021" y="71031"/>
                    <a:pt x="18021" y="69955"/>
                    <a:pt x="18021" y="69955"/>
                  </a:cubicBezTo>
                  <a:cubicBezTo>
                    <a:pt x="18021" y="69955"/>
                    <a:pt x="18461" y="68878"/>
                    <a:pt x="18461" y="68340"/>
                  </a:cubicBezTo>
                  <a:cubicBezTo>
                    <a:pt x="18461" y="68340"/>
                    <a:pt x="19340" y="68340"/>
                    <a:pt x="19340" y="68340"/>
                  </a:cubicBezTo>
                  <a:cubicBezTo>
                    <a:pt x="19780" y="67802"/>
                    <a:pt x="21098" y="67264"/>
                    <a:pt x="21978" y="67264"/>
                  </a:cubicBezTo>
                  <a:cubicBezTo>
                    <a:pt x="22417" y="67264"/>
                    <a:pt x="22417" y="67264"/>
                    <a:pt x="23296" y="66726"/>
                  </a:cubicBezTo>
                  <a:cubicBezTo>
                    <a:pt x="23736" y="66726"/>
                    <a:pt x="23736" y="66188"/>
                    <a:pt x="23736" y="66188"/>
                  </a:cubicBezTo>
                  <a:cubicBezTo>
                    <a:pt x="23736" y="66188"/>
                    <a:pt x="23736" y="64035"/>
                    <a:pt x="23736" y="64035"/>
                  </a:cubicBezTo>
                  <a:cubicBezTo>
                    <a:pt x="23736" y="63497"/>
                    <a:pt x="23736" y="63497"/>
                    <a:pt x="24175" y="63497"/>
                  </a:cubicBezTo>
                  <a:cubicBezTo>
                    <a:pt x="24175" y="62959"/>
                    <a:pt x="24175" y="62421"/>
                    <a:pt x="24175" y="62421"/>
                  </a:cubicBezTo>
                  <a:cubicBezTo>
                    <a:pt x="24175" y="62421"/>
                    <a:pt x="23736" y="61345"/>
                    <a:pt x="23736" y="60807"/>
                  </a:cubicBezTo>
                  <a:cubicBezTo>
                    <a:pt x="23296" y="59730"/>
                    <a:pt x="22857" y="60269"/>
                    <a:pt x="22857" y="60269"/>
                  </a:cubicBezTo>
                  <a:cubicBezTo>
                    <a:pt x="21978" y="60269"/>
                    <a:pt x="21978" y="60269"/>
                    <a:pt x="21978" y="60269"/>
                  </a:cubicBezTo>
                  <a:cubicBezTo>
                    <a:pt x="21978" y="60269"/>
                    <a:pt x="20659" y="60269"/>
                    <a:pt x="20659" y="59730"/>
                  </a:cubicBezTo>
                  <a:cubicBezTo>
                    <a:pt x="20219" y="59730"/>
                    <a:pt x="19340" y="59730"/>
                    <a:pt x="19340" y="59730"/>
                  </a:cubicBezTo>
                  <a:cubicBezTo>
                    <a:pt x="18021" y="58116"/>
                    <a:pt x="18021" y="58116"/>
                    <a:pt x="18021" y="58116"/>
                  </a:cubicBezTo>
                  <a:cubicBezTo>
                    <a:pt x="18021" y="58116"/>
                    <a:pt x="17142" y="58116"/>
                    <a:pt x="16263" y="58116"/>
                  </a:cubicBezTo>
                  <a:cubicBezTo>
                    <a:pt x="15384" y="57578"/>
                    <a:pt x="14505" y="57040"/>
                    <a:pt x="14505" y="57040"/>
                  </a:cubicBezTo>
                  <a:cubicBezTo>
                    <a:pt x="11868" y="54887"/>
                    <a:pt x="11868" y="54887"/>
                    <a:pt x="11868" y="54887"/>
                  </a:cubicBezTo>
                  <a:cubicBezTo>
                    <a:pt x="11428" y="53811"/>
                    <a:pt x="11428" y="53811"/>
                    <a:pt x="11428" y="53811"/>
                  </a:cubicBezTo>
                  <a:cubicBezTo>
                    <a:pt x="10549" y="53273"/>
                    <a:pt x="10549" y="53273"/>
                    <a:pt x="10549" y="53273"/>
                  </a:cubicBezTo>
                  <a:cubicBezTo>
                    <a:pt x="10549" y="53273"/>
                    <a:pt x="9230" y="51121"/>
                    <a:pt x="9230" y="50582"/>
                  </a:cubicBezTo>
                  <a:cubicBezTo>
                    <a:pt x="9230" y="50582"/>
                    <a:pt x="9230" y="50582"/>
                    <a:pt x="9670" y="50044"/>
                  </a:cubicBezTo>
                  <a:cubicBezTo>
                    <a:pt x="9670" y="50044"/>
                    <a:pt x="9670" y="49506"/>
                    <a:pt x="10109" y="48968"/>
                  </a:cubicBezTo>
                  <a:cubicBezTo>
                    <a:pt x="10109" y="48430"/>
                    <a:pt x="10549" y="47892"/>
                    <a:pt x="10549" y="47354"/>
                  </a:cubicBezTo>
                  <a:cubicBezTo>
                    <a:pt x="10549" y="47354"/>
                    <a:pt x="10989" y="46816"/>
                    <a:pt x="11428" y="46816"/>
                  </a:cubicBezTo>
                  <a:cubicBezTo>
                    <a:pt x="11868" y="46816"/>
                    <a:pt x="12307" y="46278"/>
                    <a:pt x="12307" y="46278"/>
                  </a:cubicBezTo>
                  <a:cubicBezTo>
                    <a:pt x="12307" y="45739"/>
                    <a:pt x="12307" y="45201"/>
                    <a:pt x="12747" y="44663"/>
                  </a:cubicBezTo>
                  <a:cubicBezTo>
                    <a:pt x="12747" y="44125"/>
                    <a:pt x="11868" y="44663"/>
                    <a:pt x="11428" y="44125"/>
                  </a:cubicBezTo>
                  <a:cubicBezTo>
                    <a:pt x="10989" y="44125"/>
                    <a:pt x="10989" y="44125"/>
                    <a:pt x="10549" y="44663"/>
                  </a:cubicBezTo>
                  <a:cubicBezTo>
                    <a:pt x="10109" y="44663"/>
                    <a:pt x="9670" y="43587"/>
                    <a:pt x="9670" y="43587"/>
                  </a:cubicBezTo>
                  <a:cubicBezTo>
                    <a:pt x="9670" y="43049"/>
                    <a:pt x="8791" y="43049"/>
                    <a:pt x="8351" y="42511"/>
                  </a:cubicBezTo>
                  <a:cubicBezTo>
                    <a:pt x="7912" y="42511"/>
                    <a:pt x="7912" y="42511"/>
                    <a:pt x="7912" y="41973"/>
                  </a:cubicBezTo>
                  <a:cubicBezTo>
                    <a:pt x="7472" y="41434"/>
                    <a:pt x="7912" y="41434"/>
                    <a:pt x="7472" y="41434"/>
                  </a:cubicBezTo>
                  <a:cubicBezTo>
                    <a:pt x="7472" y="40896"/>
                    <a:pt x="7032" y="40896"/>
                    <a:pt x="7032" y="40896"/>
                  </a:cubicBezTo>
                  <a:cubicBezTo>
                    <a:pt x="7032" y="40896"/>
                    <a:pt x="6593" y="41973"/>
                    <a:pt x="6153" y="41973"/>
                  </a:cubicBezTo>
                  <a:cubicBezTo>
                    <a:pt x="5714" y="41973"/>
                    <a:pt x="5274" y="41434"/>
                    <a:pt x="5274" y="41434"/>
                  </a:cubicBezTo>
                  <a:cubicBezTo>
                    <a:pt x="4835" y="41434"/>
                    <a:pt x="4395" y="41434"/>
                    <a:pt x="3956" y="41973"/>
                  </a:cubicBezTo>
                  <a:cubicBezTo>
                    <a:pt x="3956" y="41973"/>
                    <a:pt x="3076" y="41434"/>
                    <a:pt x="3076" y="41434"/>
                  </a:cubicBezTo>
                  <a:cubicBezTo>
                    <a:pt x="3076" y="40896"/>
                    <a:pt x="1758" y="40896"/>
                    <a:pt x="1758" y="40896"/>
                  </a:cubicBezTo>
                  <a:cubicBezTo>
                    <a:pt x="1758" y="40896"/>
                    <a:pt x="1758" y="41434"/>
                    <a:pt x="1318" y="41434"/>
                  </a:cubicBezTo>
                  <a:cubicBezTo>
                    <a:pt x="879" y="41973"/>
                    <a:pt x="439" y="41434"/>
                    <a:pt x="439" y="41434"/>
                  </a:cubicBezTo>
                  <a:cubicBezTo>
                    <a:pt x="0" y="41434"/>
                    <a:pt x="0" y="40896"/>
                    <a:pt x="0" y="40358"/>
                  </a:cubicBezTo>
                  <a:close/>
                  <a:moveTo>
                    <a:pt x="4395" y="97937"/>
                  </a:moveTo>
                  <a:cubicBezTo>
                    <a:pt x="4395" y="97937"/>
                    <a:pt x="4395" y="97937"/>
                    <a:pt x="4395" y="97937"/>
                  </a:cubicBezTo>
                  <a:cubicBezTo>
                    <a:pt x="4395" y="99551"/>
                    <a:pt x="4395" y="99551"/>
                    <a:pt x="4395" y="99551"/>
                  </a:cubicBezTo>
                  <a:cubicBezTo>
                    <a:pt x="7032" y="100627"/>
                    <a:pt x="7032" y="100627"/>
                    <a:pt x="7032" y="100627"/>
                  </a:cubicBezTo>
                  <a:cubicBezTo>
                    <a:pt x="8791" y="102242"/>
                    <a:pt x="8791" y="102242"/>
                    <a:pt x="8791" y="102242"/>
                  </a:cubicBezTo>
                  <a:cubicBezTo>
                    <a:pt x="8791" y="102242"/>
                    <a:pt x="9670" y="104932"/>
                    <a:pt x="9670" y="105470"/>
                  </a:cubicBezTo>
                  <a:cubicBezTo>
                    <a:pt x="9670" y="106547"/>
                    <a:pt x="10989" y="106547"/>
                    <a:pt x="11428" y="106547"/>
                  </a:cubicBezTo>
                  <a:cubicBezTo>
                    <a:pt x="11428" y="106547"/>
                    <a:pt x="13186" y="107085"/>
                    <a:pt x="13186" y="107085"/>
                  </a:cubicBezTo>
                  <a:cubicBezTo>
                    <a:pt x="13186" y="107085"/>
                    <a:pt x="14065" y="108161"/>
                    <a:pt x="14505" y="108699"/>
                  </a:cubicBezTo>
                  <a:cubicBezTo>
                    <a:pt x="14505" y="109237"/>
                    <a:pt x="14505" y="110313"/>
                    <a:pt x="14505" y="110313"/>
                  </a:cubicBezTo>
                  <a:cubicBezTo>
                    <a:pt x="16263" y="112466"/>
                    <a:pt x="16263" y="112466"/>
                    <a:pt x="16263" y="112466"/>
                  </a:cubicBezTo>
                  <a:cubicBezTo>
                    <a:pt x="19340" y="112466"/>
                    <a:pt x="19340" y="112466"/>
                    <a:pt x="19340" y="112466"/>
                  </a:cubicBezTo>
                  <a:cubicBezTo>
                    <a:pt x="19340" y="112466"/>
                    <a:pt x="22417" y="115695"/>
                    <a:pt x="22857" y="116233"/>
                  </a:cubicBezTo>
                  <a:cubicBezTo>
                    <a:pt x="22857" y="116771"/>
                    <a:pt x="24615" y="118923"/>
                    <a:pt x="24615" y="118923"/>
                  </a:cubicBezTo>
                  <a:cubicBezTo>
                    <a:pt x="24615" y="118923"/>
                    <a:pt x="27692" y="118923"/>
                    <a:pt x="28131" y="118923"/>
                  </a:cubicBezTo>
                  <a:cubicBezTo>
                    <a:pt x="28131" y="118923"/>
                    <a:pt x="31208" y="118923"/>
                    <a:pt x="31208" y="118923"/>
                  </a:cubicBezTo>
                  <a:cubicBezTo>
                    <a:pt x="33406" y="119999"/>
                    <a:pt x="33406" y="119999"/>
                    <a:pt x="33406" y="119999"/>
                  </a:cubicBezTo>
                  <a:cubicBezTo>
                    <a:pt x="35604" y="119461"/>
                    <a:pt x="35604" y="119461"/>
                    <a:pt x="35604" y="119461"/>
                  </a:cubicBezTo>
                  <a:cubicBezTo>
                    <a:pt x="40439" y="117847"/>
                    <a:pt x="40439" y="117847"/>
                    <a:pt x="40439" y="117847"/>
                  </a:cubicBezTo>
                  <a:cubicBezTo>
                    <a:pt x="40439" y="117847"/>
                    <a:pt x="39120" y="116771"/>
                    <a:pt x="39120" y="116771"/>
                  </a:cubicBezTo>
                  <a:cubicBezTo>
                    <a:pt x="39120" y="116233"/>
                    <a:pt x="37362" y="113542"/>
                    <a:pt x="37362" y="113542"/>
                  </a:cubicBezTo>
                  <a:cubicBezTo>
                    <a:pt x="37362" y="113542"/>
                    <a:pt x="34725" y="109775"/>
                    <a:pt x="34285" y="109775"/>
                  </a:cubicBezTo>
                  <a:cubicBezTo>
                    <a:pt x="34285" y="109237"/>
                    <a:pt x="33846" y="108699"/>
                    <a:pt x="33846" y="108161"/>
                  </a:cubicBezTo>
                  <a:cubicBezTo>
                    <a:pt x="33846" y="107085"/>
                    <a:pt x="34285" y="106547"/>
                    <a:pt x="34285" y="106008"/>
                  </a:cubicBezTo>
                  <a:cubicBezTo>
                    <a:pt x="34725" y="105470"/>
                    <a:pt x="34725" y="104394"/>
                    <a:pt x="34725" y="104394"/>
                  </a:cubicBezTo>
                  <a:cubicBezTo>
                    <a:pt x="34725" y="104394"/>
                    <a:pt x="33406" y="104394"/>
                    <a:pt x="32527" y="104394"/>
                  </a:cubicBezTo>
                  <a:cubicBezTo>
                    <a:pt x="32087" y="104394"/>
                    <a:pt x="31208" y="104932"/>
                    <a:pt x="30329" y="104932"/>
                  </a:cubicBezTo>
                  <a:cubicBezTo>
                    <a:pt x="29890" y="104932"/>
                    <a:pt x="29010" y="104394"/>
                    <a:pt x="29010" y="104394"/>
                  </a:cubicBezTo>
                  <a:cubicBezTo>
                    <a:pt x="28571" y="104394"/>
                    <a:pt x="28571" y="102780"/>
                    <a:pt x="28571" y="102780"/>
                  </a:cubicBezTo>
                  <a:cubicBezTo>
                    <a:pt x="29450" y="100627"/>
                    <a:pt x="29450" y="100627"/>
                    <a:pt x="29450" y="100627"/>
                  </a:cubicBezTo>
                  <a:cubicBezTo>
                    <a:pt x="28571" y="99013"/>
                    <a:pt x="28571" y="99013"/>
                    <a:pt x="28571" y="99013"/>
                  </a:cubicBezTo>
                  <a:cubicBezTo>
                    <a:pt x="26813" y="96860"/>
                    <a:pt x="26813" y="96860"/>
                    <a:pt x="26813" y="96860"/>
                  </a:cubicBezTo>
                  <a:cubicBezTo>
                    <a:pt x="26813" y="96860"/>
                    <a:pt x="23736" y="98475"/>
                    <a:pt x="23296" y="98475"/>
                  </a:cubicBezTo>
                  <a:cubicBezTo>
                    <a:pt x="22857" y="98475"/>
                    <a:pt x="21098" y="101165"/>
                    <a:pt x="20659" y="101165"/>
                  </a:cubicBezTo>
                  <a:cubicBezTo>
                    <a:pt x="20659" y="101165"/>
                    <a:pt x="19340" y="99551"/>
                    <a:pt x="19340" y="99551"/>
                  </a:cubicBezTo>
                  <a:cubicBezTo>
                    <a:pt x="15824" y="98475"/>
                    <a:pt x="15824" y="98475"/>
                    <a:pt x="15824" y="98475"/>
                  </a:cubicBezTo>
                  <a:cubicBezTo>
                    <a:pt x="15824" y="98475"/>
                    <a:pt x="15384" y="99551"/>
                    <a:pt x="14945" y="100089"/>
                  </a:cubicBezTo>
                  <a:cubicBezTo>
                    <a:pt x="14505" y="100627"/>
                    <a:pt x="14065" y="100089"/>
                    <a:pt x="14065" y="99551"/>
                  </a:cubicBezTo>
                  <a:cubicBezTo>
                    <a:pt x="13626" y="98475"/>
                    <a:pt x="14505" y="96860"/>
                    <a:pt x="14505" y="96860"/>
                  </a:cubicBezTo>
                  <a:cubicBezTo>
                    <a:pt x="11868" y="95246"/>
                    <a:pt x="11868" y="95246"/>
                    <a:pt x="11868" y="95246"/>
                  </a:cubicBezTo>
                  <a:cubicBezTo>
                    <a:pt x="10109" y="94170"/>
                    <a:pt x="10109" y="94170"/>
                    <a:pt x="10109" y="94170"/>
                  </a:cubicBezTo>
                  <a:cubicBezTo>
                    <a:pt x="7912" y="96860"/>
                    <a:pt x="7912" y="96860"/>
                    <a:pt x="7912" y="96860"/>
                  </a:cubicBezTo>
                  <a:cubicBezTo>
                    <a:pt x="7912" y="96860"/>
                    <a:pt x="4835" y="97399"/>
                    <a:pt x="4395" y="9793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 name="Shape 2040">
              <a:extLst>
                <a:ext uri="{FF2B5EF4-FFF2-40B4-BE49-F238E27FC236}">
                  <a16:creationId xmlns:a16="http://schemas.microsoft.com/office/drawing/2014/main" id="{EB75E2D7-5900-4E2A-8B60-34B46A643802}"/>
                </a:ext>
              </a:extLst>
            </p:cNvPr>
            <p:cNvSpPr/>
            <p:nvPr/>
          </p:nvSpPr>
          <p:spPr>
            <a:xfrm>
              <a:off x="4983087" y="2966615"/>
              <a:ext cx="635471" cy="313232"/>
            </a:xfrm>
            <a:custGeom>
              <a:avLst/>
              <a:gdLst/>
              <a:ahLst/>
              <a:cxnLst/>
              <a:rect l="0" t="0" r="0" b="0"/>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 name="Shape 2041">
              <a:extLst>
                <a:ext uri="{FF2B5EF4-FFF2-40B4-BE49-F238E27FC236}">
                  <a16:creationId xmlns:a16="http://schemas.microsoft.com/office/drawing/2014/main" id="{1F825C81-0050-4575-A2D8-1D93A94EFB13}"/>
                </a:ext>
              </a:extLst>
            </p:cNvPr>
            <p:cNvSpPr/>
            <p:nvPr/>
          </p:nvSpPr>
          <p:spPr>
            <a:xfrm>
              <a:off x="3808896" y="2714110"/>
              <a:ext cx="1185185" cy="1190072"/>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solidFill>
              <a:srgbClr val="99CC00"/>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 name="Shape 2042">
              <a:extLst>
                <a:ext uri="{FF2B5EF4-FFF2-40B4-BE49-F238E27FC236}">
                  <a16:creationId xmlns:a16="http://schemas.microsoft.com/office/drawing/2014/main" id="{D09E9321-82E0-489A-B38B-F74D3883DD9F}"/>
                </a:ext>
              </a:extLst>
            </p:cNvPr>
            <p:cNvSpPr/>
            <p:nvPr/>
          </p:nvSpPr>
          <p:spPr>
            <a:xfrm>
              <a:off x="2979925" y="1055254"/>
              <a:ext cx="543118" cy="437886"/>
            </a:xfrm>
            <a:custGeom>
              <a:avLst/>
              <a:gdLst/>
              <a:ahLst/>
              <a:cxnLst/>
              <a:rect l="0" t="0" r="0" b="0"/>
              <a:pathLst>
                <a:path w="120000" h="120000" extrusionOk="0">
                  <a:moveTo>
                    <a:pt x="24201" y="44848"/>
                  </a:moveTo>
                  <a:cubicBezTo>
                    <a:pt x="26218" y="46666"/>
                    <a:pt x="26218" y="46666"/>
                    <a:pt x="26218" y="46666"/>
                  </a:cubicBezTo>
                  <a:cubicBezTo>
                    <a:pt x="27731" y="45454"/>
                    <a:pt x="27731" y="45454"/>
                    <a:pt x="27731" y="45454"/>
                  </a:cubicBezTo>
                  <a:cubicBezTo>
                    <a:pt x="28739" y="44242"/>
                    <a:pt x="28739" y="44242"/>
                    <a:pt x="28739" y="44242"/>
                  </a:cubicBezTo>
                  <a:cubicBezTo>
                    <a:pt x="29747" y="45454"/>
                    <a:pt x="29747" y="45454"/>
                    <a:pt x="29747" y="45454"/>
                  </a:cubicBezTo>
                  <a:cubicBezTo>
                    <a:pt x="28235" y="47272"/>
                    <a:pt x="28235" y="47272"/>
                    <a:pt x="28235" y="47272"/>
                  </a:cubicBezTo>
                  <a:cubicBezTo>
                    <a:pt x="27226" y="48484"/>
                    <a:pt x="27226" y="48484"/>
                    <a:pt x="27226" y="48484"/>
                  </a:cubicBezTo>
                  <a:cubicBezTo>
                    <a:pt x="27226" y="50303"/>
                    <a:pt x="27226" y="50303"/>
                    <a:pt x="27226" y="50303"/>
                  </a:cubicBezTo>
                  <a:cubicBezTo>
                    <a:pt x="25210" y="49696"/>
                    <a:pt x="25210" y="49696"/>
                    <a:pt x="25210" y="49696"/>
                  </a:cubicBezTo>
                  <a:cubicBezTo>
                    <a:pt x="23193" y="47272"/>
                    <a:pt x="23193" y="47272"/>
                    <a:pt x="23193" y="47272"/>
                  </a:cubicBezTo>
                  <a:cubicBezTo>
                    <a:pt x="22184" y="46666"/>
                    <a:pt x="22184" y="46666"/>
                    <a:pt x="22184" y="46666"/>
                  </a:cubicBezTo>
                  <a:cubicBezTo>
                    <a:pt x="21176" y="46060"/>
                    <a:pt x="21176" y="46060"/>
                    <a:pt x="21176" y="46060"/>
                  </a:cubicBezTo>
                  <a:cubicBezTo>
                    <a:pt x="20672" y="44242"/>
                    <a:pt x="20672" y="44242"/>
                    <a:pt x="20672" y="44242"/>
                  </a:cubicBezTo>
                  <a:cubicBezTo>
                    <a:pt x="20168" y="44848"/>
                    <a:pt x="20168" y="44848"/>
                    <a:pt x="20168" y="44848"/>
                  </a:cubicBezTo>
                  <a:cubicBezTo>
                    <a:pt x="18151" y="45454"/>
                    <a:pt x="18151" y="45454"/>
                    <a:pt x="18151" y="45454"/>
                  </a:cubicBezTo>
                  <a:cubicBezTo>
                    <a:pt x="17647" y="46060"/>
                    <a:pt x="17647" y="46060"/>
                    <a:pt x="17647" y="46060"/>
                  </a:cubicBezTo>
                  <a:cubicBezTo>
                    <a:pt x="17142" y="44848"/>
                    <a:pt x="17142" y="44848"/>
                    <a:pt x="17142" y="44848"/>
                  </a:cubicBezTo>
                  <a:cubicBezTo>
                    <a:pt x="17647" y="43636"/>
                    <a:pt x="17647" y="43636"/>
                    <a:pt x="17647" y="43636"/>
                  </a:cubicBezTo>
                  <a:cubicBezTo>
                    <a:pt x="16134" y="43636"/>
                    <a:pt x="16134" y="43636"/>
                    <a:pt x="16134" y="43636"/>
                  </a:cubicBezTo>
                  <a:cubicBezTo>
                    <a:pt x="16134" y="43636"/>
                    <a:pt x="15630" y="44242"/>
                    <a:pt x="15126" y="44242"/>
                  </a:cubicBezTo>
                  <a:cubicBezTo>
                    <a:pt x="14621" y="44242"/>
                    <a:pt x="14117" y="44242"/>
                    <a:pt x="14117" y="44242"/>
                  </a:cubicBezTo>
                  <a:cubicBezTo>
                    <a:pt x="13613" y="43636"/>
                    <a:pt x="13109" y="43030"/>
                    <a:pt x="12605" y="43030"/>
                  </a:cubicBezTo>
                  <a:cubicBezTo>
                    <a:pt x="12100" y="42424"/>
                    <a:pt x="11596" y="41818"/>
                    <a:pt x="11596" y="41818"/>
                  </a:cubicBezTo>
                  <a:cubicBezTo>
                    <a:pt x="10588" y="42424"/>
                    <a:pt x="10588" y="42424"/>
                    <a:pt x="10588" y="42424"/>
                  </a:cubicBezTo>
                  <a:cubicBezTo>
                    <a:pt x="9579" y="43636"/>
                    <a:pt x="9579" y="43636"/>
                    <a:pt x="9579" y="43636"/>
                  </a:cubicBezTo>
                  <a:cubicBezTo>
                    <a:pt x="9579" y="43030"/>
                    <a:pt x="9579" y="43030"/>
                    <a:pt x="9579" y="43030"/>
                  </a:cubicBezTo>
                  <a:cubicBezTo>
                    <a:pt x="8571" y="42424"/>
                    <a:pt x="8571" y="42424"/>
                    <a:pt x="8571" y="42424"/>
                  </a:cubicBezTo>
                  <a:cubicBezTo>
                    <a:pt x="6554" y="42424"/>
                    <a:pt x="6554" y="42424"/>
                    <a:pt x="6554" y="42424"/>
                  </a:cubicBezTo>
                  <a:cubicBezTo>
                    <a:pt x="6050" y="42424"/>
                    <a:pt x="6050" y="42424"/>
                    <a:pt x="6050" y="42424"/>
                  </a:cubicBezTo>
                  <a:cubicBezTo>
                    <a:pt x="6050" y="42424"/>
                    <a:pt x="6050" y="42424"/>
                    <a:pt x="5042" y="42424"/>
                  </a:cubicBezTo>
                  <a:cubicBezTo>
                    <a:pt x="4537" y="41818"/>
                    <a:pt x="4537" y="41818"/>
                    <a:pt x="4537" y="41818"/>
                  </a:cubicBezTo>
                  <a:cubicBezTo>
                    <a:pt x="3025" y="41212"/>
                    <a:pt x="3025" y="41212"/>
                    <a:pt x="3025" y="41212"/>
                  </a:cubicBezTo>
                  <a:cubicBezTo>
                    <a:pt x="1512" y="40606"/>
                    <a:pt x="1512" y="40606"/>
                    <a:pt x="1512" y="40606"/>
                  </a:cubicBezTo>
                  <a:cubicBezTo>
                    <a:pt x="1512" y="40606"/>
                    <a:pt x="1008" y="40606"/>
                    <a:pt x="1008" y="41212"/>
                  </a:cubicBezTo>
                  <a:cubicBezTo>
                    <a:pt x="1008" y="42424"/>
                    <a:pt x="0" y="43030"/>
                    <a:pt x="0" y="43636"/>
                  </a:cubicBezTo>
                  <a:cubicBezTo>
                    <a:pt x="504" y="44242"/>
                    <a:pt x="1008" y="44242"/>
                    <a:pt x="1512" y="45454"/>
                  </a:cubicBezTo>
                  <a:cubicBezTo>
                    <a:pt x="2521" y="46060"/>
                    <a:pt x="2521" y="46060"/>
                    <a:pt x="2521" y="46060"/>
                  </a:cubicBezTo>
                  <a:cubicBezTo>
                    <a:pt x="4033" y="46060"/>
                    <a:pt x="4033" y="46060"/>
                    <a:pt x="4033" y="46060"/>
                  </a:cubicBezTo>
                  <a:cubicBezTo>
                    <a:pt x="4537" y="45454"/>
                    <a:pt x="4537" y="45454"/>
                    <a:pt x="4537" y="45454"/>
                  </a:cubicBezTo>
                  <a:cubicBezTo>
                    <a:pt x="6554" y="46060"/>
                    <a:pt x="6554" y="46060"/>
                    <a:pt x="6554" y="46060"/>
                  </a:cubicBezTo>
                  <a:cubicBezTo>
                    <a:pt x="7058" y="47272"/>
                    <a:pt x="7563" y="48484"/>
                    <a:pt x="8067" y="47878"/>
                  </a:cubicBezTo>
                  <a:cubicBezTo>
                    <a:pt x="8571" y="47272"/>
                    <a:pt x="8571" y="47272"/>
                    <a:pt x="8571" y="47272"/>
                  </a:cubicBezTo>
                  <a:cubicBezTo>
                    <a:pt x="9579" y="47878"/>
                    <a:pt x="9579" y="47878"/>
                    <a:pt x="9579" y="47878"/>
                  </a:cubicBezTo>
                  <a:cubicBezTo>
                    <a:pt x="9579" y="47878"/>
                    <a:pt x="10084" y="50303"/>
                    <a:pt x="11092" y="50303"/>
                  </a:cubicBezTo>
                  <a:cubicBezTo>
                    <a:pt x="11596" y="50909"/>
                    <a:pt x="12100" y="50909"/>
                    <a:pt x="12100" y="50909"/>
                  </a:cubicBezTo>
                  <a:cubicBezTo>
                    <a:pt x="14117" y="52121"/>
                    <a:pt x="14117" y="52121"/>
                    <a:pt x="14117" y="52121"/>
                  </a:cubicBezTo>
                  <a:cubicBezTo>
                    <a:pt x="15126" y="52121"/>
                    <a:pt x="15126" y="52121"/>
                    <a:pt x="15126" y="52121"/>
                  </a:cubicBezTo>
                  <a:cubicBezTo>
                    <a:pt x="15126" y="52121"/>
                    <a:pt x="16638" y="51515"/>
                    <a:pt x="16638" y="52121"/>
                  </a:cubicBezTo>
                  <a:cubicBezTo>
                    <a:pt x="16638" y="52727"/>
                    <a:pt x="17647" y="53333"/>
                    <a:pt x="17142" y="53939"/>
                  </a:cubicBezTo>
                  <a:cubicBezTo>
                    <a:pt x="17142" y="53939"/>
                    <a:pt x="17142" y="54545"/>
                    <a:pt x="17142" y="55151"/>
                  </a:cubicBezTo>
                  <a:cubicBezTo>
                    <a:pt x="17142" y="55757"/>
                    <a:pt x="17142" y="56363"/>
                    <a:pt x="17142" y="56363"/>
                  </a:cubicBezTo>
                  <a:cubicBezTo>
                    <a:pt x="15630" y="58181"/>
                    <a:pt x="15630" y="58181"/>
                    <a:pt x="15630" y="58181"/>
                  </a:cubicBezTo>
                  <a:cubicBezTo>
                    <a:pt x="15630" y="59393"/>
                    <a:pt x="15630" y="59393"/>
                    <a:pt x="15630" y="59393"/>
                  </a:cubicBezTo>
                  <a:cubicBezTo>
                    <a:pt x="15630" y="59393"/>
                    <a:pt x="15630" y="60606"/>
                    <a:pt x="15126" y="60606"/>
                  </a:cubicBezTo>
                  <a:cubicBezTo>
                    <a:pt x="15126" y="61212"/>
                    <a:pt x="14621" y="63030"/>
                    <a:pt x="14621" y="63030"/>
                  </a:cubicBezTo>
                  <a:cubicBezTo>
                    <a:pt x="16134" y="61818"/>
                    <a:pt x="16134" y="61818"/>
                    <a:pt x="16134" y="61818"/>
                  </a:cubicBezTo>
                  <a:cubicBezTo>
                    <a:pt x="16134" y="61818"/>
                    <a:pt x="16638" y="61818"/>
                    <a:pt x="16638" y="62424"/>
                  </a:cubicBezTo>
                  <a:cubicBezTo>
                    <a:pt x="16134" y="63636"/>
                    <a:pt x="15630" y="64242"/>
                    <a:pt x="15630" y="64242"/>
                  </a:cubicBezTo>
                  <a:cubicBezTo>
                    <a:pt x="15630" y="64242"/>
                    <a:pt x="16134" y="66060"/>
                    <a:pt x="16638" y="65454"/>
                  </a:cubicBezTo>
                  <a:cubicBezTo>
                    <a:pt x="17647" y="64848"/>
                    <a:pt x="17647" y="64848"/>
                    <a:pt x="17647" y="64848"/>
                  </a:cubicBezTo>
                  <a:cubicBezTo>
                    <a:pt x="18655" y="64242"/>
                    <a:pt x="18655" y="64242"/>
                    <a:pt x="18655" y="64242"/>
                  </a:cubicBezTo>
                  <a:cubicBezTo>
                    <a:pt x="20168" y="63636"/>
                    <a:pt x="20168" y="63636"/>
                    <a:pt x="20168" y="63636"/>
                  </a:cubicBezTo>
                  <a:cubicBezTo>
                    <a:pt x="20168" y="63636"/>
                    <a:pt x="20168" y="63636"/>
                    <a:pt x="20672" y="63030"/>
                  </a:cubicBezTo>
                  <a:cubicBezTo>
                    <a:pt x="21680" y="63030"/>
                    <a:pt x="23193" y="63030"/>
                    <a:pt x="23193" y="63030"/>
                  </a:cubicBezTo>
                  <a:cubicBezTo>
                    <a:pt x="23193" y="63030"/>
                    <a:pt x="23697" y="64848"/>
                    <a:pt x="23193" y="64848"/>
                  </a:cubicBezTo>
                  <a:cubicBezTo>
                    <a:pt x="22689" y="64848"/>
                    <a:pt x="20672" y="64242"/>
                    <a:pt x="20672" y="64242"/>
                  </a:cubicBezTo>
                  <a:cubicBezTo>
                    <a:pt x="19663" y="64848"/>
                    <a:pt x="19663" y="64848"/>
                    <a:pt x="19663" y="64848"/>
                  </a:cubicBezTo>
                  <a:cubicBezTo>
                    <a:pt x="18655" y="65454"/>
                    <a:pt x="18655" y="65454"/>
                    <a:pt x="18655" y="65454"/>
                  </a:cubicBezTo>
                  <a:cubicBezTo>
                    <a:pt x="17647" y="66666"/>
                    <a:pt x="17647" y="66666"/>
                    <a:pt x="17647" y="66666"/>
                  </a:cubicBezTo>
                  <a:cubicBezTo>
                    <a:pt x="17647" y="66666"/>
                    <a:pt x="16638" y="68484"/>
                    <a:pt x="17142" y="68484"/>
                  </a:cubicBezTo>
                  <a:cubicBezTo>
                    <a:pt x="17647" y="69090"/>
                    <a:pt x="16134" y="69696"/>
                    <a:pt x="16134" y="69696"/>
                  </a:cubicBezTo>
                  <a:cubicBezTo>
                    <a:pt x="15630" y="69696"/>
                    <a:pt x="15630" y="69696"/>
                    <a:pt x="15630" y="69696"/>
                  </a:cubicBezTo>
                  <a:cubicBezTo>
                    <a:pt x="15630" y="70303"/>
                    <a:pt x="15630" y="70303"/>
                    <a:pt x="15630" y="70303"/>
                  </a:cubicBezTo>
                  <a:cubicBezTo>
                    <a:pt x="15630" y="70303"/>
                    <a:pt x="15630" y="70303"/>
                    <a:pt x="16134" y="70909"/>
                  </a:cubicBezTo>
                  <a:cubicBezTo>
                    <a:pt x="16638" y="70909"/>
                    <a:pt x="18151" y="70909"/>
                    <a:pt x="18151" y="70909"/>
                  </a:cubicBezTo>
                  <a:cubicBezTo>
                    <a:pt x="18151" y="70909"/>
                    <a:pt x="19159" y="70303"/>
                    <a:pt x="18655" y="70909"/>
                  </a:cubicBezTo>
                  <a:cubicBezTo>
                    <a:pt x="18655" y="71515"/>
                    <a:pt x="18151" y="73333"/>
                    <a:pt x="18151" y="73333"/>
                  </a:cubicBezTo>
                  <a:cubicBezTo>
                    <a:pt x="18151" y="73333"/>
                    <a:pt x="17647" y="73939"/>
                    <a:pt x="16134" y="73939"/>
                  </a:cubicBezTo>
                  <a:cubicBezTo>
                    <a:pt x="15126" y="74545"/>
                    <a:pt x="13613" y="75151"/>
                    <a:pt x="13613" y="75151"/>
                  </a:cubicBezTo>
                  <a:cubicBezTo>
                    <a:pt x="12605" y="76969"/>
                    <a:pt x="12605" y="76969"/>
                    <a:pt x="12605" y="76969"/>
                  </a:cubicBezTo>
                  <a:cubicBezTo>
                    <a:pt x="12605" y="76969"/>
                    <a:pt x="13109" y="77575"/>
                    <a:pt x="11596" y="77575"/>
                  </a:cubicBezTo>
                  <a:cubicBezTo>
                    <a:pt x="10588" y="77575"/>
                    <a:pt x="9579" y="77575"/>
                    <a:pt x="9579" y="77575"/>
                  </a:cubicBezTo>
                  <a:cubicBezTo>
                    <a:pt x="8571" y="77575"/>
                    <a:pt x="8571" y="77575"/>
                    <a:pt x="8571" y="77575"/>
                  </a:cubicBezTo>
                  <a:cubicBezTo>
                    <a:pt x="8571" y="77575"/>
                    <a:pt x="7563" y="78181"/>
                    <a:pt x="7563" y="78181"/>
                  </a:cubicBezTo>
                  <a:cubicBezTo>
                    <a:pt x="7058" y="77575"/>
                    <a:pt x="6554" y="76969"/>
                    <a:pt x="6554" y="76969"/>
                  </a:cubicBezTo>
                  <a:cubicBezTo>
                    <a:pt x="7058" y="74545"/>
                    <a:pt x="7058" y="74545"/>
                    <a:pt x="7058" y="74545"/>
                  </a:cubicBezTo>
                  <a:cubicBezTo>
                    <a:pt x="6554" y="73939"/>
                    <a:pt x="6554" y="73939"/>
                    <a:pt x="6554" y="73939"/>
                  </a:cubicBezTo>
                  <a:cubicBezTo>
                    <a:pt x="6554" y="72121"/>
                    <a:pt x="6554" y="72121"/>
                    <a:pt x="6554" y="72121"/>
                  </a:cubicBezTo>
                  <a:cubicBezTo>
                    <a:pt x="6554" y="72121"/>
                    <a:pt x="5042" y="73333"/>
                    <a:pt x="5042" y="73939"/>
                  </a:cubicBezTo>
                  <a:cubicBezTo>
                    <a:pt x="4537" y="73939"/>
                    <a:pt x="4537" y="75151"/>
                    <a:pt x="4537" y="75151"/>
                  </a:cubicBezTo>
                  <a:cubicBezTo>
                    <a:pt x="3529" y="76969"/>
                    <a:pt x="3529" y="76969"/>
                    <a:pt x="3529" y="76969"/>
                  </a:cubicBezTo>
                  <a:cubicBezTo>
                    <a:pt x="3025" y="76969"/>
                    <a:pt x="3025" y="76969"/>
                    <a:pt x="3025" y="76969"/>
                  </a:cubicBezTo>
                  <a:cubicBezTo>
                    <a:pt x="3025" y="79393"/>
                    <a:pt x="3025" y="79393"/>
                    <a:pt x="3025" y="79393"/>
                  </a:cubicBezTo>
                  <a:cubicBezTo>
                    <a:pt x="2521" y="80606"/>
                    <a:pt x="2521" y="80606"/>
                    <a:pt x="2521" y="80606"/>
                  </a:cubicBezTo>
                  <a:cubicBezTo>
                    <a:pt x="2521" y="80606"/>
                    <a:pt x="2016" y="80606"/>
                    <a:pt x="2521" y="81212"/>
                  </a:cubicBezTo>
                  <a:cubicBezTo>
                    <a:pt x="3025" y="81212"/>
                    <a:pt x="5042" y="82424"/>
                    <a:pt x="5042" y="82424"/>
                  </a:cubicBezTo>
                  <a:cubicBezTo>
                    <a:pt x="5042" y="82424"/>
                    <a:pt x="5546" y="81818"/>
                    <a:pt x="6554" y="83030"/>
                  </a:cubicBezTo>
                  <a:cubicBezTo>
                    <a:pt x="7058" y="83636"/>
                    <a:pt x="8067" y="84242"/>
                    <a:pt x="8067" y="84242"/>
                  </a:cubicBezTo>
                  <a:cubicBezTo>
                    <a:pt x="8571" y="84242"/>
                    <a:pt x="8571" y="84242"/>
                    <a:pt x="8571" y="84242"/>
                  </a:cubicBezTo>
                  <a:cubicBezTo>
                    <a:pt x="10084" y="83636"/>
                    <a:pt x="10084" y="83636"/>
                    <a:pt x="10084" y="83636"/>
                  </a:cubicBezTo>
                  <a:cubicBezTo>
                    <a:pt x="11092" y="84848"/>
                    <a:pt x="11092" y="84848"/>
                    <a:pt x="11092" y="84848"/>
                  </a:cubicBezTo>
                  <a:cubicBezTo>
                    <a:pt x="13613" y="85454"/>
                    <a:pt x="13613" y="85454"/>
                    <a:pt x="13613" y="85454"/>
                  </a:cubicBezTo>
                  <a:cubicBezTo>
                    <a:pt x="13613" y="85454"/>
                    <a:pt x="14117" y="86666"/>
                    <a:pt x="14117" y="87272"/>
                  </a:cubicBezTo>
                  <a:cubicBezTo>
                    <a:pt x="14621" y="87272"/>
                    <a:pt x="15630" y="89090"/>
                    <a:pt x="15630" y="89090"/>
                  </a:cubicBezTo>
                  <a:cubicBezTo>
                    <a:pt x="15630" y="89090"/>
                    <a:pt x="15630" y="87878"/>
                    <a:pt x="16638" y="88484"/>
                  </a:cubicBezTo>
                  <a:cubicBezTo>
                    <a:pt x="18151" y="88484"/>
                    <a:pt x="18655" y="88484"/>
                    <a:pt x="18655" y="88484"/>
                  </a:cubicBezTo>
                  <a:cubicBezTo>
                    <a:pt x="18655" y="88484"/>
                    <a:pt x="19663" y="88484"/>
                    <a:pt x="20168" y="89090"/>
                  </a:cubicBezTo>
                  <a:cubicBezTo>
                    <a:pt x="20672" y="89696"/>
                    <a:pt x="22184" y="92727"/>
                    <a:pt x="22184" y="92727"/>
                  </a:cubicBezTo>
                  <a:cubicBezTo>
                    <a:pt x="23193" y="95757"/>
                    <a:pt x="23193" y="95757"/>
                    <a:pt x="23193" y="95757"/>
                  </a:cubicBezTo>
                  <a:cubicBezTo>
                    <a:pt x="24201" y="98181"/>
                    <a:pt x="24201" y="98181"/>
                    <a:pt x="24201" y="98181"/>
                  </a:cubicBezTo>
                  <a:cubicBezTo>
                    <a:pt x="24201" y="98181"/>
                    <a:pt x="24201" y="98787"/>
                    <a:pt x="25210" y="99393"/>
                  </a:cubicBezTo>
                  <a:cubicBezTo>
                    <a:pt x="26218" y="100606"/>
                    <a:pt x="26722" y="101818"/>
                    <a:pt x="26722" y="101818"/>
                  </a:cubicBezTo>
                  <a:cubicBezTo>
                    <a:pt x="26722" y="101818"/>
                    <a:pt x="26722" y="102424"/>
                    <a:pt x="27226" y="103030"/>
                  </a:cubicBezTo>
                  <a:cubicBezTo>
                    <a:pt x="27731" y="104242"/>
                    <a:pt x="28739" y="105454"/>
                    <a:pt x="28739" y="105454"/>
                  </a:cubicBezTo>
                  <a:cubicBezTo>
                    <a:pt x="28739" y="105454"/>
                    <a:pt x="28739" y="106060"/>
                    <a:pt x="29243" y="106666"/>
                  </a:cubicBezTo>
                  <a:cubicBezTo>
                    <a:pt x="30252" y="107272"/>
                    <a:pt x="31260" y="107272"/>
                    <a:pt x="31764" y="107878"/>
                  </a:cubicBezTo>
                  <a:cubicBezTo>
                    <a:pt x="32773" y="109090"/>
                    <a:pt x="33781" y="110303"/>
                    <a:pt x="33781" y="110303"/>
                  </a:cubicBezTo>
                  <a:cubicBezTo>
                    <a:pt x="33781" y="110303"/>
                    <a:pt x="36302" y="113333"/>
                    <a:pt x="37310" y="114545"/>
                  </a:cubicBezTo>
                  <a:cubicBezTo>
                    <a:pt x="38319" y="115757"/>
                    <a:pt x="39327" y="116969"/>
                    <a:pt x="39831" y="116969"/>
                  </a:cubicBezTo>
                  <a:cubicBezTo>
                    <a:pt x="40336" y="117575"/>
                    <a:pt x="42857" y="118181"/>
                    <a:pt x="42857" y="118181"/>
                  </a:cubicBezTo>
                  <a:cubicBezTo>
                    <a:pt x="42857" y="118181"/>
                    <a:pt x="44369" y="119999"/>
                    <a:pt x="44873" y="119393"/>
                  </a:cubicBezTo>
                  <a:cubicBezTo>
                    <a:pt x="45882" y="119393"/>
                    <a:pt x="43865" y="118787"/>
                    <a:pt x="46890" y="118787"/>
                  </a:cubicBezTo>
                  <a:cubicBezTo>
                    <a:pt x="49915" y="118787"/>
                    <a:pt x="51932" y="119999"/>
                    <a:pt x="51932" y="119999"/>
                  </a:cubicBezTo>
                  <a:cubicBezTo>
                    <a:pt x="53949" y="118181"/>
                    <a:pt x="53949" y="118181"/>
                    <a:pt x="53949" y="118181"/>
                  </a:cubicBezTo>
                  <a:cubicBezTo>
                    <a:pt x="53949" y="118181"/>
                    <a:pt x="53445" y="119393"/>
                    <a:pt x="53949" y="117575"/>
                  </a:cubicBezTo>
                  <a:cubicBezTo>
                    <a:pt x="54453" y="116363"/>
                    <a:pt x="54957" y="115151"/>
                    <a:pt x="54957" y="115151"/>
                  </a:cubicBezTo>
                  <a:cubicBezTo>
                    <a:pt x="54957" y="115151"/>
                    <a:pt x="54453" y="113939"/>
                    <a:pt x="55966" y="113939"/>
                  </a:cubicBezTo>
                  <a:cubicBezTo>
                    <a:pt x="56974" y="113939"/>
                    <a:pt x="60000" y="113333"/>
                    <a:pt x="60504" y="113333"/>
                  </a:cubicBezTo>
                  <a:cubicBezTo>
                    <a:pt x="61008" y="113333"/>
                    <a:pt x="61008" y="113939"/>
                    <a:pt x="61512" y="113333"/>
                  </a:cubicBezTo>
                  <a:cubicBezTo>
                    <a:pt x="61512" y="112727"/>
                    <a:pt x="66050" y="114545"/>
                    <a:pt x="66050" y="114545"/>
                  </a:cubicBezTo>
                  <a:cubicBezTo>
                    <a:pt x="66554" y="113333"/>
                    <a:pt x="66554" y="113333"/>
                    <a:pt x="66554" y="113333"/>
                  </a:cubicBezTo>
                  <a:cubicBezTo>
                    <a:pt x="67563" y="112727"/>
                    <a:pt x="67563" y="112727"/>
                    <a:pt x="67563" y="112727"/>
                  </a:cubicBezTo>
                  <a:cubicBezTo>
                    <a:pt x="68571" y="115151"/>
                    <a:pt x="68571" y="115151"/>
                    <a:pt x="68571" y="115151"/>
                  </a:cubicBezTo>
                  <a:cubicBezTo>
                    <a:pt x="70588" y="115151"/>
                    <a:pt x="70588" y="115151"/>
                    <a:pt x="70588" y="115151"/>
                  </a:cubicBezTo>
                  <a:cubicBezTo>
                    <a:pt x="70588" y="115151"/>
                    <a:pt x="72100" y="114545"/>
                    <a:pt x="73109" y="114545"/>
                  </a:cubicBezTo>
                  <a:cubicBezTo>
                    <a:pt x="73613" y="114545"/>
                    <a:pt x="75630" y="113333"/>
                    <a:pt x="75630" y="113333"/>
                  </a:cubicBezTo>
                  <a:cubicBezTo>
                    <a:pt x="75630" y="113333"/>
                    <a:pt x="76134" y="112121"/>
                    <a:pt x="76638" y="112121"/>
                  </a:cubicBezTo>
                  <a:cubicBezTo>
                    <a:pt x="77142" y="111515"/>
                    <a:pt x="78655" y="111515"/>
                    <a:pt x="79159" y="111515"/>
                  </a:cubicBezTo>
                  <a:cubicBezTo>
                    <a:pt x="80168" y="111515"/>
                    <a:pt x="81680" y="110909"/>
                    <a:pt x="81680" y="110909"/>
                  </a:cubicBezTo>
                  <a:cubicBezTo>
                    <a:pt x="82689" y="109696"/>
                    <a:pt x="82689" y="109696"/>
                    <a:pt x="82689" y="109696"/>
                  </a:cubicBezTo>
                  <a:cubicBezTo>
                    <a:pt x="82689" y="109696"/>
                    <a:pt x="83193" y="109090"/>
                    <a:pt x="84201" y="109090"/>
                  </a:cubicBezTo>
                  <a:cubicBezTo>
                    <a:pt x="84705" y="109696"/>
                    <a:pt x="86722" y="109696"/>
                    <a:pt x="86722" y="109696"/>
                  </a:cubicBezTo>
                  <a:cubicBezTo>
                    <a:pt x="88235" y="108484"/>
                    <a:pt x="88235" y="108484"/>
                    <a:pt x="88235" y="108484"/>
                  </a:cubicBezTo>
                  <a:cubicBezTo>
                    <a:pt x="89747" y="107878"/>
                    <a:pt x="89747" y="107878"/>
                    <a:pt x="89747" y="107878"/>
                  </a:cubicBezTo>
                  <a:cubicBezTo>
                    <a:pt x="89747" y="107878"/>
                    <a:pt x="89747" y="107272"/>
                    <a:pt x="90252" y="107878"/>
                  </a:cubicBezTo>
                  <a:cubicBezTo>
                    <a:pt x="90756" y="108484"/>
                    <a:pt x="91764" y="109696"/>
                    <a:pt x="91764" y="109696"/>
                  </a:cubicBezTo>
                  <a:cubicBezTo>
                    <a:pt x="93781" y="110303"/>
                    <a:pt x="93781" y="110303"/>
                    <a:pt x="93781" y="110303"/>
                  </a:cubicBezTo>
                  <a:cubicBezTo>
                    <a:pt x="95294" y="109696"/>
                    <a:pt x="95294" y="109696"/>
                    <a:pt x="95294" y="109696"/>
                  </a:cubicBezTo>
                  <a:cubicBezTo>
                    <a:pt x="96302" y="108484"/>
                    <a:pt x="96302" y="108484"/>
                    <a:pt x="96302" y="108484"/>
                  </a:cubicBezTo>
                  <a:cubicBezTo>
                    <a:pt x="96302" y="108484"/>
                    <a:pt x="96302" y="107878"/>
                    <a:pt x="97815" y="107878"/>
                  </a:cubicBezTo>
                  <a:cubicBezTo>
                    <a:pt x="99327" y="107878"/>
                    <a:pt x="99831" y="107878"/>
                    <a:pt x="99831" y="107878"/>
                  </a:cubicBezTo>
                  <a:cubicBezTo>
                    <a:pt x="99831" y="107878"/>
                    <a:pt x="101344" y="107878"/>
                    <a:pt x="101344" y="107272"/>
                  </a:cubicBezTo>
                  <a:cubicBezTo>
                    <a:pt x="101344" y="106666"/>
                    <a:pt x="101344" y="105454"/>
                    <a:pt x="101848" y="104848"/>
                  </a:cubicBezTo>
                  <a:cubicBezTo>
                    <a:pt x="101848" y="104242"/>
                    <a:pt x="103865" y="101818"/>
                    <a:pt x="103865" y="101818"/>
                  </a:cubicBezTo>
                  <a:cubicBezTo>
                    <a:pt x="104873" y="101212"/>
                    <a:pt x="104873" y="101212"/>
                    <a:pt x="104873" y="101212"/>
                  </a:cubicBezTo>
                  <a:cubicBezTo>
                    <a:pt x="104369" y="99393"/>
                    <a:pt x="104369" y="99393"/>
                    <a:pt x="104369" y="99393"/>
                  </a:cubicBezTo>
                  <a:cubicBezTo>
                    <a:pt x="104873" y="98181"/>
                    <a:pt x="104873" y="98181"/>
                    <a:pt x="104873" y="98181"/>
                  </a:cubicBezTo>
                  <a:cubicBezTo>
                    <a:pt x="104873" y="98181"/>
                    <a:pt x="106386" y="97575"/>
                    <a:pt x="105882" y="98787"/>
                  </a:cubicBezTo>
                  <a:cubicBezTo>
                    <a:pt x="105378" y="99999"/>
                    <a:pt x="105882" y="100606"/>
                    <a:pt x="105882" y="100606"/>
                  </a:cubicBezTo>
                  <a:cubicBezTo>
                    <a:pt x="105882" y="100606"/>
                    <a:pt x="106386" y="99999"/>
                    <a:pt x="106890" y="99999"/>
                  </a:cubicBezTo>
                  <a:cubicBezTo>
                    <a:pt x="107899" y="99999"/>
                    <a:pt x="107899" y="99393"/>
                    <a:pt x="108403" y="99393"/>
                  </a:cubicBezTo>
                  <a:cubicBezTo>
                    <a:pt x="109411" y="99999"/>
                    <a:pt x="109915" y="99393"/>
                    <a:pt x="109915" y="99393"/>
                  </a:cubicBezTo>
                  <a:cubicBezTo>
                    <a:pt x="109915" y="99393"/>
                    <a:pt x="109411" y="98181"/>
                    <a:pt x="109915" y="98181"/>
                  </a:cubicBezTo>
                  <a:cubicBezTo>
                    <a:pt x="110420" y="98787"/>
                    <a:pt x="111428" y="98787"/>
                    <a:pt x="111428" y="98787"/>
                  </a:cubicBezTo>
                  <a:cubicBezTo>
                    <a:pt x="111428" y="98787"/>
                    <a:pt x="111932" y="98787"/>
                    <a:pt x="111932" y="98181"/>
                  </a:cubicBezTo>
                  <a:cubicBezTo>
                    <a:pt x="111932" y="98181"/>
                    <a:pt x="110420" y="96969"/>
                    <a:pt x="110924" y="96969"/>
                  </a:cubicBezTo>
                  <a:cubicBezTo>
                    <a:pt x="111428" y="97575"/>
                    <a:pt x="112436" y="96969"/>
                    <a:pt x="112436" y="96969"/>
                  </a:cubicBezTo>
                  <a:cubicBezTo>
                    <a:pt x="112436" y="96969"/>
                    <a:pt x="113949" y="97575"/>
                    <a:pt x="112436" y="96363"/>
                  </a:cubicBezTo>
                  <a:cubicBezTo>
                    <a:pt x="111428" y="94545"/>
                    <a:pt x="112941" y="94545"/>
                    <a:pt x="112941" y="94545"/>
                  </a:cubicBezTo>
                  <a:cubicBezTo>
                    <a:pt x="112941" y="94545"/>
                    <a:pt x="114453" y="95151"/>
                    <a:pt x="113949" y="95151"/>
                  </a:cubicBezTo>
                  <a:cubicBezTo>
                    <a:pt x="113445" y="94545"/>
                    <a:pt x="111428" y="91515"/>
                    <a:pt x="111428" y="91515"/>
                  </a:cubicBezTo>
                  <a:cubicBezTo>
                    <a:pt x="111428" y="90909"/>
                    <a:pt x="111428" y="90909"/>
                    <a:pt x="111428" y="90909"/>
                  </a:cubicBezTo>
                  <a:cubicBezTo>
                    <a:pt x="111428" y="89696"/>
                    <a:pt x="111428" y="89696"/>
                    <a:pt x="111428" y="89696"/>
                  </a:cubicBezTo>
                  <a:cubicBezTo>
                    <a:pt x="111428" y="89696"/>
                    <a:pt x="112436" y="90303"/>
                    <a:pt x="112941" y="90909"/>
                  </a:cubicBezTo>
                  <a:cubicBezTo>
                    <a:pt x="112941" y="90909"/>
                    <a:pt x="112941" y="90909"/>
                    <a:pt x="113445" y="91515"/>
                  </a:cubicBezTo>
                  <a:cubicBezTo>
                    <a:pt x="114453" y="92121"/>
                    <a:pt x="113949" y="93333"/>
                    <a:pt x="114453" y="93333"/>
                  </a:cubicBezTo>
                  <a:cubicBezTo>
                    <a:pt x="114957" y="93939"/>
                    <a:pt x="116470" y="93333"/>
                    <a:pt x="116470" y="93333"/>
                  </a:cubicBezTo>
                  <a:cubicBezTo>
                    <a:pt x="117478" y="91515"/>
                    <a:pt x="117478" y="91515"/>
                    <a:pt x="117478" y="91515"/>
                  </a:cubicBezTo>
                  <a:cubicBezTo>
                    <a:pt x="117478" y="91515"/>
                    <a:pt x="119495" y="89090"/>
                    <a:pt x="118991" y="89090"/>
                  </a:cubicBezTo>
                  <a:cubicBezTo>
                    <a:pt x="118487" y="88484"/>
                    <a:pt x="115966" y="89696"/>
                    <a:pt x="115966" y="89696"/>
                  </a:cubicBezTo>
                  <a:cubicBezTo>
                    <a:pt x="116974" y="87272"/>
                    <a:pt x="116974" y="87272"/>
                    <a:pt x="116974" y="87272"/>
                  </a:cubicBezTo>
                  <a:cubicBezTo>
                    <a:pt x="115462" y="86666"/>
                    <a:pt x="115462" y="86666"/>
                    <a:pt x="115462" y="86666"/>
                  </a:cubicBezTo>
                  <a:cubicBezTo>
                    <a:pt x="114957" y="86060"/>
                    <a:pt x="114957" y="86060"/>
                    <a:pt x="114957" y="86060"/>
                  </a:cubicBezTo>
                  <a:cubicBezTo>
                    <a:pt x="114957" y="86060"/>
                    <a:pt x="116470" y="86060"/>
                    <a:pt x="116470" y="86060"/>
                  </a:cubicBezTo>
                  <a:cubicBezTo>
                    <a:pt x="116974" y="86060"/>
                    <a:pt x="117983" y="85454"/>
                    <a:pt x="117983" y="85454"/>
                  </a:cubicBezTo>
                  <a:cubicBezTo>
                    <a:pt x="117983" y="84242"/>
                    <a:pt x="117983" y="84242"/>
                    <a:pt x="117983" y="84242"/>
                  </a:cubicBezTo>
                  <a:cubicBezTo>
                    <a:pt x="116470" y="83030"/>
                    <a:pt x="116470" y="83030"/>
                    <a:pt x="116470" y="83030"/>
                  </a:cubicBezTo>
                  <a:cubicBezTo>
                    <a:pt x="116974" y="82424"/>
                    <a:pt x="116974" y="82424"/>
                    <a:pt x="116974" y="82424"/>
                  </a:cubicBezTo>
                  <a:cubicBezTo>
                    <a:pt x="117478" y="81212"/>
                    <a:pt x="117478" y="81212"/>
                    <a:pt x="117478" y="81212"/>
                  </a:cubicBezTo>
                  <a:cubicBezTo>
                    <a:pt x="118487" y="80606"/>
                    <a:pt x="118487" y="80606"/>
                    <a:pt x="118487" y="80606"/>
                  </a:cubicBezTo>
                  <a:cubicBezTo>
                    <a:pt x="120000" y="76969"/>
                    <a:pt x="120000" y="76969"/>
                    <a:pt x="120000" y="76969"/>
                  </a:cubicBezTo>
                  <a:cubicBezTo>
                    <a:pt x="119495" y="75757"/>
                    <a:pt x="119495" y="75757"/>
                    <a:pt x="119495" y="75757"/>
                  </a:cubicBezTo>
                  <a:cubicBezTo>
                    <a:pt x="118487" y="75757"/>
                    <a:pt x="118487" y="75757"/>
                    <a:pt x="118487" y="75757"/>
                  </a:cubicBezTo>
                  <a:cubicBezTo>
                    <a:pt x="118487" y="73333"/>
                    <a:pt x="118487" y="73333"/>
                    <a:pt x="118487" y="73333"/>
                  </a:cubicBezTo>
                  <a:cubicBezTo>
                    <a:pt x="116470" y="72121"/>
                    <a:pt x="116470" y="72121"/>
                    <a:pt x="116470" y="72121"/>
                  </a:cubicBezTo>
                  <a:cubicBezTo>
                    <a:pt x="116470" y="72121"/>
                    <a:pt x="114957" y="70909"/>
                    <a:pt x="114957" y="70303"/>
                  </a:cubicBezTo>
                  <a:cubicBezTo>
                    <a:pt x="114957" y="70303"/>
                    <a:pt x="114957" y="69090"/>
                    <a:pt x="114453" y="69696"/>
                  </a:cubicBezTo>
                  <a:cubicBezTo>
                    <a:pt x="113949" y="69696"/>
                    <a:pt x="113445" y="69090"/>
                    <a:pt x="113445" y="69090"/>
                  </a:cubicBezTo>
                  <a:cubicBezTo>
                    <a:pt x="113445" y="69090"/>
                    <a:pt x="113445" y="67272"/>
                    <a:pt x="113445" y="67272"/>
                  </a:cubicBezTo>
                  <a:cubicBezTo>
                    <a:pt x="113445" y="67272"/>
                    <a:pt x="114453" y="66666"/>
                    <a:pt x="114453" y="66060"/>
                  </a:cubicBezTo>
                  <a:cubicBezTo>
                    <a:pt x="114957" y="65454"/>
                    <a:pt x="114453" y="64242"/>
                    <a:pt x="114453" y="64242"/>
                  </a:cubicBezTo>
                  <a:cubicBezTo>
                    <a:pt x="113949" y="64242"/>
                    <a:pt x="112941" y="64848"/>
                    <a:pt x="112941" y="64848"/>
                  </a:cubicBezTo>
                  <a:cubicBezTo>
                    <a:pt x="109915" y="65454"/>
                    <a:pt x="109915" y="65454"/>
                    <a:pt x="109915" y="65454"/>
                  </a:cubicBezTo>
                  <a:cubicBezTo>
                    <a:pt x="108907" y="64848"/>
                    <a:pt x="108907" y="64848"/>
                    <a:pt x="108907" y="64848"/>
                  </a:cubicBezTo>
                  <a:cubicBezTo>
                    <a:pt x="108907" y="64848"/>
                    <a:pt x="109411" y="64848"/>
                    <a:pt x="109411" y="64242"/>
                  </a:cubicBezTo>
                  <a:cubicBezTo>
                    <a:pt x="109915" y="63636"/>
                    <a:pt x="109915" y="63030"/>
                    <a:pt x="110420" y="62424"/>
                  </a:cubicBezTo>
                  <a:cubicBezTo>
                    <a:pt x="110924" y="61818"/>
                    <a:pt x="110924" y="62424"/>
                    <a:pt x="111428" y="61212"/>
                  </a:cubicBezTo>
                  <a:cubicBezTo>
                    <a:pt x="112436" y="60606"/>
                    <a:pt x="113445" y="59393"/>
                    <a:pt x="113445" y="59393"/>
                  </a:cubicBezTo>
                  <a:cubicBezTo>
                    <a:pt x="113445" y="57575"/>
                    <a:pt x="113445" y="57575"/>
                    <a:pt x="113445" y="57575"/>
                  </a:cubicBezTo>
                  <a:cubicBezTo>
                    <a:pt x="112941" y="55757"/>
                    <a:pt x="112941" y="55757"/>
                    <a:pt x="112941" y="55757"/>
                  </a:cubicBezTo>
                  <a:cubicBezTo>
                    <a:pt x="112941" y="55757"/>
                    <a:pt x="112436" y="55151"/>
                    <a:pt x="111932" y="55151"/>
                  </a:cubicBezTo>
                  <a:cubicBezTo>
                    <a:pt x="111428" y="55151"/>
                    <a:pt x="111932" y="56363"/>
                    <a:pt x="110924" y="55151"/>
                  </a:cubicBezTo>
                  <a:cubicBezTo>
                    <a:pt x="110420" y="54545"/>
                    <a:pt x="110420" y="54545"/>
                    <a:pt x="109915" y="53333"/>
                  </a:cubicBezTo>
                  <a:cubicBezTo>
                    <a:pt x="109411" y="52727"/>
                    <a:pt x="109411" y="51515"/>
                    <a:pt x="109411" y="51515"/>
                  </a:cubicBezTo>
                  <a:cubicBezTo>
                    <a:pt x="109411" y="51515"/>
                    <a:pt x="108403" y="50909"/>
                    <a:pt x="108907" y="50909"/>
                  </a:cubicBezTo>
                  <a:cubicBezTo>
                    <a:pt x="109915" y="50909"/>
                    <a:pt x="110420" y="51515"/>
                    <a:pt x="110924" y="50909"/>
                  </a:cubicBezTo>
                  <a:cubicBezTo>
                    <a:pt x="111428" y="50303"/>
                    <a:pt x="111428" y="50909"/>
                    <a:pt x="111428" y="50303"/>
                  </a:cubicBezTo>
                  <a:cubicBezTo>
                    <a:pt x="111428" y="49696"/>
                    <a:pt x="111932" y="47878"/>
                    <a:pt x="111932" y="47878"/>
                  </a:cubicBezTo>
                  <a:cubicBezTo>
                    <a:pt x="111932" y="47272"/>
                    <a:pt x="111932" y="47272"/>
                    <a:pt x="112941" y="46666"/>
                  </a:cubicBezTo>
                  <a:cubicBezTo>
                    <a:pt x="114453" y="46060"/>
                    <a:pt x="113949" y="46060"/>
                    <a:pt x="114957" y="46060"/>
                  </a:cubicBezTo>
                  <a:cubicBezTo>
                    <a:pt x="115462" y="45454"/>
                    <a:pt x="115966" y="44848"/>
                    <a:pt x="115462" y="44848"/>
                  </a:cubicBezTo>
                  <a:cubicBezTo>
                    <a:pt x="115462" y="44242"/>
                    <a:pt x="114453" y="44242"/>
                    <a:pt x="114453" y="44242"/>
                  </a:cubicBezTo>
                  <a:cubicBezTo>
                    <a:pt x="113949" y="43636"/>
                    <a:pt x="112941" y="44848"/>
                    <a:pt x="112941" y="44848"/>
                  </a:cubicBezTo>
                  <a:cubicBezTo>
                    <a:pt x="112941" y="44848"/>
                    <a:pt x="111932" y="45454"/>
                    <a:pt x="111428" y="46060"/>
                  </a:cubicBezTo>
                  <a:cubicBezTo>
                    <a:pt x="110924" y="46666"/>
                    <a:pt x="110420" y="46060"/>
                    <a:pt x="109915" y="46060"/>
                  </a:cubicBezTo>
                  <a:cubicBezTo>
                    <a:pt x="109411" y="46060"/>
                    <a:pt x="109411" y="46060"/>
                    <a:pt x="109411" y="46060"/>
                  </a:cubicBezTo>
                  <a:cubicBezTo>
                    <a:pt x="109411" y="46060"/>
                    <a:pt x="108403" y="45454"/>
                    <a:pt x="107899" y="46666"/>
                  </a:cubicBezTo>
                  <a:cubicBezTo>
                    <a:pt x="107899" y="47878"/>
                    <a:pt x="106890" y="49090"/>
                    <a:pt x="106890" y="49090"/>
                  </a:cubicBezTo>
                  <a:cubicBezTo>
                    <a:pt x="106890" y="49090"/>
                    <a:pt x="106386" y="49696"/>
                    <a:pt x="106386" y="48484"/>
                  </a:cubicBezTo>
                  <a:cubicBezTo>
                    <a:pt x="106386" y="47878"/>
                    <a:pt x="105882" y="46060"/>
                    <a:pt x="105882" y="46060"/>
                  </a:cubicBezTo>
                  <a:cubicBezTo>
                    <a:pt x="105882" y="46060"/>
                    <a:pt x="105882" y="46060"/>
                    <a:pt x="105882" y="46060"/>
                  </a:cubicBezTo>
                  <a:cubicBezTo>
                    <a:pt x="105378" y="46060"/>
                    <a:pt x="103865" y="45454"/>
                    <a:pt x="103865" y="45454"/>
                  </a:cubicBezTo>
                  <a:cubicBezTo>
                    <a:pt x="103865" y="45454"/>
                    <a:pt x="104369" y="45454"/>
                    <a:pt x="104369" y="44242"/>
                  </a:cubicBezTo>
                  <a:cubicBezTo>
                    <a:pt x="103865" y="43636"/>
                    <a:pt x="103865" y="43030"/>
                    <a:pt x="103865" y="43030"/>
                  </a:cubicBezTo>
                  <a:cubicBezTo>
                    <a:pt x="104369" y="43030"/>
                    <a:pt x="104873" y="43030"/>
                    <a:pt x="104873" y="43030"/>
                  </a:cubicBezTo>
                  <a:cubicBezTo>
                    <a:pt x="105378" y="43030"/>
                    <a:pt x="105378" y="43030"/>
                    <a:pt x="105378" y="41818"/>
                  </a:cubicBezTo>
                  <a:cubicBezTo>
                    <a:pt x="105378" y="40000"/>
                    <a:pt x="104873" y="39393"/>
                    <a:pt x="104873" y="39393"/>
                  </a:cubicBezTo>
                  <a:cubicBezTo>
                    <a:pt x="104873" y="39393"/>
                    <a:pt x="104369" y="38787"/>
                    <a:pt x="104369" y="38787"/>
                  </a:cubicBezTo>
                  <a:cubicBezTo>
                    <a:pt x="104369" y="36363"/>
                    <a:pt x="104369" y="36363"/>
                    <a:pt x="104369" y="36363"/>
                  </a:cubicBezTo>
                  <a:cubicBezTo>
                    <a:pt x="104369" y="36363"/>
                    <a:pt x="104369" y="35757"/>
                    <a:pt x="103865" y="35151"/>
                  </a:cubicBezTo>
                  <a:cubicBezTo>
                    <a:pt x="103361" y="34545"/>
                    <a:pt x="103361" y="33939"/>
                    <a:pt x="102857" y="34545"/>
                  </a:cubicBezTo>
                  <a:cubicBezTo>
                    <a:pt x="102857" y="34545"/>
                    <a:pt x="102352" y="35151"/>
                    <a:pt x="101848" y="35151"/>
                  </a:cubicBezTo>
                  <a:cubicBezTo>
                    <a:pt x="101344" y="34545"/>
                    <a:pt x="100336" y="33939"/>
                    <a:pt x="100336" y="33939"/>
                  </a:cubicBezTo>
                  <a:cubicBezTo>
                    <a:pt x="98319" y="32727"/>
                    <a:pt x="98319" y="32727"/>
                    <a:pt x="98319" y="32727"/>
                  </a:cubicBezTo>
                  <a:cubicBezTo>
                    <a:pt x="98319" y="32727"/>
                    <a:pt x="98319" y="32727"/>
                    <a:pt x="97815" y="33333"/>
                  </a:cubicBezTo>
                  <a:cubicBezTo>
                    <a:pt x="97815" y="33939"/>
                    <a:pt x="97310" y="33333"/>
                    <a:pt x="97310" y="34545"/>
                  </a:cubicBezTo>
                  <a:cubicBezTo>
                    <a:pt x="97815" y="35151"/>
                    <a:pt x="97815" y="35757"/>
                    <a:pt x="97815" y="36363"/>
                  </a:cubicBezTo>
                  <a:cubicBezTo>
                    <a:pt x="97310" y="36969"/>
                    <a:pt x="97310" y="37575"/>
                    <a:pt x="97310" y="38787"/>
                  </a:cubicBezTo>
                  <a:cubicBezTo>
                    <a:pt x="96806" y="39393"/>
                    <a:pt x="96302" y="39393"/>
                    <a:pt x="96302" y="40000"/>
                  </a:cubicBezTo>
                  <a:cubicBezTo>
                    <a:pt x="96302" y="40606"/>
                    <a:pt x="96806" y="40606"/>
                    <a:pt x="96806" y="41212"/>
                  </a:cubicBezTo>
                  <a:cubicBezTo>
                    <a:pt x="96806" y="41212"/>
                    <a:pt x="96302" y="42424"/>
                    <a:pt x="95798" y="42424"/>
                  </a:cubicBezTo>
                  <a:cubicBezTo>
                    <a:pt x="95798" y="43030"/>
                    <a:pt x="95294" y="43636"/>
                    <a:pt x="94789" y="43636"/>
                  </a:cubicBezTo>
                  <a:cubicBezTo>
                    <a:pt x="94789" y="43030"/>
                    <a:pt x="94285" y="43030"/>
                    <a:pt x="93781" y="43030"/>
                  </a:cubicBezTo>
                  <a:cubicBezTo>
                    <a:pt x="93277" y="43030"/>
                    <a:pt x="92773" y="43636"/>
                    <a:pt x="92773" y="43636"/>
                  </a:cubicBezTo>
                  <a:cubicBezTo>
                    <a:pt x="92773" y="43636"/>
                    <a:pt x="92268" y="44242"/>
                    <a:pt x="91764" y="43636"/>
                  </a:cubicBezTo>
                  <a:cubicBezTo>
                    <a:pt x="90756" y="43030"/>
                    <a:pt x="90252" y="42424"/>
                    <a:pt x="90252" y="42424"/>
                  </a:cubicBezTo>
                  <a:cubicBezTo>
                    <a:pt x="90252" y="41212"/>
                    <a:pt x="90252" y="41212"/>
                    <a:pt x="90252" y="41212"/>
                  </a:cubicBezTo>
                  <a:cubicBezTo>
                    <a:pt x="90252" y="41212"/>
                    <a:pt x="92268" y="41818"/>
                    <a:pt x="89747" y="40000"/>
                  </a:cubicBezTo>
                  <a:cubicBezTo>
                    <a:pt x="87731" y="38787"/>
                    <a:pt x="87731" y="38787"/>
                    <a:pt x="87731" y="38787"/>
                  </a:cubicBezTo>
                  <a:cubicBezTo>
                    <a:pt x="87731" y="38787"/>
                    <a:pt x="87731" y="39393"/>
                    <a:pt x="87226" y="40000"/>
                  </a:cubicBezTo>
                  <a:cubicBezTo>
                    <a:pt x="86722" y="40000"/>
                    <a:pt x="86722" y="40606"/>
                    <a:pt x="86722" y="40606"/>
                  </a:cubicBezTo>
                  <a:cubicBezTo>
                    <a:pt x="86218" y="41818"/>
                    <a:pt x="86218" y="41818"/>
                    <a:pt x="86218" y="41818"/>
                  </a:cubicBezTo>
                  <a:cubicBezTo>
                    <a:pt x="85714" y="41818"/>
                    <a:pt x="85714" y="41818"/>
                    <a:pt x="85714" y="41818"/>
                  </a:cubicBezTo>
                  <a:cubicBezTo>
                    <a:pt x="84705" y="43636"/>
                    <a:pt x="84705" y="43636"/>
                    <a:pt x="84705" y="43636"/>
                  </a:cubicBezTo>
                  <a:cubicBezTo>
                    <a:pt x="84705" y="43636"/>
                    <a:pt x="84201" y="44242"/>
                    <a:pt x="83697" y="44242"/>
                  </a:cubicBezTo>
                  <a:cubicBezTo>
                    <a:pt x="83697" y="44242"/>
                    <a:pt x="83193" y="44242"/>
                    <a:pt x="83193" y="44242"/>
                  </a:cubicBezTo>
                  <a:cubicBezTo>
                    <a:pt x="82689" y="44242"/>
                    <a:pt x="82184" y="44242"/>
                    <a:pt x="82184" y="43636"/>
                  </a:cubicBezTo>
                  <a:cubicBezTo>
                    <a:pt x="81680" y="43636"/>
                    <a:pt x="81680" y="43636"/>
                    <a:pt x="81680" y="43030"/>
                  </a:cubicBezTo>
                  <a:cubicBezTo>
                    <a:pt x="81680" y="42424"/>
                    <a:pt x="81680" y="41212"/>
                    <a:pt x="81176" y="40606"/>
                  </a:cubicBezTo>
                  <a:cubicBezTo>
                    <a:pt x="81176" y="40000"/>
                    <a:pt x="81176" y="40000"/>
                    <a:pt x="80672" y="38787"/>
                  </a:cubicBezTo>
                  <a:cubicBezTo>
                    <a:pt x="80168" y="38181"/>
                    <a:pt x="79663" y="36969"/>
                    <a:pt x="79663" y="36969"/>
                  </a:cubicBezTo>
                  <a:cubicBezTo>
                    <a:pt x="77142" y="35151"/>
                    <a:pt x="77142" y="35151"/>
                    <a:pt x="77142" y="35151"/>
                  </a:cubicBezTo>
                  <a:cubicBezTo>
                    <a:pt x="77142" y="35151"/>
                    <a:pt x="77647" y="34545"/>
                    <a:pt x="76638" y="34545"/>
                  </a:cubicBezTo>
                  <a:cubicBezTo>
                    <a:pt x="76134" y="35151"/>
                    <a:pt x="75126" y="36363"/>
                    <a:pt x="75126" y="36363"/>
                  </a:cubicBezTo>
                  <a:cubicBezTo>
                    <a:pt x="75126" y="36363"/>
                    <a:pt x="75126" y="37575"/>
                    <a:pt x="75126" y="38181"/>
                  </a:cubicBezTo>
                  <a:cubicBezTo>
                    <a:pt x="75126" y="38181"/>
                    <a:pt x="74621" y="38787"/>
                    <a:pt x="74621" y="39393"/>
                  </a:cubicBezTo>
                  <a:cubicBezTo>
                    <a:pt x="75126" y="40606"/>
                    <a:pt x="75630" y="41818"/>
                    <a:pt x="75126" y="42424"/>
                  </a:cubicBezTo>
                  <a:cubicBezTo>
                    <a:pt x="75126" y="42424"/>
                    <a:pt x="74621" y="43636"/>
                    <a:pt x="74621" y="44848"/>
                  </a:cubicBezTo>
                  <a:cubicBezTo>
                    <a:pt x="74621" y="46060"/>
                    <a:pt x="75126" y="47272"/>
                    <a:pt x="74621" y="47272"/>
                  </a:cubicBezTo>
                  <a:cubicBezTo>
                    <a:pt x="74117" y="47878"/>
                    <a:pt x="74117" y="48484"/>
                    <a:pt x="74117" y="48484"/>
                  </a:cubicBezTo>
                  <a:cubicBezTo>
                    <a:pt x="73613" y="48484"/>
                    <a:pt x="73613" y="48484"/>
                    <a:pt x="73613" y="48484"/>
                  </a:cubicBezTo>
                  <a:cubicBezTo>
                    <a:pt x="73613" y="48484"/>
                    <a:pt x="73613" y="47878"/>
                    <a:pt x="74117" y="46060"/>
                  </a:cubicBezTo>
                  <a:cubicBezTo>
                    <a:pt x="74117" y="44242"/>
                    <a:pt x="73613" y="43636"/>
                    <a:pt x="73613" y="43030"/>
                  </a:cubicBezTo>
                  <a:cubicBezTo>
                    <a:pt x="73109" y="43030"/>
                    <a:pt x="73109" y="43030"/>
                    <a:pt x="73109" y="42424"/>
                  </a:cubicBezTo>
                  <a:cubicBezTo>
                    <a:pt x="73109" y="41818"/>
                    <a:pt x="73109" y="41212"/>
                    <a:pt x="73109" y="41212"/>
                  </a:cubicBezTo>
                  <a:cubicBezTo>
                    <a:pt x="73109" y="41212"/>
                    <a:pt x="72100" y="40000"/>
                    <a:pt x="72100" y="39393"/>
                  </a:cubicBezTo>
                  <a:cubicBezTo>
                    <a:pt x="72100" y="38787"/>
                    <a:pt x="72605" y="38181"/>
                    <a:pt x="72605" y="36969"/>
                  </a:cubicBezTo>
                  <a:cubicBezTo>
                    <a:pt x="72605" y="35151"/>
                    <a:pt x="73109" y="35151"/>
                    <a:pt x="72605" y="34545"/>
                  </a:cubicBezTo>
                  <a:cubicBezTo>
                    <a:pt x="72100" y="33939"/>
                    <a:pt x="72605" y="33333"/>
                    <a:pt x="72100" y="32727"/>
                  </a:cubicBezTo>
                  <a:cubicBezTo>
                    <a:pt x="71596" y="32727"/>
                    <a:pt x="71596" y="33333"/>
                    <a:pt x="71092" y="32727"/>
                  </a:cubicBezTo>
                  <a:cubicBezTo>
                    <a:pt x="71092" y="32727"/>
                    <a:pt x="71092" y="33333"/>
                    <a:pt x="71092" y="33333"/>
                  </a:cubicBezTo>
                  <a:cubicBezTo>
                    <a:pt x="71596" y="32121"/>
                    <a:pt x="71596" y="32121"/>
                    <a:pt x="71596" y="32121"/>
                  </a:cubicBezTo>
                  <a:cubicBezTo>
                    <a:pt x="71596" y="32121"/>
                    <a:pt x="72100" y="29696"/>
                    <a:pt x="71596" y="30909"/>
                  </a:cubicBezTo>
                  <a:cubicBezTo>
                    <a:pt x="71092" y="31515"/>
                    <a:pt x="69579" y="32121"/>
                    <a:pt x="69579" y="31515"/>
                  </a:cubicBezTo>
                  <a:cubicBezTo>
                    <a:pt x="70084" y="30909"/>
                    <a:pt x="69579" y="30303"/>
                    <a:pt x="69579" y="30303"/>
                  </a:cubicBezTo>
                  <a:cubicBezTo>
                    <a:pt x="69579" y="30303"/>
                    <a:pt x="67563" y="30303"/>
                    <a:pt x="67563" y="30303"/>
                  </a:cubicBezTo>
                  <a:cubicBezTo>
                    <a:pt x="67563" y="30303"/>
                    <a:pt x="67563" y="29696"/>
                    <a:pt x="67563" y="30909"/>
                  </a:cubicBezTo>
                  <a:cubicBezTo>
                    <a:pt x="67563" y="31515"/>
                    <a:pt x="68067" y="32727"/>
                    <a:pt x="67058" y="32727"/>
                  </a:cubicBezTo>
                  <a:cubicBezTo>
                    <a:pt x="66050" y="33333"/>
                    <a:pt x="65546" y="33333"/>
                    <a:pt x="65546" y="33333"/>
                  </a:cubicBezTo>
                  <a:cubicBezTo>
                    <a:pt x="65546" y="32727"/>
                    <a:pt x="64537" y="32121"/>
                    <a:pt x="64537" y="32121"/>
                  </a:cubicBezTo>
                  <a:cubicBezTo>
                    <a:pt x="64537" y="32121"/>
                    <a:pt x="64033" y="32121"/>
                    <a:pt x="63529" y="32121"/>
                  </a:cubicBezTo>
                  <a:cubicBezTo>
                    <a:pt x="63529" y="32727"/>
                    <a:pt x="62521" y="32727"/>
                    <a:pt x="62521" y="32727"/>
                  </a:cubicBezTo>
                  <a:cubicBezTo>
                    <a:pt x="62521" y="33939"/>
                    <a:pt x="62521" y="33939"/>
                    <a:pt x="62521" y="33939"/>
                  </a:cubicBezTo>
                  <a:cubicBezTo>
                    <a:pt x="62521" y="34545"/>
                    <a:pt x="62521" y="34545"/>
                    <a:pt x="62521" y="34545"/>
                  </a:cubicBezTo>
                  <a:cubicBezTo>
                    <a:pt x="62521" y="34545"/>
                    <a:pt x="62016" y="34545"/>
                    <a:pt x="62016" y="34545"/>
                  </a:cubicBezTo>
                  <a:cubicBezTo>
                    <a:pt x="61512" y="35151"/>
                    <a:pt x="61008" y="35151"/>
                    <a:pt x="61512" y="35757"/>
                  </a:cubicBezTo>
                  <a:cubicBezTo>
                    <a:pt x="61512" y="35757"/>
                    <a:pt x="61512" y="35757"/>
                    <a:pt x="61512" y="36969"/>
                  </a:cubicBezTo>
                  <a:cubicBezTo>
                    <a:pt x="61512" y="37575"/>
                    <a:pt x="61512" y="37575"/>
                    <a:pt x="61512" y="38181"/>
                  </a:cubicBezTo>
                  <a:cubicBezTo>
                    <a:pt x="61008" y="38787"/>
                    <a:pt x="61008" y="39393"/>
                    <a:pt x="60504" y="40000"/>
                  </a:cubicBezTo>
                  <a:cubicBezTo>
                    <a:pt x="60504" y="40000"/>
                    <a:pt x="60000" y="40606"/>
                    <a:pt x="60000" y="40606"/>
                  </a:cubicBezTo>
                  <a:cubicBezTo>
                    <a:pt x="59495" y="41212"/>
                    <a:pt x="59495" y="41212"/>
                    <a:pt x="58991" y="41212"/>
                  </a:cubicBezTo>
                  <a:cubicBezTo>
                    <a:pt x="58487" y="41212"/>
                    <a:pt x="58487" y="41818"/>
                    <a:pt x="58487" y="41212"/>
                  </a:cubicBezTo>
                  <a:cubicBezTo>
                    <a:pt x="58487" y="40000"/>
                    <a:pt x="58487" y="39393"/>
                    <a:pt x="58487" y="38181"/>
                  </a:cubicBezTo>
                  <a:cubicBezTo>
                    <a:pt x="58487" y="37575"/>
                    <a:pt x="58991" y="37575"/>
                    <a:pt x="57983" y="36363"/>
                  </a:cubicBezTo>
                  <a:cubicBezTo>
                    <a:pt x="57478" y="35151"/>
                    <a:pt x="56974" y="35151"/>
                    <a:pt x="56974" y="34545"/>
                  </a:cubicBezTo>
                  <a:cubicBezTo>
                    <a:pt x="56974" y="34545"/>
                    <a:pt x="56974" y="33939"/>
                    <a:pt x="56974" y="33333"/>
                  </a:cubicBezTo>
                  <a:cubicBezTo>
                    <a:pt x="56974" y="32727"/>
                    <a:pt x="56974" y="33939"/>
                    <a:pt x="56974" y="31515"/>
                  </a:cubicBezTo>
                  <a:cubicBezTo>
                    <a:pt x="57478" y="29696"/>
                    <a:pt x="56974" y="29090"/>
                    <a:pt x="56974" y="29090"/>
                  </a:cubicBezTo>
                  <a:cubicBezTo>
                    <a:pt x="56974" y="29090"/>
                    <a:pt x="57478" y="26060"/>
                    <a:pt x="57478" y="26060"/>
                  </a:cubicBezTo>
                  <a:cubicBezTo>
                    <a:pt x="56974" y="26060"/>
                    <a:pt x="55462" y="26060"/>
                    <a:pt x="54957" y="26060"/>
                  </a:cubicBezTo>
                  <a:cubicBezTo>
                    <a:pt x="54453" y="26060"/>
                    <a:pt x="54453" y="26060"/>
                    <a:pt x="53949" y="26060"/>
                  </a:cubicBezTo>
                  <a:cubicBezTo>
                    <a:pt x="53949" y="26666"/>
                    <a:pt x="53445" y="26060"/>
                    <a:pt x="53445" y="27272"/>
                  </a:cubicBezTo>
                  <a:cubicBezTo>
                    <a:pt x="52941" y="28484"/>
                    <a:pt x="52436" y="28484"/>
                    <a:pt x="52436" y="29696"/>
                  </a:cubicBezTo>
                  <a:cubicBezTo>
                    <a:pt x="52436" y="30303"/>
                    <a:pt x="52436" y="31515"/>
                    <a:pt x="52436" y="31515"/>
                  </a:cubicBezTo>
                  <a:cubicBezTo>
                    <a:pt x="52436" y="32121"/>
                    <a:pt x="51932" y="32727"/>
                    <a:pt x="51932" y="32727"/>
                  </a:cubicBezTo>
                  <a:cubicBezTo>
                    <a:pt x="51932" y="32727"/>
                    <a:pt x="51932" y="33333"/>
                    <a:pt x="51932" y="34545"/>
                  </a:cubicBezTo>
                  <a:cubicBezTo>
                    <a:pt x="51428" y="35757"/>
                    <a:pt x="51428" y="36363"/>
                    <a:pt x="51428" y="36969"/>
                  </a:cubicBezTo>
                  <a:cubicBezTo>
                    <a:pt x="51428" y="36969"/>
                    <a:pt x="51428" y="36969"/>
                    <a:pt x="50924" y="37575"/>
                  </a:cubicBezTo>
                  <a:cubicBezTo>
                    <a:pt x="50420" y="38181"/>
                    <a:pt x="49411" y="40000"/>
                    <a:pt x="48907" y="40000"/>
                  </a:cubicBezTo>
                  <a:cubicBezTo>
                    <a:pt x="48907" y="40000"/>
                    <a:pt x="48907" y="40000"/>
                    <a:pt x="48403" y="40606"/>
                  </a:cubicBezTo>
                  <a:cubicBezTo>
                    <a:pt x="48403" y="40606"/>
                    <a:pt x="47394" y="42424"/>
                    <a:pt x="46890" y="42424"/>
                  </a:cubicBezTo>
                  <a:cubicBezTo>
                    <a:pt x="46386" y="43030"/>
                    <a:pt x="46890" y="43030"/>
                    <a:pt x="46386" y="43030"/>
                  </a:cubicBezTo>
                  <a:cubicBezTo>
                    <a:pt x="46386" y="42424"/>
                    <a:pt x="45882" y="42424"/>
                    <a:pt x="45882" y="41818"/>
                  </a:cubicBezTo>
                  <a:cubicBezTo>
                    <a:pt x="45882" y="40606"/>
                    <a:pt x="45882" y="40606"/>
                    <a:pt x="46386" y="39393"/>
                  </a:cubicBezTo>
                  <a:cubicBezTo>
                    <a:pt x="46386" y="38787"/>
                    <a:pt x="46890" y="37575"/>
                    <a:pt x="46890" y="37575"/>
                  </a:cubicBezTo>
                  <a:cubicBezTo>
                    <a:pt x="46890" y="37575"/>
                    <a:pt x="47394" y="36969"/>
                    <a:pt x="46890" y="36969"/>
                  </a:cubicBezTo>
                  <a:cubicBezTo>
                    <a:pt x="46386" y="36969"/>
                    <a:pt x="45882" y="36969"/>
                    <a:pt x="45378" y="36969"/>
                  </a:cubicBezTo>
                  <a:cubicBezTo>
                    <a:pt x="44369" y="36969"/>
                    <a:pt x="43361" y="37575"/>
                    <a:pt x="42857" y="38181"/>
                  </a:cubicBezTo>
                  <a:cubicBezTo>
                    <a:pt x="42352" y="38181"/>
                    <a:pt x="42352" y="38787"/>
                    <a:pt x="41344" y="40000"/>
                  </a:cubicBezTo>
                  <a:cubicBezTo>
                    <a:pt x="40336" y="40606"/>
                    <a:pt x="40336" y="40606"/>
                    <a:pt x="40336" y="40606"/>
                  </a:cubicBezTo>
                  <a:cubicBezTo>
                    <a:pt x="39831" y="41818"/>
                    <a:pt x="39831" y="41818"/>
                    <a:pt x="39831" y="41818"/>
                  </a:cubicBezTo>
                  <a:cubicBezTo>
                    <a:pt x="39831" y="42424"/>
                    <a:pt x="39831" y="42424"/>
                    <a:pt x="39831" y="42424"/>
                  </a:cubicBezTo>
                  <a:cubicBezTo>
                    <a:pt x="39831" y="42424"/>
                    <a:pt x="39831" y="41212"/>
                    <a:pt x="39831" y="41212"/>
                  </a:cubicBezTo>
                  <a:cubicBezTo>
                    <a:pt x="39831" y="41212"/>
                    <a:pt x="39327" y="41212"/>
                    <a:pt x="39327" y="41818"/>
                  </a:cubicBezTo>
                  <a:cubicBezTo>
                    <a:pt x="39327" y="41818"/>
                    <a:pt x="38823" y="42424"/>
                    <a:pt x="38823" y="42424"/>
                  </a:cubicBezTo>
                  <a:cubicBezTo>
                    <a:pt x="38319" y="43030"/>
                    <a:pt x="38319" y="43636"/>
                    <a:pt x="38319" y="44242"/>
                  </a:cubicBezTo>
                  <a:cubicBezTo>
                    <a:pt x="37815" y="44848"/>
                    <a:pt x="37815" y="46060"/>
                    <a:pt x="37310" y="46060"/>
                  </a:cubicBezTo>
                  <a:cubicBezTo>
                    <a:pt x="37310" y="46060"/>
                    <a:pt x="37310" y="46666"/>
                    <a:pt x="37310" y="46666"/>
                  </a:cubicBezTo>
                  <a:cubicBezTo>
                    <a:pt x="36806" y="46666"/>
                    <a:pt x="36302" y="47272"/>
                    <a:pt x="36302" y="47272"/>
                  </a:cubicBezTo>
                  <a:cubicBezTo>
                    <a:pt x="36302" y="47878"/>
                    <a:pt x="35798" y="46666"/>
                    <a:pt x="35798" y="45454"/>
                  </a:cubicBezTo>
                  <a:cubicBezTo>
                    <a:pt x="36302" y="44848"/>
                    <a:pt x="36302" y="44848"/>
                    <a:pt x="36302" y="44242"/>
                  </a:cubicBezTo>
                  <a:cubicBezTo>
                    <a:pt x="36806" y="44242"/>
                    <a:pt x="36806" y="43030"/>
                    <a:pt x="37310" y="43030"/>
                  </a:cubicBezTo>
                  <a:cubicBezTo>
                    <a:pt x="37310" y="43030"/>
                    <a:pt x="37310" y="43636"/>
                    <a:pt x="37310" y="42424"/>
                  </a:cubicBezTo>
                  <a:cubicBezTo>
                    <a:pt x="37815" y="41212"/>
                    <a:pt x="37815" y="40606"/>
                    <a:pt x="37815" y="40606"/>
                  </a:cubicBezTo>
                  <a:cubicBezTo>
                    <a:pt x="37815" y="40606"/>
                    <a:pt x="37815" y="40606"/>
                    <a:pt x="37815" y="40000"/>
                  </a:cubicBezTo>
                  <a:cubicBezTo>
                    <a:pt x="37310" y="39393"/>
                    <a:pt x="37310" y="40000"/>
                    <a:pt x="37310" y="39393"/>
                  </a:cubicBezTo>
                  <a:cubicBezTo>
                    <a:pt x="37815" y="38787"/>
                    <a:pt x="37815" y="38181"/>
                    <a:pt x="37815" y="37575"/>
                  </a:cubicBezTo>
                  <a:cubicBezTo>
                    <a:pt x="38319" y="37575"/>
                    <a:pt x="38319" y="36969"/>
                    <a:pt x="38319" y="36969"/>
                  </a:cubicBezTo>
                  <a:cubicBezTo>
                    <a:pt x="38319" y="36969"/>
                    <a:pt x="38319" y="36969"/>
                    <a:pt x="38319" y="36363"/>
                  </a:cubicBezTo>
                  <a:cubicBezTo>
                    <a:pt x="38319" y="36363"/>
                    <a:pt x="37815" y="35757"/>
                    <a:pt x="37815" y="35757"/>
                  </a:cubicBezTo>
                  <a:cubicBezTo>
                    <a:pt x="37815" y="35757"/>
                    <a:pt x="37815" y="35151"/>
                    <a:pt x="37815" y="35151"/>
                  </a:cubicBezTo>
                  <a:cubicBezTo>
                    <a:pt x="37815" y="35151"/>
                    <a:pt x="38319" y="34545"/>
                    <a:pt x="38319" y="33939"/>
                  </a:cubicBezTo>
                  <a:cubicBezTo>
                    <a:pt x="37815" y="33939"/>
                    <a:pt x="37815" y="33333"/>
                    <a:pt x="37310" y="32727"/>
                  </a:cubicBezTo>
                  <a:cubicBezTo>
                    <a:pt x="36806" y="32727"/>
                    <a:pt x="36806" y="32727"/>
                    <a:pt x="36806" y="32121"/>
                  </a:cubicBezTo>
                  <a:cubicBezTo>
                    <a:pt x="36806" y="32121"/>
                    <a:pt x="35798" y="31515"/>
                    <a:pt x="35798" y="31515"/>
                  </a:cubicBezTo>
                  <a:cubicBezTo>
                    <a:pt x="35798" y="31515"/>
                    <a:pt x="36302" y="30303"/>
                    <a:pt x="36302" y="30303"/>
                  </a:cubicBezTo>
                  <a:cubicBezTo>
                    <a:pt x="36302" y="30303"/>
                    <a:pt x="36302" y="29696"/>
                    <a:pt x="36806" y="29696"/>
                  </a:cubicBezTo>
                  <a:cubicBezTo>
                    <a:pt x="36806" y="30303"/>
                    <a:pt x="36806" y="30909"/>
                    <a:pt x="36806" y="30909"/>
                  </a:cubicBezTo>
                  <a:cubicBezTo>
                    <a:pt x="36806" y="31515"/>
                    <a:pt x="38319" y="32121"/>
                    <a:pt x="38319" y="32121"/>
                  </a:cubicBezTo>
                  <a:cubicBezTo>
                    <a:pt x="38319" y="32121"/>
                    <a:pt x="39327" y="31515"/>
                    <a:pt x="39327" y="31515"/>
                  </a:cubicBezTo>
                  <a:cubicBezTo>
                    <a:pt x="39831" y="31515"/>
                    <a:pt x="39831" y="30303"/>
                    <a:pt x="39831" y="30303"/>
                  </a:cubicBezTo>
                  <a:cubicBezTo>
                    <a:pt x="39831" y="30303"/>
                    <a:pt x="39327" y="30303"/>
                    <a:pt x="39831" y="29696"/>
                  </a:cubicBezTo>
                  <a:cubicBezTo>
                    <a:pt x="40336" y="29696"/>
                    <a:pt x="41344" y="29090"/>
                    <a:pt x="41344" y="29090"/>
                  </a:cubicBezTo>
                  <a:cubicBezTo>
                    <a:pt x="41344" y="28484"/>
                    <a:pt x="41848" y="28484"/>
                    <a:pt x="41848" y="28484"/>
                  </a:cubicBezTo>
                  <a:cubicBezTo>
                    <a:pt x="41848" y="28484"/>
                    <a:pt x="42352" y="27878"/>
                    <a:pt x="42352" y="27878"/>
                  </a:cubicBezTo>
                  <a:cubicBezTo>
                    <a:pt x="42352" y="27272"/>
                    <a:pt x="42857" y="27272"/>
                    <a:pt x="42352" y="26666"/>
                  </a:cubicBezTo>
                  <a:cubicBezTo>
                    <a:pt x="42352" y="26666"/>
                    <a:pt x="42352" y="26060"/>
                    <a:pt x="42352" y="25454"/>
                  </a:cubicBezTo>
                  <a:cubicBezTo>
                    <a:pt x="42352" y="25454"/>
                    <a:pt x="43361" y="26060"/>
                    <a:pt x="42352" y="24848"/>
                  </a:cubicBezTo>
                  <a:cubicBezTo>
                    <a:pt x="41344" y="24242"/>
                    <a:pt x="40336" y="23636"/>
                    <a:pt x="40840" y="23636"/>
                  </a:cubicBezTo>
                  <a:cubicBezTo>
                    <a:pt x="41344" y="23636"/>
                    <a:pt x="41848" y="23636"/>
                    <a:pt x="41848" y="23636"/>
                  </a:cubicBezTo>
                  <a:cubicBezTo>
                    <a:pt x="42352" y="23636"/>
                    <a:pt x="42857" y="24242"/>
                    <a:pt x="42857" y="23636"/>
                  </a:cubicBezTo>
                  <a:cubicBezTo>
                    <a:pt x="43361" y="23636"/>
                    <a:pt x="43361" y="23636"/>
                    <a:pt x="43361" y="23030"/>
                  </a:cubicBezTo>
                  <a:cubicBezTo>
                    <a:pt x="42857" y="22424"/>
                    <a:pt x="42857" y="22424"/>
                    <a:pt x="42857" y="22424"/>
                  </a:cubicBezTo>
                  <a:cubicBezTo>
                    <a:pt x="42352" y="21818"/>
                    <a:pt x="42352" y="21818"/>
                    <a:pt x="41848" y="21818"/>
                  </a:cubicBezTo>
                  <a:cubicBezTo>
                    <a:pt x="41848" y="21818"/>
                    <a:pt x="41344" y="22424"/>
                    <a:pt x="41848" y="21212"/>
                  </a:cubicBezTo>
                  <a:cubicBezTo>
                    <a:pt x="41848" y="20000"/>
                    <a:pt x="41848" y="20000"/>
                    <a:pt x="41848" y="19393"/>
                  </a:cubicBezTo>
                  <a:cubicBezTo>
                    <a:pt x="41848" y="19393"/>
                    <a:pt x="42857" y="19393"/>
                    <a:pt x="41848" y="19393"/>
                  </a:cubicBezTo>
                  <a:cubicBezTo>
                    <a:pt x="41344" y="18787"/>
                    <a:pt x="41344" y="18787"/>
                    <a:pt x="41344" y="18787"/>
                  </a:cubicBezTo>
                  <a:cubicBezTo>
                    <a:pt x="40840" y="18787"/>
                    <a:pt x="41344" y="18787"/>
                    <a:pt x="40336" y="18787"/>
                  </a:cubicBezTo>
                  <a:cubicBezTo>
                    <a:pt x="39831" y="18787"/>
                    <a:pt x="40336" y="17575"/>
                    <a:pt x="40336" y="17575"/>
                  </a:cubicBezTo>
                  <a:cubicBezTo>
                    <a:pt x="40336" y="16969"/>
                    <a:pt x="40840" y="14545"/>
                    <a:pt x="40840" y="14545"/>
                  </a:cubicBezTo>
                  <a:cubicBezTo>
                    <a:pt x="40336" y="13939"/>
                    <a:pt x="40336" y="13939"/>
                    <a:pt x="40336" y="13939"/>
                  </a:cubicBezTo>
                  <a:cubicBezTo>
                    <a:pt x="40336" y="13939"/>
                    <a:pt x="39831" y="12727"/>
                    <a:pt x="39831" y="12727"/>
                  </a:cubicBezTo>
                  <a:cubicBezTo>
                    <a:pt x="39831" y="12121"/>
                    <a:pt x="39831" y="11515"/>
                    <a:pt x="39327" y="11515"/>
                  </a:cubicBezTo>
                  <a:cubicBezTo>
                    <a:pt x="39327" y="11515"/>
                    <a:pt x="38823" y="10909"/>
                    <a:pt x="38823" y="10909"/>
                  </a:cubicBezTo>
                  <a:cubicBezTo>
                    <a:pt x="38823" y="10909"/>
                    <a:pt x="38319" y="10909"/>
                    <a:pt x="38319" y="10303"/>
                  </a:cubicBezTo>
                  <a:cubicBezTo>
                    <a:pt x="38319" y="9696"/>
                    <a:pt x="38319" y="9090"/>
                    <a:pt x="38319" y="9090"/>
                  </a:cubicBezTo>
                  <a:cubicBezTo>
                    <a:pt x="38319" y="8484"/>
                    <a:pt x="38319" y="7878"/>
                    <a:pt x="38319" y="7878"/>
                  </a:cubicBezTo>
                  <a:cubicBezTo>
                    <a:pt x="37310" y="4848"/>
                    <a:pt x="37310" y="4848"/>
                    <a:pt x="37310" y="4848"/>
                  </a:cubicBezTo>
                  <a:cubicBezTo>
                    <a:pt x="37310" y="4242"/>
                    <a:pt x="37310" y="4242"/>
                    <a:pt x="37310" y="4242"/>
                  </a:cubicBezTo>
                  <a:cubicBezTo>
                    <a:pt x="36806" y="3030"/>
                    <a:pt x="36806" y="3030"/>
                    <a:pt x="36806" y="3030"/>
                  </a:cubicBezTo>
                  <a:cubicBezTo>
                    <a:pt x="36302" y="3030"/>
                    <a:pt x="36302" y="3030"/>
                    <a:pt x="36302" y="3030"/>
                  </a:cubicBezTo>
                  <a:cubicBezTo>
                    <a:pt x="36302" y="1818"/>
                    <a:pt x="36302" y="1818"/>
                    <a:pt x="36302" y="1818"/>
                  </a:cubicBezTo>
                  <a:cubicBezTo>
                    <a:pt x="36302" y="1818"/>
                    <a:pt x="35798" y="1818"/>
                    <a:pt x="35798" y="2424"/>
                  </a:cubicBezTo>
                  <a:cubicBezTo>
                    <a:pt x="35798" y="2424"/>
                    <a:pt x="35798" y="3030"/>
                    <a:pt x="35294" y="3030"/>
                  </a:cubicBezTo>
                  <a:cubicBezTo>
                    <a:pt x="34789" y="3030"/>
                    <a:pt x="34285" y="2424"/>
                    <a:pt x="34285" y="2424"/>
                  </a:cubicBezTo>
                  <a:cubicBezTo>
                    <a:pt x="34285" y="2424"/>
                    <a:pt x="34285" y="1818"/>
                    <a:pt x="34285" y="1212"/>
                  </a:cubicBezTo>
                  <a:cubicBezTo>
                    <a:pt x="33781" y="1212"/>
                    <a:pt x="32268" y="0"/>
                    <a:pt x="32268" y="0"/>
                  </a:cubicBezTo>
                  <a:cubicBezTo>
                    <a:pt x="32268" y="0"/>
                    <a:pt x="32268" y="0"/>
                    <a:pt x="32268" y="606"/>
                  </a:cubicBezTo>
                  <a:cubicBezTo>
                    <a:pt x="32268" y="606"/>
                    <a:pt x="31764" y="1212"/>
                    <a:pt x="31764" y="606"/>
                  </a:cubicBezTo>
                  <a:cubicBezTo>
                    <a:pt x="31260" y="606"/>
                    <a:pt x="30252" y="0"/>
                    <a:pt x="30252" y="0"/>
                  </a:cubicBezTo>
                  <a:cubicBezTo>
                    <a:pt x="30252" y="0"/>
                    <a:pt x="30252" y="606"/>
                    <a:pt x="30252" y="606"/>
                  </a:cubicBezTo>
                  <a:cubicBezTo>
                    <a:pt x="30252" y="1212"/>
                    <a:pt x="30756" y="1818"/>
                    <a:pt x="30756" y="1818"/>
                  </a:cubicBezTo>
                  <a:cubicBezTo>
                    <a:pt x="30252" y="1818"/>
                    <a:pt x="29747" y="1818"/>
                    <a:pt x="29747" y="1818"/>
                  </a:cubicBezTo>
                  <a:cubicBezTo>
                    <a:pt x="29747" y="1818"/>
                    <a:pt x="29747" y="1818"/>
                    <a:pt x="29243" y="1818"/>
                  </a:cubicBezTo>
                  <a:cubicBezTo>
                    <a:pt x="29243" y="1212"/>
                    <a:pt x="28739" y="1212"/>
                    <a:pt x="28739" y="1212"/>
                  </a:cubicBezTo>
                  <a:cubicBezTo>
                    <a:pt x="28739" y="1818"/>
                    <a:pt x="28235" y="1818"/>
                    <a:pt x="28235" y="3030"/>
                  </a:cubicBezTo>
                  <a:cubicBezTo>
                    <a:pt x="28739" y="3636"/>
                    <a:pt x="28235" y="3636"/>
                    <a:pt x="28739" y="4242"/>
                  </a:cubicBezTo>
                  <a:cubicBezTo>
                    <a:pt x="29243" y="4242"/>
                    <a:pt x="29243" y="4242"/>
                    <a:pt x="29747" y="4848"/>
                  </a:cubicBezTo>
                  <a:cubicBezTo>
                    <a:pt x="30252" y="4848"/>
                    <a:pt x="30252" y="4848"/>
                    <a:pt x="30756" y="4848"/>
                  </a:cubicBezTo>
                  <a:cubicBezTo>
                    <a:pt x="30756" y="4848"/>
                    <a:pt x="31260" y="4848"/>
                    <a:pt x="31764" y="4848"/>
                  </a:cubicBezTo>
                  <a:cubicBezTo>
                    <a:pt x="31764" y="4848"/>
                    <a:pt x="32268" y="4242"/>
                    <a:pt x="32268" y="4242"/>
                  </a:cubicBezTo>
                  <a:cubicBezTo>
                    <a:pt x="32268" y="4242"/>
                    <a:pt x="32268" y="4848"/>
                    <a:pt x="32268" y="4848"/>
                  </a:cubicBezTo>
                  <a:cubicBezTo>
                    <a:pt x="32268" y="4848"/>
                    <a:pt x="31764" y="4848"/>
                    <a:pt x="32268" y="5454"/>
                  </a:cubicBezTo>
                  <a:cubicBezTo>
                    <a:pt x="32268" y="5454"/>
                    <a:pt x="32268" y="5454"/>
                    <a:pt x="32268" y="5454"/>
                  </a:cubicBezTo>
                  <a:cubicBezTo>
                    <a:pt x="32773" y="6060"/>
                    <a:pt x="32773" y="6060"/>
                    <a:pt x="32773" y="6060"/>
                  </a:cubicBezTo>
                  <a:cubicBezTo>
                    <a:pt x="32773" y="6060"/>
                    <a:pt x="32773" y="6060"/>
                    <a:pt x="32773" y="6060"/>
                  </a:cubicBezTo>
                  <a:cubicBezTo>
                    <a:pt x="32773" y="6060"/>
                    <a:pt x="32773" y="6666"/>
                    <a:pt x="32773" y="6666"/>
                  </a:cubicBezTo>
                  <a:cubicBezTo>
                    <a:pt x="32773" y="7272"/>
                    <a:pt x="32773" y="7272"/>
                    <a:pt x="33277" y="7272"/>
                  </a:cubicBezTo>
                  <a:cubicBezTo>
                    <a:pt x="33781" y="7878"/>
                    <a:pt x="33781" y="7272"/>
                    <a:pt x="33781" y="7272"/>
                  </a:cubicBezTo>
                  <a:cubicBezTo>
                    <a:pt x="33781" y="7272"/>
                    <a:pt x="34789" y="8484"/>
                    <a:pt x="34285" y="8484"/>
                  </a:cubicBezTo>
                  <a:cubicBezTo>
                    <a:pt x="34285" y="8484"/>
                    <a:pt x="33781" y="7878"/>
                    <a:pt x="34285" y="8484"/>
                  </a:cubicBezTo>
                  <a:cubicBezTo>
                    <a:pt x="34789" y="9090"/>
                    <a:pt x="35294" y="9090"/>
                    <a:pt x="35294" y="9090"/>
                  </a:cubicBezTo>
                  <a:cubicBezTo>
                    <a:pt x="35294" y="9090"/>
                    <a:pt x="34789" y="9696"/>
                    <a:pt x="33781" y="9090"/>
                  </a:cubicBezTo>
                  <a:cubicBezTo>
                    <a:pt x="33277" y="9090"/>
                    <a:pt x="33277" y="9090"/>
                    <a:pt x="33277" y="9090"/>
                  </a:cubicBezTo>
                  <a:cubicBezTo>
                    <a:pt x="33277" y="9090"/>
                    <a:pt x="32773" y="8484"/>
                    <a:pt x="32773" y="8484"/>
                  </a:cubicBezTo>
                  <a:cubicBezTo>
                    <a:pt x="32268" y="7878"/>
                    <a:pt x="32268" y="7272"/>
                    <a:pt x="32268" y="7272"/>
                  </a:cubicBezTo>
                  <a:cubicBezTo>
                    <a:pt x="32268" y="7272"/>
                    <a:pt x="31764" y="6666"/>
                    <a:pt x="31260" y="6666"/>
                  </a:cubicBezTo>
                  <a:cubicBezTo>
                    <a:pt x="30756" y="6060"/>
                    <a:pt x="30252" y="6666"/>
                    <a:pt x="29747" y="6666"/>
                  </a:cubicBezTo>
                  <a:cubicBezTo>
                    <a:pt x="29747" y="6666"/>
                    <a:pt x="29243" y="7272"/>
                    <a:pt x="28739" y="7272"/>
                  </a:cubicBezTo>
                  <a:cubicBezTo>
                    <a:pt x="28739" y="7272"/>
                    <a:pt x="28739" y="7878"/>
                    <a:pt x="28739" y="8484"/>
                  </a:cubicBezTo>
                  <a:cubicBezTo>
                    <a:pt x="29243" y="9090"/>
                    <a:pt x="30252" y="11515"/>
                    <a:pt x="30252" y="11515"/>
                  </a:cubicBezTo>
                  <a:cubicBezTo>
                    <a:pt x="30252" y="11515"/>
                    <a:pt x="31260" y="12727"/>
                    <a:pt x="31260" y="12727"/>
                  </a:cubicBezTo>
                  <a:cubicBezTo>
                    <a:pt x="31260" y="12727"/>
                    <a:pt x="31764" y="13939"/>
                    <a:pt x="31764" y="13939"/>
                  </a:cubicBezTo>
                  <a:cubicBezTo>
                    <a:pt x="31764" y="13939"/>
                    <a:pt x="31764" y="13939"/>
                    <a:pt x="32268" y="14545"/>
                  </a:cubicBezTo>
                  <a:cubicBezTo>
                    <a:pt x="32773" y="14545"/>
                    <a:pt x="32268" y="14545"/>
                    <a:pt x="32268" y="14545"/>
                  </a:cubicBezTo>
                  <a:cubicBezTo>
                    <a:pt x="32268" y="15151"/>
                    <a:pt x="31764" y="15757"/>
                    <a:pt x="31764" y="16363"/>
                  </a:cubicBezTo>
                  <a:cubicBezTo>
                    <a:pt x="31764" y="16363"/>
                    <a:pt x="31764" y="15757"/>
                    <a:pt x="31764" y="16363"/>
                  </a:cubicBezTo>
                  <a:cubicBezTo>
                    <a:pt x="31764" y="17575"/>
                    <a:pt x="31764" y="18787"/>
                    <a:pt x="31764" y="18787"/>
                  </a:cubicBezTo>
                  <a:cubicBezTo>
                    <a:pt x="31260" y="20000"/>
                    <a:pt x="31260" y="20000"/>
                    <a:pt x="31260" y="20000"/>
                  </a:cubicBezTo>
                  <a:cubicBezTo>
                    <a:pt x="30756" y="20606"/>
                    <a:pt x="30756" y="20606"/>
                    <a:pt x="30756" y="20606"/>
                  </a:cubicBezTo>
                  <a:cubicBezTo>
                    <a:pt x="30756" y="20606"/>
                    <a:pt x="30756" y="20606"/>
                    <a:pt x="30756" y="20606"/>
                  </a:cubicBezTo>
                  <a:cubicBezTo>
                    <a:pt x="30252" y="20606"/>
                    <a:pt x="30756" y="20000"/>
                    <a:pt x="30756" y="20000"/>
                  </a:cubicBezTo>
                  <a:cubicBezTo>
                    <a:pt x="30756" y="19393"/>
                    <a:pt x="30756" y="19393"/>
                    <a:pt x="30756" y="19393"/>
                  </a:cubicBezTo>
                  <a:cubicBezTo>
                    <a:pt x="31260" y="18181"/>
                    <a:pt x="31260" y="18181"/>
                    <a:pt x="31260" y="18181"/>
                  </a:cubicBezTo>
                  <a:cubicBezTo>
                    <a:pt x="31260" y="18181"/>
                    <a:pt x="30756" y="17575"/>
                    <a:pt x="30252" y="17575"/>
                  </a:cubicBezTo>
                  <a:cubicBezTo>
                    <a:pt x="30252" y="16969"/>
                    <a:pt x="30252" y="17575"/>
                    <a:pt x="29747" y="17575"/>
                  </a:cubicBezTo>
                  <a:cubicBezTo>
                    <a:pt x="29747" y="17575"/>
                    <a:pt x="29243" y="18787"/>
                    <a:pt x="29243" y="18787"/>
                  </a:cubicBezTo>
                  <a:cubicBezTo>
                    <a:pt x="29243" y="18787"/>
                    <a:pt x="28739" y="18787"/>
                    <a:pt x="29243" y="18181"/>
                  </a:cubicBezTo>
                  <a:cubicBezTo>
                    <a:pt x="29243" y="18181"/>
                    <a:pt x="29243" y="16969"/>
                    <a:pt x="29747" y="16969"/>
                  </a:cubicBezTo>
                  <a:cubicBezTo>
                    <a:pt x="29747" y="16969"/>
                    <a:pt x="29747" y="16969"/>
                    <a:pt x="29747" y="16969"/>
                  </a:cubicBezTo>
                  <a:cubicBezTo>
                    <a:pt x="29747" y="16363"/>
                    <a:pt x="30252" y="16363"/>
                    <a:pt x="30252" y="15757"/>
                  </a:cubicBezTo>
                  <a:cubicBezTo>
                    <a:pt x="30252" y="15151"/>
                    <a:pt x="30252" y="15151"/>
                    <a:pt x="30252" y="14545"/>
                  </a:cubicBezTo>
                  <a:cubicBezTo>
                    <a:pt x="29747" y="14545"/>
                    <a:pt x="29747" y="13939"/>
                    <a:pt x="29747" y="13333"/>
                  </a:cubicBezTo>
                  <a:cubicBezTo>
                    <a:pt x="29243" y="13333"/>
                    <a:pt x="28739" y="13939"/>
                    <a:pt x="28739" y="13939"/>
                  </a:cubicBezTo>
                  <a:cubicBezTo>
                    <a:pt x="28739" y="14545"/>
                    <a:pt x="28739" y="14545"/>
                    <a:pt x="28739" y="14545"/>
                  </a:cubicBezTo>
                  <a:cubicBezTo>
                    <a:pt x="28235" y="15151"/>
                    <a:pt x="28235" y="15151"/>
                    <a:pt x="27731" y="15757"/>
                  </a:cubicBezTo>
                  <a:cubicBezTo>
                    <a:pt x="27226" y="16363"/>
                    <a:pt x="27226" y="16363"/>
                    <a:pt x="27226" y="16363"/>
                  </a:cubicBezTo>
                  <a:cubicBezTo>
                    <a:pt x="27226" y="16363"/>
                    <a:pt x="27731" y="15151"/>
                    <a:pt x="27731" y="15151"/>
                  </a:cubicBezTo>
                  <a:cubicBezTo>
                    <a:pt x="27731" y="15151"/>
                    <a:pt x="28235" y="14545"/>
                    <a:pt x="27731" y="14545"/>
                  </a:cubicBezTo>
                  <a:cubicBezTo>
                    <a:pt x="27731" y="14545"/>
                    <a:pt x="27731" y="14545"/>
                    <a:pt x="27731" y="13939"/>
                  </a:cubicBezTo>
                  <a:cubicBezTo>
                    <a:pt x="27731" y="13939"/>
                    <a:pt x="27731" y="13333"/>
                    <a:pt x="27731" y="13333"/>
                  </a:cubicBezTo>
                  <a:cubicBezTo>
                    <a:pt x="27731" y="13333"/>
                    <a:pt x="28235" y="13333"/>
                    <a:pt x="27731" y="13333"/>
                  </a:cubicBezTo>
                  <a:cubicBezTo>
                    <a:pt x="27226" y="13333"/>
                    <a:pt x="27226" y="13333"/>
                    <a:pt x="27226" y="13333"/>
                  </a:cubicBezTo>
                  <a:cubicBezTo>
                    <a:pt x="27226" y="13333"/>
                    <a:pt x="26722" y="13333"/>
                    <a:pt x="26722" y="13333"/>
                  </a:cubicBezTo>
                  <a:cubicBezTo>
                    <a:pt x="26722" y="12727"/>
                    <a:pt x="27226" y="12727"/>
                    <a:pt x="27226" y="12727"/>
                  </a:cubicBezTo>
                  <a:cubicBezTo>
                    <a:pt x="27226" y="12121"/>
                    <a:pt x="27731" y="11515"/>
                    <a:pt x="27731" y="11515"/>
                  </a:cubicBezTo>
                  <a:cubicBezTo>
                    <a:pt x="27731" y="11515"/>
                    <a:pt x="27226" y="10909"/>
                    <a:pt x="27226" y="10909"/>
                  </a:cubicBezTo>
                  <a:cubicBezTo>
                    <a:pt x="26722" y="10303"/>
                    <a:pt x="26722" y="9696"/>
                    <a:pt x="26722" y="9696"/>
                  </a:cubicBezTo>
                  <a:cubicBezTo>
                    <a:pt x="26722" y="9696"/>
                    <a:pt x="26722" y="10909"/>
                    <a:pt x="26722" y="9090"/>
                  </a:cubicBezTo>
                  <a:cubicBezTo>
                    <a:pt x="26218" y="7272"/>
                    <a:pt x="26218" y="7272"/>
                    <a:pt x="26218" y="7272"/>
                  </a:cubicBezTo>
                  <a:cubicBezTo>
                    <a:pt x="25714" y="6666"/>
                    <a:pt x="25714" y="6666"/>
                    <a:pt x="25714" y="6666"/>
                  </a:cubicBezTo>
                  <a:cubicBezTo>
                    <a:pt x="25714" y="6666"/>
                    <a:pt x="25714" y="6060"/>
                    <a:pt x="25210" y="6060"/>
                  </a:cubicBezTo>
                  <a:cubicBezTo>
                    <a:pt x="25210" y="5454"/>
                    <a:pt x="24201" y="4848"/>
                    <a:pt x="24201" y="4848"/>
                  </a:cubicBezTo>
                  <a:cubicBezTo>
                    <a:pt x="24201" y="4242"/>
                    <a:pt x="24201" y="4242"/>
                    <a:pt x="24201" y="4242"/>
                  </a:cubicBezTo>
                  <a:cubicBezTo>
                    <a:pt x="24201" y="4242"/>
                    <a:pt x="24201" y="3636"/>
                    <a:pt x="24201" y="3636"/>
                  </a:cubicBezTo>
                  <a:cubicBezTo>
                    <a:pt x="23697" y="3636"/>
                    <a:pt x="23193" y="3030"/>
                    <a:pt x="23193" y="3636"/>
                  </a:cubicBezTo>
                  <a:cubicBezTo>
                    <a:pt x="23193" y="4242"/>
                    <a:pt x="23193" y="4242"/>
                    <a:pt x="23193" y="4848"/>
                  </a:cubicBezTo>
                  <a:cubicBezTo>
                    <a:pt x="22689" y="4848"/>
                    <a:pt x="21680" y="4848"/>
                    <a:pt x="21680" y="4848"/>
                  </a:cubicBezTo>
                  <a:cubicBezTo>
                    <a:pt x="21680" y="4848"/>
                    <a:pt x="21680" y="5454"/>
                    <a:pt x="21680" y="5454"/>
                  </a:cubicBezTo>
                  <a:cubicBezTo>
                    <a:pt x="20672" y="6060"/>
                    <a:pt x="20672" y="6060"/>
                    <a:pt x="20672" y="6060"/>
                  </a:cubicBezTo>
                  <a:cubicBezTo>
                    <a:pt x="20672" y="6060"/>
                    <a:pt x="20672" y="5454"/>
                    <a:pt x="20672" y="6060"/>
                  </a:cubicBezTo>
                  <a:cubicBezTo>
                    <a:pt x="21176" y="6666"/>
                    <a:pt x="21176" y="7272"/>
                    <a:pt x="21176" y="7878"/>
                  </a:cubicBezTo>
                  <a:cubicBezTo>
                    <a:pt x="21176" y="7878"/>
                    <a:pt x="22184" y="8484"/>
                    <a:pt x="21680" y="8484"/>
                  </a:cubicBezTo>
                  <a:cubicBezTo>
                    <a:pt x="21680" y="8484"/>
                    <a:pt x="20672" y="8484"/>
                    <a:pt x="20672" y="8484"/>
                  </a:cubicBezTo>
                  <a:cubicBezTo>
                    <a:pt x="20672" y="8484"/>
                    <a:pt x="20168" y="7878"/>
                    <a:pt x="20168" y="7272"/>
                  </a:cubicBezTo>
                  <a:cubicBezTo>
                    <a:pt x="20168" y="7272"/>
                    <a:pt x="19663" y="6666"/>
                    <a:pt x="19159" y="6666"/>
                  </a:cubicBezTo>
                  <a:cubicBezTo>
                    <a:pt x="19159" y="6666"/>
                    <a:pt x="18655" y="6666"/>
                    <a:pt x="18151" y="7272"/>
                  </a:cubicBezTo>
                  <a:cubicBezTo>
                    <a:pt x="18151" y="7878"/>
                    <a:pt x="18151" y="7272"/>
                    <a:pt x="18151" y="8484"/>
                  </a:cubicBezTo>
                  <a:cubicBezTo>
                    <a:pt x="18151" y="9696"/>
                    <a:pt x="18151" y="10909"/>
                    <a:pt x="18151" y="10909"/>
                  </a:cubicBezTo>
                  <a:cubicBezTo>
                    <a:pt x="18151" y="10909"/>
                    <a:pt x="18655" y="11515"/>
                    <a:pt x="19159" y="12121"/>
                  </a:cubicBezTo>
                  <a:cubicBezTo>
                    <a:pt x="19159" y="12121"/>
                    <a:pt x="19663" y="13939"/>
                    <a:pt x="19663" y="13939"/>
                  </a:cubicBezTo>
                  <a:cubicBezTo>
                    <a:pt x="19663" y="14545"/>
                    <a:pt x="20168" y="15151"/>
                    <a:pt x="20168" y="15151"/>
                  </a:cubicBezTo>
                  <a:cubicBezTo>
                    <a:pt x="20168" y="15151"/>
                    <a:pt x="17647" y="13939"/>
                    <a:pt x="17647" y="13333"/>
                  </a:cubicBezTo>
                  <a:cubicBezTo>
                    <a:pt x="17647" y="12727"/>
                    <a:pt x="17647" y="11515"/>
                    <a:pt x="17142" y="11515"/>
                  </a:cubicBezTo>
                  <a:cubicBezTo>
                    <a:pt x="17142" y="11515"/>
                    <a:pt x="17142" y="10909"/>
                    <a:pt x="16638" y="11515"/>
                  </a:cubicBezTo>
                  <a:cubicBezTo>
                    <a:pt x="16134" y="11515"/>
                    <a:pt x="16134" y="11515"/>
                    <a:pt x="15630" y="11515"/>
                  </a:cubicBezTo>
                  <a:cubicBezTo>
                    <a:pt x="15630" y="12121"/>
                    <a:pt x="15630" y="12727"/>
                    <a:pt x="15630" y="12727"/>
                  </a:cubicBezTo>
                  <a:cubicBezTo>
                    <a:pt x="15630" y="12727"/>
                    <a:pt x="15630" y="13333"/>
                    <a:pt x="15630" y="13939"/>
                  </a:cubicBezTo>
                  <a:cubicBezTo>
                    <a:pt x="16134" y="15151"/>
                    <a:pt x="16134" y="15151"/>
                    <a:pt x="16134" y="15757"/>
                  </a:cubicBezTo>
                  <a:cubicBezTo>
                    <a:pt x="16638" y="16363"/>
                    <a:pt x="17142" y="16363"/>
                    <a:pt x="17142" y="16969"/>
                  </a:cubicBezTo>
                  <a:cubicBezTo>
                    <a:pt x="17142" y="16969"/>
                    <a:pt x="17647" y="17575"/>
                    <a:pt x="17647" y="17575"/>
                  </a:cubicBezTo>
                  <a:cubicBezTo>
                    <a:pt x="17647" y="17575"/>
                    <a:pt x="17142" y="18787"/>
                    <a:pt x="17142" y="18787"/>
                  </a:cubicBezTo>
                  <a:cubicBezTo>
                    <a:pt x="17142" y="19393"/>
                    <a:pt x="16638" y="20000"/>
                    <a:pt x="16638" y="20000"/>
                  </a:cubicBezTo>
                  <a:cubicBezTo>
                    <a:pt x="16638" y="20000"/>
                    <a:pt x="17647" y="20606"/>
                    <a:pt x="17647" y="20606"/>
                  </a:cubicBezTo>
                  <a:cubicBezTo>
                    <a:pt x="17647" y="20606"/>
                    <a:pt x="18151" y="21212"/>
                    <a:pt x="17647" y="21818"/>
                  </a:cubicBezTo>
                  <a:cubicBezTo>
                    <a:pt x="17142" y="21818"/>
                    <a:pt x="17142" y="21818"/>
                    <a:pt x="16638" y="21818"/>
                  </a:cubicBezTo>
                  <a:cubicBezTo>
                    <a:pt x="16638" y="21212"/>
                    <a:pt x="16134" y="21818"/>
                    <a:pt x="16134" y="20606"/>
                  </a:cubicBezTo>
                  <a:cubicBezTo>
                    <a:pt x="16638" y="20000"/>
                    <a:pt x="16638" y="19393"/>
                    <a:pt x="16638" y="19393"/>
                  </a:cubicBezTo>
                  <a:cubicBezTo>
                    <a:pt x="16134" y="19393"/>
                    <a:pt x="15630" y="18181"/>
                    <a:pt x="15630" y="18181"/>
                  </a:cubicBezTo>
                  <a:cubicBezTo>
                    <a:pt x="15630" y="18181"/>
                    <a:pt x="16638" y="20000"/>
                    <a:pt x="15126" y="16969"/>
                  </a:cubicBezTo>
                  <a:cubicBezTo>
                    <a:pt x="14117" y="14545"/>
                    <a:pt x="14117" y="14545"/>
                    <a:pt x="14117" y="14545"/>
                  </a:cubicBezTo>
                  <a:cubicBezTo>
                    <a:pt x="14117" y="13333"/>
                    <a:pt x="14117" y="13333"/>
                    <a:pt x="14117" y="13333"/>
                  </a:cubicBezTo>
                  <a:cubicBezTo>
                    <a:pt x="14117" y="13333"/>
                    <a:pt x="13613" y="13333"/>
                    <a:pt x="13613" y="13333"/>
                  </a:cubicBezTo>
                  <a:cubicBezTo>
                    <a:pt x="13613" y="13333"/>
                    <a:pt x="13109" y="12727"/>
                    <a:pt x="13109" y="12727"/>
                  </a:cubicBezTo>
                  <a:cubicBezTo>
                    <a:pt x="13109" y="12727"/>
                    <a:pt x="12100" y="12727"/>
                    <a:pt x="12100" y="12727"/>
                  </a:cubicBezTo>
                  <a:cubicBezTo>
                    <a:pt x="12100" y="13333"/>
                    <a:pt x="12100" y="13333"/>
                    <a:pt x="12100" y="13939"/>
                  </a:cubicBezTo>
                  <a:cubicBezTo>
                    <a:pt x="11596" y="13939"/>
                    <a:pt x="11596" y="15151"/>
                    <a:pt x="11596" y="15151"/>
                  </a:cubicBezTo>
                  <a:cubicBezTo>
                    <a:pt x="11092" y="15151"/>
                    <a:pt x="11092" y="16363"/>
                    <a:pt x="11092" y="16363"/>
                  </a:cubicBezTo>
                  <a:cubicBezTo>
                    <a:pt x="11092" y="16363"/>
                    <a:pt x="11596" y="16363"/>
                    <a:pt x="11596" y="16969"/>
                  </a:cubicBezTo>
                  <a:cubicBezTo>
                    <a:pt x="12100" y="17575"/>
                    <a:pt x="12100" y="18181"/>
                    <a:pt x="12100" y="18181"/>
                  </a:cubicBezTo>
                  <a:cubicBezTo>
                    <a:pt x="12100" y="18181"/>
                    <a:pt x="11596" y="17575"/>
                    <a:pt x="11596" y="17575"/>
                  </a:cubicBezTo>
                  <a:cubicBezTo>
                    <a:pt x="11092" y="17575"/>
                    <a:pt x="11092" y="17575"/>
                    <a:pt x="11092" y="17575"/>
                  </a:cubicBezTo>
                  <a:cubicBezTo>
                    <a:pt x="10588" y="18181"/>
                    <a:pt x="10588" y="18181"/>
                    <a:pt x="10588" y="18181"/>
                  </a:cubicBezTo>
                  <a:cubicBezTo>
                    <a:pt x="10588" y="18181"/>
                    <a:pt x="10588" y="18181"/>
                    <a:pt x="10588" y="18181"/>
                  </a:cubicBezTo>
                  <a:cubicBezTo>
                    <a:pt x="10588" y="18181"/>
                    <a:pt x="10588" y="19393"/>
                    <a:pt x="10588" y="19393"/>
                  </a:cubicBezTo>
                  <a:cubicBezTo>
                    <a:pt x="10588" y="19393"/>
                    <a:pt x="11092" y="20000"/>
                    <a:pt x="11092" y="20000"/>
                  </a:cubicBezTo>
                  <a:cubicBezTo>
                    <a:pt x="11092" y="20000"/>
                    <a:pt x="11092" y="20606"/>
                    <a:pt x="11092" y="20606"/>
                  </a:cubicBezTo>
                  <a:cubicBezTo>
                    <a:pt x="11092" y="20606"/>
                    <a:pt x="11596" y="21212"/>
                    <a:pt x="11596" y="21212"/>
                  </a:cubicBezTo>
                  <a:cubicBezTo>
                    <a:pt x="11596" y="21818"/>
                    <a:pt x="11596" y="21818"/>
                    <a:pt x="11596" y="21818"/>
                  </a:cubicBezTo>
                  <a:cubicBezTo>
                    <a:pt x="11596" y="21818"/>
                    <a:pt x="11596" y="21818"/>
                    <a:pt x="11596" y="21818"/>
                  </a:cubicBezTo>
                  <a:cubicBezTo>
                    <a:pt x="11092" y="21818"/>
                    <a:pt x="11596" y="22424"/>
                    <a:pt x="11092" y="21818"/>
                  </a:cubicBezTo>
                  <a:cubicBezTo>
                    <a:pt x="10588" y="21212"/>
                    <a:pt x="10588" y="21818"/>
                    <a:pt x="10084" y="21212"/>
                  </a:cubicBezTo>
                  <a:cubicBezTo>
                    <a:pt x="10084" y="20000"/>
                    <a:pt x="10084" y="20000"/>
                    <a:pt x="10084" y="20000"/>
                  </a:cubicBezTo>
                  <a:cubicBezTo>
                    <a:pt x="10084" y="20000"/>
                    <a:pt x="10588" y="19393"/>
                    <a:pt x="9579" y="18787"/>
                  </a:cubicBezTo>
                  <a:cubicBezTo>
                    <a:pt x="9075" y="17575"/>
                    <a:pt x="9075" y="16969"/>
                    <a:pt x="9075" y="16969"/>
                  </a:cubicBezTo>
                  <a:cubicBezTo>
                    <a:pt x="9075" y="16969"/>
                    <a:pt x="8571" y="16363"/>
                    <a:pt x="8067" y="16363"/>
                  </a:cubicBezTo>
                  <a:cubicBezTo>
                    <a:pt x="8067" y="16969"/>
                    <a:pt x="8067" y="16969"/>
                    <a:pt x="7563" y="16969"/>
                  </a:cubicBezTo>
                  <a:cubicBezTo>
                    <a:pt x="7058" y="17575"/>
                    <a:pt x="7058" y="17575"/>
                    <a:pt x="6554" y="17575"/>
                  </a:cubicBezTo>
                  <a:cubicBezTo>
                    <a:pt x="6554" y="17575"/>
                    <a:pt x="5546" y="17575"/>
                    <a:pt x="5546" y="17575"/>
                  </a:cubicBezTo>
                  <a:cubicBezTo>
                    <a:pt x="5546" y="17575"/>
                    <a:pt x="5546" y="17575"/>
                    <a:pt x="4537" y="18181"/>
                  </a:cubicBezTo>
                  <a:cubicBezTo>
                    <a:pt x="4033" y="19393"/>
                    <a:pt x="3529" y="19393"/>
                    <a:pt x="4033" y="19393"/>
                  </a:cubicBezTo>
                  <a:cubicBezTo>
                    <a:pt x="4537" y="20000"/>
                    <a:pt x="5546" y="20000"/>
                    <a:pt x="5546" y="20000"/>
                  </a:cubicBezTo>
                  <a:cubicBezTo>
                    <a:pt x="5546" y="20000"/>
                    <a:pt x="6050" y="20000"/>
                    <a:pt x="6554" y="20606"/>
                  </a:cubicBezTo>
                  <a:cubicBezTo>
                    <a:pt x="7058" y="20606"/>
                    <a:pt x="8067" y="21818"/>
                    <a:pt x="8067" y="21818"/>
                  </a:cubicBezTo>
                  <a:cubicBezTo>
                    <a:pt x="9075" y="23636"/>
                    <a:pt x="9075" y="23636"/>
                    <a:pt x="9075" y="23636"/>
                  </a:cubicBezTo>
                  <a:cubicBezTo>
                    <a:pt x="9075" y="23636"/>
                    <a:pt x="9075" y="24242"/>
                    <a:pt x="9075" y="24242"/>
                  </a:cubicBezTo>
                  <a:cubicBezTo>
                    <a:pt x="9075" y="24242"/>
                    <a:pt x="9075" y="24242"/>
                    <a:pt x="9075" y="24848"/>
                  </a:cubicBezTo>
                  <a:cubicBezTo>
                    <a:pt x="9075" y="24848"/>
                    <a:pt x="9075" y="25454"/>
                    <a:pt x="9075" y="25454"/>
                  </a:cubicBezTo>
                  <a:cubicBezTo>
                    <a:pt x="9075" y="25454"/>
                    <a:pt x="9579" y="26060"/>
                    <a:pt x="10084" y="26666"/>
                  </a:cubicBezTo>
                  <a:cubicBezTo>
                    <a:pt x="10588" y="26666"/>
                    <a:pt x="10588" y="26666"/>
                    <a:pt x="11092" y="26666"/>
                  </a:cubicBezTo>
                  <a:cubicBezTo>
                    <a:pt x="11596" y="26666"/>
                    <a:pt x="11092" y="26666"/>
                    <a:pt x="11596" y="26666"/>
                  </a:cubicBezTo>
                  <a:cubicBezTo>
                    <a:pt x="12605" y="26060"/>
                    <a:pt x="12605" y="26060"/>
                    <a:pt x="12605" y="26060"/>
                  </a:cubicBezTo>
                  <a:cubicBezTo>
                    <a:pt x="12605" y="26060"/>
                    <a:pt x="12605" y="26060"/>
                    <a:pt x="13109" y="26060"/>
                  </a:cubicBezTo>
                  <a:cubicBezTo>
                    <a:pt x="14117" y="26060"/>
                    <a:pt x="13613" y="26666"/>
                    <a:pt x="14117" y="26666"/>
                  </a:cubicBezTo>
                  <a:cubicBezTo>
                    <a:pt x="14117" y="26060"/>
                    <a:pt x="15126" y="26060"/>
                    <a:pt x="15126" y="26060"/>
                  </a:cubicBezTo>
                  <a:cubicBezTo>
                    <a:pt x="15630" y="26060"/>
                    <a:pt x="15630" y="25454"/>
                    <a:pt x="16134" y="26060"/>
                  </a:cubicBezTo>
                  <a:cubicBezTo>
                    <a:pt x="16134" y="26666"/>
                    <a:pt x="16134" y="26666"/>
                    <a:pt x="16134" y="27272"/>
                  </a:cubicBezTo>
                  <a:cubicBezTo>
                    <a:pt x="16638" y="27272"/>
                    <a:pt x="17142" y="27878"/>
                    <a:pt x="17142" y="27878"/>
                  </a:cubicBezTo>
                  <a:cubicBezTo>
                    <a:pt x="18151" y="27878"/>
                    <a:pt x="18151" y="27878"/>
                    <a:pt x="18151" y="27878"/>
                  </a:cubicBezTo>
                  <a:cubicBezTo>
                    <a:pt x="18151" y="27878"/>
                    <a:pt x="18151" y="27272"/>
                    <a:pt x="18655" y="27272"/>
                  </a:cubicBezTo>
                  <a:cubicBezTo>
                    <a:pt x="18655" y="26666"/>
                    <a:pt x="19159" y="26060"/>
                    <a:pt x="19159" y="26060"/>
                  </a:cubicBezTo>
                  <a:cubicBezTo>
                    <a:pt x="19159" y="26060"/>
                    <a:pt x="18655" y="26060"/>
                    <a:pt x="19159" y="26666"/>
                  </a:cubicBezTo>
                  <a:cubicBezTo>
                    <a:pt x="19663" y="26666"/>
                    <a:pt x="19663" y="26666"/>
                    <a:pt x="20168" y="27272"/>
                  </a:cubicBezTo>
                  <a:cubicBezTo>
                    <a:pt x="20168" y="27272"/>
                    <a:pt x="21176" y="26666"/>
                    <a:pt x="21176" y="26666"/>
                  </a:cubicBezTo>
                  <a:cubicBezTo>
                    <a:pt x="21680" y="26666"/>
                    <a:pt x="21680" y="26666"/>
                    <a:pt x="21680" y="26666"/>
                  </a:cubicBezTo>
                  <a:cubicBezTo>
                    <a:pt x="21680" y="26666"/>
                    <a:pt x="21176" y="27272"/>
                    <a:pt x="21680" y="27272"/>
                  </a:cubicBezTo>
                  <a:cubicBezTo>
                    <a:pt x="21680" y="27272"/>
                    <a:pt x="21176" y="27272"/>
                    <a:pt x="21680" y="27272"/>
                  </a:cubicBezTo>
                  <a:cubicBezTo>
                    <a:pt x="22184" y="27272"/>
                    <a:pt x="22689" y="26666"/>
                    <a:pt x="22689" y="26666"/>
                  </a:cubicBezTo>
                  <a:cubicBezTo>
                    <a:pt x="22689" y="26666"/>
                    <a:pt x="22184" y="27272"/>
                    <a:pt x="22184" y="27878"/>
                  </a:cubicBezTo>
                  <a:cubicBezTo>
                    <a:pt x="22184" y="27878"/>
                    <a:pt x="22184" y="28484"/>
                    <a:pt x="22184" y="28484"/>
                  </a:cubicBezTo>
                  <a:cubicBezTo>
                    <a:pt x="22184" y="28484"/>
                    <a:pt x="22184" y="29090"/>
                    <a:pt x="22689" y="29696"/>
                  </a:cubicBezTo>
                  <a:cubicBezTo>
                    <a:pt x="23193" y="29696"/>
                    <a:pt x="23697" y="29696"/>
                    <a:pt x="23697" y="29696"/>
                  </a:cubicBezTo>
                  <a:cubicBezTo>
                    <a:pt x="23697" y="29696"/>
                    <a:pt x="24705" y="29696"/>
                    <a:pt x="24705" y="29696"/>
                  </a:cubicBezTo>
                  <a:cubicBezTo>
                    <a:pt x="24705" y="30303"/>
                    <a:pt x="24705" y="29696"/>
                    <a:pt x="24705" y="30303"/>
                  </a:cubicBezTo>
                  <a:cubicBezTo>
                    <a:pt x="24705" y="30303"/>
                    <a:pt x="25210" y="29696"/>
                    <a:pt x="25210" y="29696"/>
                  </a:cubicBezTo>
                  <a:cubicBezTo>
                    <a:pt x="25714" y="29696"/>
                    <a:pt x="26218" y="29696"/>
                    <a:pt x="26218" y="29696"/>
                  </a:cubicBezTo>
                  <a:cubicBezTo>
                    <a:pt x="26218" y="30303"/>
                    <a:pt x="25714" y="30909"/>
                    <a:pt x="25714" y="30909"/>
                  </a:cubicBezTo>
                  <a:cubicBezTo>
                    <a:pt x="25714" y="30909"/>
                    <a:pt x="25714" y="30909"/>
                    <a:pt x="25714" y="31515"/>
                  </a:cubicBezTo>
                  <a:cubicBezTo>
                    <a:pt x="25714" y="31515"/>
                    <a:pt x="26722" y="31515"/>
                    <a:pt x="26722" y="31515"/>
                  </a:cubicBezTo>
                  <a:cubicBezTo>
                    <a:pt x="26722" y="31515"/>
                    <a:pt x="26722" y="30909"/>
                    <a:pt x="27226" y="31515"/>
                  </a:cubicBezTo>
                  <a:cubicBezTo>
                    <a:pt x="27226" y="32121"/>
                    <a:pt x="27226" y="32121"/>
                    <a:pt x="27226" y="32121"/>
                  </a:cubicBezTo>
                  <a:cubicBezTo>
                    <a:pt x="26722" y="32121"/>
                    <a:pt x="26722" y="31515"/>
                    <a:pt x="26722" y="32727"/>
                  </a:cubicBezTo>
                  <a:cubicBezTo>
                    <a:pt x="26218" y="33333"/>
                    <a:pt x="26722" y="33939"/>
                    <a:pt x="26722" y="33939"/>
                  </a:cubicBezTo>
                  <a:cubicBezTo>
                    <a:pt x="27226" y="35151"/>
                    <a:pt x="27226" y="35151"/>
                    <a:pt x="27226" y="35151"/>
                  </a:cubicBezTo>
                  <a:cubicBezTo>
                    <a:pt x="27226" y="35151"/>
                    <a:pt x="27731" y="35151"/>
                    <a:pt x="28235" y="35151"/>
                  </a:cubicBezTo>
                  <a:cubicBezTo>
                    <a:pt x="28235" y="35151"/>
                    <a:pt x="28235" y="35151"/>
                    <a:pt x="28235" y="35151"/>
                  </a:cubicBezTo>
                  <a:cubicBezTo>
                    <a:pt x="28739" y="34545"/>
                    <a:pt x="28739" y="34545"/>
                    <a:pt x="29243" y="34545"/>
                  </a:cubicBezTo>
                  <a:cubicBezTo>
                    <a:pt x="29243" y="34545"/>
                    <a:pt x="29747" y="35151"/>
                    <a:pt x="29747" y="35151"/>
                  </a:cubicBezTo>
                  <a:cubicBezTo>
                    <a:pt x="29747" y="35757"/>
                    <a:pt x="29747" y="35757"/>
                    <a:pt x="29747" y="35757"/>
                  </a:cubicBezTo>
                  <a:cubicBezTo>
                    <a:pt x="29747" y="35757"/>
                    <a:pt x="29747" y="36363"/>
                    <a:pt x="29747" y="36363"/>
                  </a:cubicBezTo>
                  <a:cubicBezTo>
                    <a:pt x="30252" y="36969"/>
                    <a:pt x="30756" y="36969"/>
                    <a:pt x="30756" y="36969"/>
                  </a:cubicBezTo>
                  <a:cubicBezTo>
                    <a:pt x="30756" y="36969"/>
                    <a:pt x="30756" y="36969"/>
                    <a:pt x="30756" y="37575"/>
                  </a:cubicBezTo>
                  <a:cubicBezTo>
                    <a:pt x="31260" y="38181"/>
                    <a:pt x="32268" y="38787"/>
                    <a:pt x="32268" y="38787"/>
                  </a:cubicBezTo>
                  <a:cubicBezTo>
                    <a:pt x="32268" y="38787"/>
                    <a:pt x="30756" y="38181"/>
                    <a:pt x="30756" y="38181"/>
                  </a:cubicBezTo>
                  <a:cubicBezTo>
                    <a:pt x="30252" y="38181"/>
                    <a:pt x="29243" y="38181"/>
                    <a:pt x="29243" y="38181"/>
                  </a:cubicBezTo>
                  <a:cubicBezTo>
                    <a:pt x="28739" y="38181"/>
                    <a:pt x="27731" y="38181"/>
                    <a:pt x="27731" y="38181"/>
                  </a:cubicBezTo>
                  <a:cubicBezTo>
                    <a:pt x="26218" y="38787"/>
                    <a:pt x="26218" y="38787"/>
                    <a:pt x="26218" y="38787"/>
                  </a:cubicBezTo>
                  <a:cubicBezTo>
                    <a:pt x="26218" y="38787"/>
                    <a:pt x="25210" y="39393"/>
                    <a:pt x="24705" y="39393"/>
                  </a:cubicBezTo>
                  <a:cubicBezTo>
                    <a:pt x="24705" y="39393"/>
                    <a:pt x="24201" y="39393"/>
                    <a:pt x="23697" y="39393"/>
                  </a:cubicBezTo>
                  <a:cubicBezTo>
                    <a:pt x="23697" y="40000"/>
                    <a:pt x="23193" y="40000"/>
                    <a:pt x="22689" y="40000"/>
                  </a:cubicBezTo>
                  <a:cubicBezTo>
                    <a:pt x="22689" y="40000"/>
                    <a:pt x="21680" y="40000"/>
                    <a:pt x="21176" y="40000"/>
                  </a:cubicBezTo>
                  <a:cubicBezTo>
                    <a:pt x="21176" y="40000"/>
                    <a:pt x="20672" y="40000"/>
                    <a:pt x="20672" y="40000"/>
                  </a:cubicBezTo>
                  <a:cubicBezTo>
                    <a:pt x="19159" y="40606"/>
                    <a:pt x="19159" y="40606"/>
                    <a:pt x="19159" y="40606"/>
                  </a:cubicBezTo>
                  <a:cubicBezTo>
                    <a:pt x="19663" y="41212"/>
                    <a:pt x="19663" y="41212"/>
                    <a:pt x="19663" y="41212"/>
                  </a:cubicBezTo>
                  <a:cubicBezTo>
                    <a:pt x="20672" y="41818"/>
                    <a:pt x="20672" y="41818"/>
                    <a:pt x="20672" y="41818"/>
                  </a:cubicBezTo>
                  <a:cubicBezTo>
                    <a:pt x="20672" y="41818"/>
                    <a:pt x="20672" y="41818"/>
                    <a:pt x="20672" y="41818"/>
                  </a:cubicBezTo>
                  <a:cubicBezTo>
                    <a:pt x="21176" y="41818"/>
                    <a:pt x="21680" y="42424"/>
                    <a:pt x="21680" y="42424"/>
                  </a:cubicBezTo>
                  <a:cubicBezTo>
                    <a:pt x="21680" y="42424"/>
                    <a:pt x="22184" y="43030"/>
                    <a:pt x="22689" y="43636"/>
                  </a:cubicBezTo>
                  <a:cubicBezTo>
                    <a:pt x="22689" y="43636"/>
                    <a:pt x="23193" y="44242"/>
                    <a:pt x="23193" y="44242"/>
                  </a:cubicBezTo>
                  <a:lnTo>
                    <a:pt x="24201" y="4484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6" name="Shape 2043">
              <a:extLst>
                <a:ext uri="{FF2B5EF4-FFF2-40B4-BE49-F238E27FC236}">
                  <a16:creationId xmlns:a16="http://schemas.microsoft.com/office/drawing/2014/main" id="{7EA129C4-CCE5-43E2-9608-2EDB383D77ED}"/>
                </a:ext>
              </a:extLst>
            </p:cNvPr>
            <p:cNvSpPr/>
            <p:nvPr/>
          </p:nvSpPr>
          <p:spPr>
            <a:xfrm>
              <a:off x="5322812" y="2251718"/>
              <a:ext cx="802583" cy="653100"/>
            </a:xfrm>
            <a:custGeom>
              <a:avLst/>
              <a:gdLst/>
              <a:ahLst/>
              <a:cxnLst/>
              <a:rect l="0" t="0" r="0" b="0"/>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7" name="Shape 2044">
              <a:extLst>
                <a:ext uri="{FF2B5EF4-FFF2-40B4-BE49-F238E27FC236}">
                  <a16:creationId xmlns:a16="http://schemas.microsoft.com/office/drawing/2014/main" id="{0DD325B0-49AE-43C4-996F-1C5EA1027178}"/>
                </a:ext>
              </a:extLst>
            </p:cNvPr>
            <p:cNvSpPr/>
            <p:nvPr/>
          </p:nvSpPr>
          <p:spPr>
            <a:xfrm>
              <a:off x="3482366" y="2092972"/>
              <a:ext cx="378203" cy="415512"/>
            </a:xfrm>
            <a:custGeom>
              <a:avLst/>
              <a:gdLst/>
              <a:ahLst/>
              <a:cxnLst/>
              <a:rect l="0" t="0" r="0" b="0"/>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8" name="Shape 2045">
              <a:extLst>
                <a:ext uri="{FF2B5EF4-FFF2-40B4-BE49-F238E27FC236}">
                  <a16:creationId xmlns:a16="http://schemas.microsoft.com/office/drawing/2014/main" id="{A8926CB8-DCBD-4C75-A022-E73584BF60E9}"/>
                </a:ext>
              </a:extLst>
            </p:cNvPr>
            <p:cNvSpPr/>
            <p:nvPr/>
          </p:nvSpPr>
          <p:spPr>
            <a:xfrm>
              <a:off x="3117355" y="3610126"/>
              <a:ext cx="405690" cy="613681"/>
            </a:xfrm>
            <a:custGeom>
              <a:avLst/>
              <a:gdLst/>
              <a:ahLst/>
              <a:cxnLst/>
              <a:rect l="0" t="0" r="0" b="0"/>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9" name="Shape 2046">
              <a:extLst>
                <a:ext uri="{FF2B5EF4-FFF2-40B4-BE49-F238E27FC236}">
                  <a16:creationId xmlns:a16="http://schemas.microsoft.com/office/drawing/2014/main" id="{14E9EF00-7936-4414-B993-0E57F755E877}"/>
                </a:ext>
              </a:extLst>
            </p:cNvPr>
            <p:cNvSpPr/>
            <p:nvPr/>
          </p:nvSpPr>
          <p:spPr>
            <a:xfrm>
              <a:off x="4704932" y="2283682"/>
              <a:ext cx="711330" cy="913063"/>
            </a:xfrm>
            <a:custGeom>
              <a:avLst/>
              <a:gdLst/>
              <a:ahLst/>
              <a:cxnLst/>
              <a:rect l="0" t="0" r="0" b="0"/>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0" name="Shape 2047">
              <a:extLst>
                <a:ext uri="{FF2B5EF4-FFF2-40B4-BE49-F238E27FC236}">
                  <a16:creationId xmlns:a16="http://schemas.microsoft.com/office/drawing/2014/main" id="{A07F0A7A-45A6-4642-BD4E-D5DEF66365A9}"/>
                </a:ext>
              </a:extLst>
            </p:cNvPr>
            <p:cNvSpPr/>
            <p:nvPr/>
          </p:nvSpPr>
          <p:spPr>
            <a:xfrm>
              <a:off x="4736816" y="3211660"/>
              <a:ext cx="1121418" cy="1240146"/>
            </a:xfrm>
            <a:custGeom>
              <a:avLst/>
              <a:gdLst/>
              <a:ahLst/>
              <a:cxnLst/>
              <a:rect l="0" t="0" r="0" b="0"/>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solidFill>
              <a:srgbClr val="99CC00"/>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1" name="Shape 2048">
              <a:extLst>
                <a:ext uri="{FF2B5EF4-FFF2-40B4-BE49-F238E27FC236}">
                  <a16:creationId xmlns:a16="http://schemas.microsoft.com/office/drawing/2014/main" id="{204A529E-1403-40CA-997B-0B4E104EAF11}"/>
                </a:ext>
              </a:extLst>
            </p:cNvPr>
            <p:cNvSpPr/>
            <p:nvPr/>
          </p:nvSpPr>
          <p:spPr>
            <a:xfrm>
              <a:off x="5904410" y="2909082"/>
              <a:ext cx="841064" cy="588110"/>
            </a:xfrm>
            <a:custGeom>
              <a:avLst/>
              <a:gdLst/>
              <a:ahLst/>
              <a:cxnLst/>
              <a:rect l="0" t="0" r="0" b="0"/>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2" name="Shape 2049">
              <a:extLst>
                <a:ext uri="{FF2B5EF4-FFF2-40B4-BE49-F238E27FC236}">
                  <a16:creationId xmlns:a16="http://schemas.microsoft.com/office/drawing/2014/main" id="{F57A24BA-EED4-4970-9244-B82EAC2230D6}"/>
                </a:ext>
              </a:extLst>
            </p:cNvPr>
            <p:cNvSpPr/>
            <p:nvPr/>
          </p:nvSpPr>
          <p:spPr>
            <a:xfrm>
              <a:off x="6015453" y="2278355"/>
              <a:ext cx="1400673" cy="943960"/>
            </a:xfrm>
            <a:custGeom>
              <a:avLst/>
              <a:gdLst/>
              <a:ahLst/>
              <a:cxnLst/>
              <a:rect l="0" t="0" r="0" b="0"/>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3" name="Shape 2050">
              <a:extLst>
                <a:ext uri="{FF2B5EF4-FFF2-40B4-BE49-F238E27FC236}">
                  <a16:creationId xmlns:a16="http://schemas.microsoft.com/office/drawing/2014/main" id="{E1A6C5F9-06B6-4843-9F0C-285DA4742C99}"/>
                </a:ext>
              </a:extLst>
            </p:cNvPr>
            <p:cNvSpPr/>
            <p:nvPr/>
          </p:nvSpPr>
          <p:spPr>
            <a:xfrm>
              <a:off x="5078737" y="538527"/>
              <a:ext cx="643166" cy="1694015"/>
            </a:xfrm>
            <a:custGeom>
              <a:avLst/>
              <a:gdLst/>
              <a:ahLst/>
              <a:cxnLst/>
              <a:rect l="0" t="0" r="0" b="0"/>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solidFill>
              <a:srgbClr val="99CC00"/>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99CC00"/>
                </a:solidFill>
                <a:latin typeface="Calibri" panose="020F0502020204030204" pitchFamily="34" charset="0"/>
                <a:ea typeface="Source Sans Pro"/>
                <a:cs typeface="Calibri" panose="020F0502020204030204" pitchFamily="34" charset="0"/>
                <a:sym typeface="Source Sans Pro"/>
              </a:endParaRPr>
            </a:p>
          </p:txBody>
        </p:sp>
        <p:sp>
          <p:nvSpPr>
            <p:cNvPr id="44" name="Shape 2051">
              <a:extLst>
                <a:ext uri="{FF2B5EF4-FFF2-40B4-BE49-F238E27FC236}">
                  <a16:creationId xmlns:a16="http://schemas.microsoft.com/office/drawing/2014/main" id="{7448080B-179A-40B6-8138-CE2098572F8C}"/>
                </a:ext>
              </a:extLst>
            </p:cNvPr>
            <p:cNvSpPr/>
            <p:nvPr/>
          </p:nvSpPr>
          <p:spPr>
            <a:xfrm>
              <a:off x="4686242" y="235947"/>
              <a:ext cx="1226963" cy="1680165"/>
            </a:xfrm>
            <a:custGeom>
              <a:avLst/>
              <a:gdLst/>
              <a:ahLst/>
              <a:cxnLst/>
              <a:rect l="0" t="0" r="0" b="0"/>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5" name="Shape 2052">
              <a:extLst>
                <a:ext uri="{FF2B5EF4-FFF2-40B4-BE49-F238E27FC236}">
                  <a16:creationId xmlns:a16="http://schemas.microsoft.com/office/drawing/2014/main" id="{6B614B8D-D943-43D4-A7BA-A0774830E592}"/>
                </a:ext>
              </a:extLst>
            </p:cNvPr>
            <p:cNvSpPr/>
            <p:nvPr/>
          </p:nvSpPr>
          <p:spPr>
            <a:xfrm>
              <a:off x="5828550" y="-33602"/>
              <a:ext cx="3373052" cy="3300665"/>
            </a:xfrm>
            <a:custGeom>
              <a:avLst/>
              <a:gdLst/>
              <a:ahLst/>
              <a:cxnLst/>
              <a:rect l="0" t="0" r="0" b="0"/>
              <a:pathLst>
                <a:path w="120000" h="120000" extrusionOk="0">
                  <a:moveTo>
                    <a:pt x="37322" y="88091"/>
                  </a:moveTo>
                  <a:cubicBezTo>
                    <a:pt x="36673" y="88251"/>
                    <a:pt x="36673" y="88251"/>
                    <a:pt x="36673" y="88251"/>
                  </a:cubicBezTo>
                  <a:cubicBezTo>
                    <a:pt x="36673" y="88251"/>
                    <a:pt x="36267" y="88653"/>
                    <a:pt x="36267" y="88492"/>
                  </a:cubicBezTo>
                  <a:cubicBezTo>
                    <a:pt x="36186" y="88332"/>
                    <a:pt x="36348" y="88010"/>
                    <a:pt x="36348" y="87849"/>
                  </a:cubicBezTo>
                  <a:cubicBezTo>
                    <a:pt x="36267" y="87769"/>
                    <a:pt x="35862" y="88010"/>
                    <a:pt x="35943" y="87689"/>
                  </a:cubicBezTo>
                  <a:cubicBezTo>
                    <a:pt x="36024" y="87528"/>
                    <a:pt x="35943" y="87287"/>
                    <a:pt x="35862" y="87206"/>
                  </a:cubicBezTo>
                  <a:cubicBezTo>
                    <a:pt x="35699" y="87046"/>
                    <a:pt x="35212" y="87046"/>
                    <a:pt x="35375" y="86724"/>
                  </a:cubicBezTo>
                  <a:cubicBezTo>
                    <a:pt x="35537" y="86483"/>
                    <a:pt x="35943" y="86322"/>
                    <a:pt x="35943" y="86322"/>
                  </a:cubicBezTo>
                  <a:cubicBezTo>
                    <a:pt x="35943" y="86162"/>
                    <a:pt x="35943" y="86162"/>
                    <a:pt x="35943" y="86162"/>
                  </a:cubicBezTo>
                  <a:cubicBezTo>
                    <a:pt x="35618" y="85840"/>
                    <a:pt x="35618" y="85840"/>
                    <a:pt x="35618" y="85840"/>
                  </a:cubicBezTo>
                  <a:cubicBezTo>
                    <a:pt x="34726" y="85438"/>
                    <a:pt x="34726" y="85438"/>
                    <a:pt x="34726" y="85438"/>
                  </a:cubicBezTo>
                  <a:cubicBezTo>
                    <a:pt x="34726" y="85438"/>
                    <a:pt x="34645" y="84956"/>
                    <a:pt x="34482" y="84956"/>
                  </a:cubicBezTo>
                  <a:cubicBezTo>
                    <a:pt x="34401" y="84876"/>
                    <a:pt x="34158" y="84634"/>
                    <a:pt x="34158" y="84634"/>
                  </a:cubicBezTo>
                  <a:cubicBezTo>
                    <a:pt x="34158" y="84634"/>
                    <a:pt x="33914" y="84313"/>
                    <a:pt x="33590" y="84233"/>
                  </a:cubicBezTo>
                  <a:cubicBezTo>
                    <a:pt x="33265" y="84072"/>
                    <a:pt x="33022" y="84795"/>
                    <a:pt x="33022" y="84795"/>
                  </a:cubicBezTo>
                  <a:cubicBezTo>
                    <a:pt x="32697" y="84474"/>
                    <a:pt x="32697" y="84474"/>
                    <a:pt x="32697" y="84474"/>
                  </a:cubicBezTo>
                  <a:cubicBezTo>
                    <a:pt x="32048" y="84715"/>
                    <a:pt x="32048" y="84715"/>
                    <a:pt x="32048" y="84715"/>
                  </a:cubicBezTo>
                  <a:cubicBezTo>
                    <a:pt x="31561" y="85438"/>
                    <a:pt x="31561" y="85438"/>
                    <a:pt x="31561" y="85438"/>
                  </a:cubicBezTo>
                  <a:cubicBezTo>
                    <a:pt x="31237" y="85519"/>
                    <a:pt x="31237" y="85519"/>
                    <a:pt x="31237" y="85519"/>
                  </a:cubicBezTo>
                  <a:cubicBezTo>
                    <a:pt x="30750" y="85599"/>
                    <a:pt x="30750" y="85599"/>
                    <a:pt x="30750" y="85599"/>
                  </a:cubicBezTo>
                  <a:cubicBezTo>
                    <a:pt x="30020" y="85760"/>
                    <a:pt x="30020" y="85760"/>
                    <a:pt x="30020" y="85760"/>
                  </a:cubicBezTo>
                  <a:cubicBezTo>
                    <a:pt x="29858" y="86242"/>
                    <a:pt x="29858" y="86242"/>
                    <a:pt x="29858" y="86242"/>
                  </a:cubicBezTo>
                  <a:cubicBezTo>
                    <a:pt x="29939" y="86724"/>
                    <a:pt x="29939" y="86724"/>
                    <a:pt x="29939" y="86724"/>
                  </a:cubicBezTo>
                  <a:cubicBezTo>
                    <a:pt x="29533" y="87046"/>
                    <a:pt x="29533" y="87046"/>
                    <a:pt x="29533" y="87046"/>
                  </a:cubicBezTo>
                  <a:cubicBezTo>
                    <a:pt x="28559" y="86965"/>
                    <a:pt x="28559" y="86965"/>
                    <a:pt x="28559" y="86965"/>
                  </a:cubicBezTo>
                  <a:cubicBezTo>
                    <a:pt x="28722" y="86965"/>
                    <a:pt x="28722" y="86965"/>
                    <a:pt x="28722" y="86965"/>
                  </a:cubicBezTo>
                  <a:cubicBezTo>
                    <a:pt x="28154" y="86644"/>
                    <a:pt x="28154" y="86644"/>
                    <a:pt x="28154" y="86644"/>
                  </a:cubicBezTo>
                  <a:cubicBezTo>
                    <a:pt x="28154" y="86403"/>
                    <a:pt x="28154" y="86403"/>
                    <a:pt x="28154" y="86403"/>
                  </a:cubicBezTo>
                  <a:cubicBezTo>
                    <a:pt x="27829" y="86403"/>
                    <a:pt x="27829" y="86403"/>
                    <a:pt x="27829" y="86403"/>
                  </a:cubicBezTo>
                  <a:cubicBezTo>
                    <a:pt x="27586" y="86322"/>
                    <a:pt x="27586" y="86322"/>
                    <a:pt x="27586" y="86322"/>
                  </a:cubicBezTo>
                  <a:cubicBezTo>
                    <a:pt x="27748" y="86162"/>
                    <a:pt x="27748" y="86162"/>
                    <a:pt x="27748" y="86162"/>
                  </a:cubicBezTo>
                  <a:cubicBezTo>
                    <a:pt x="27586" y="85920"/>
                    <a:pt x="27586" y="85920"/>
                    <a:pt x="27586" y="85920"/>
                  </a:cubicBezTo>
                  <a:cubicBezTo>
                    <a:pt x="27342" y="85438"/>
                    <a:pt x="27342" y="85438"/>
                    <a:pt x="27342" y="85438"/>
                  </a:cubicBezTo>
                  <a:cubicBezTo>
                    <a:pt x="27505" y="85277"/>
                    <a:pt x="27505" y="85277"/>
                    <a:pt x="27505" y="85277"/>
                  </a:cubicBezTo>
                  <a:cubicBezTo>
                    <a:pt x="27180" y="85117"/>
                    <a:pt x="27180" y="85117"/>
                    <a:pt x="27180" y="85117"/>
                  </a:cubicBezTo>
                  <a:cubicBezTo>
                    <a:pt x="27018" y="84956"/>
                    <a:pt x="27018" y="84956"/>
                    <a:pt x="27018" y="84956"/>
                  </a:cubicBezTo>
                  <a:cubicBezTo>
                    <a:pt x="27180" y="84634"/>
                    <a:pt x="27180" y="84634"/>
                    <a:pt x="27180" y="84634"/>
                  </a:cubicBezTo>
                  <a:cubicBezTo>
                    <a:pt x="27018" y="84393"/>
                    <a:pt x="27018" y="84393"/>
                    <a:pt x="27018" y="84393"/>
                  </a:cubicBezTo>
                  <a:cubicBezTo>
                    <a:pt x="26774" y="84072"/>
                    <a:pt x="26774" y="84072"/>
                    <a:pt x="26774" y="84072"/>
                  </a:cubicBezTo>
                  <a:cubicBezTo>
                    <a:pt x="26369" y="83991"/>
                    <a:pt x="26369" y="83991"/>
                    <a:pt x="26369" y="83991"/>
                  </a:cubicBezTo>
                  <a:cubicBezTo>
                    <a:pt x="26044" y="83750"/>
                    <a:pt x="26044" y="83750"/>
                    <a:pt x="26044" y="83750"/>
                  </a:cubicBezTo>
                  <a:cubicBezTo>
                    <a:pt x="26044" y="83509"/>
                    <a:pt x="26044" y="83509"/>
                    <a:pt x="26044" y="83509"/>
                  </a:cubicBezTo>
                  <a:cubicBezTo>
                    <a:pt x="26206" y="82947"/>
                    <a:pt x="26206" y="82947"/>
                    <a:pt x="26206" y="82947"/>
                  </a:cubicBezTo>
                  <a:cubicBezTo>
                    <a:pt x="26206" y="82947"/>
                    <a:pt x="26206" y="82866"/>
                    <a:pt x="26531" y="82705"/>
                  </a:cubicBezTo>
                  <a:cubicBezTo>
                    <a:pt x="26855" y="82625"/>
                    <a:pt x="26937" y="82705"/>
                    <a:pt x="26937" y="82705"/>
                  </a:cubicBezTo>
                  <a:cubicBezTo>
                    <a:pt x="27423" y="82866"/>
                    <a:pt x="27423" y="82866"/>
                    <a:pt x="27423" y="82866"/>
                  </a:cubicBezTo>
                  <a:cubicBezTo>
                    <a:pt x="27991" y="82705"/>
                    <a:pt x="27991" y="82705"/>
                    <a:pt x="27991" y="82705"/>
                  </a:cubicBezTo>
                  <a:cubicBezTo>
                    <a:pt x="27991" y="82705"/>
                    <a:pt x="28559" y="82223"/>
                    <a:pt x="28640" y="82143"/>
                  </a:cubicBezTo>
                  <a:cubicBezTo>
                    <a:pt x="28803" y="82062"/>
                    <a:pt x="28640" y="81661"/>
                    <a:pt x="28640" y="81661"/>
                  </a:cubicBezTo>
                  <a:cubicBezTo>
                    <a:pt x="28965" y="81580"/>
                    <a:pt x="28965" y="81580"/>
                    <a:pt x="28965" y="81580"/>
                  </a:cubicBezTo>
                  <a:cubicBezTo>
                    <a:pt x="29127" y="81339"/>
                    <a:pt x="29127" y="81339"/>
                    <a:pt x="29127" y="81339"/>
                  </a:cubicBezTo>
                  <a:cubicBezTo>
                    <a:pt x="29127" y="80857"/>
                    <a:pt x="29127" y="80857"/>
                    <a:pt x="29127" y="80857"/>
                  </a:cubicBezTo>
                  <a:cubicBezTo>
                    <a:pt x="28722" y="80696"/>
                    <a:pt x="28722" y="80696"/>
                    <a:pt x="28722" y="80696"/>
                  </a:cubicBezTo>
                  <a:cubicBezTo>
                    <a:pt x="28397" y="80616"/>
                    <a:pt x="28397" y="80616"/>
                    <a:pt x="28397" y="80616"/>
                  </a:cubicBezTo>
                  <a:cubicBezTo>
                    <a:pt x="28073" y="80375"/>
                    <a:pt x="28073" y="80375"/>
                    <a:pt x="28073" y="80375"/>
                  </a:cubicBezTo>
                  <a:cubicBezTo>
                    <a:pt x="28235" y="79973"/>
                    <a:pt x="28235" y="79973"/>
                    <a:pt x="28235" y="79973"/>
                  </a:cubicBezTo>
                  <a:cubicBezTo>
                    <a:pt x="27829" y="79973"/>
                    <a:pt x="27829" y="79973"/>
                    <a:pt x="27829" y="79973"/>
                  </a:cubicBezTo>
                  <a:cubicBezTo>
                    <a:pt x="27423" y="79892"/>
                    <a:pt x="27423" y="79892"/>
                    <a:pt x="27423" y="79892"/>
                  </a:cubicBezTo>
                  <a:cubicBezTo>
                    <a:pt x="27099" y="79812"/>
                    <a:pt x="27099" y="79812"/>
                    <a:pt x="27099" y="79812"/>
                  </a:cubicBezTo>
                  <a:cubicBezTo>
                    <a:pt x="26855" y="79892"/>
                    <a:pt x="26855" y="79892"/>
                    <a:pt x="26855" y="79892"/>
                  </a:cubicBezTo>
                  <a:cubicBezTo>
                    <a:pt x="26612" y="80133"/>
                    <a:pt x="26612" y="80133"/>
                    <a:pt x="26612" y="80133"/>
                  </a:cubicBezTo>
                  <a:cubicBezTo>
                    <a:pt x="26206" y="80133"/>
                    <a:pt x="26206" y="80133"/>
                    <a:pt x="26206" y="80133"/>
                  </a:cubicBezTo>
                  <a:cubicBezTo>
                    <a:pt x="26125" y="79410"/>
                    <a:pt x="26125" y="79410"/>
                    <a:pt x="26125" y="79410"/>
                  </a:cubicBezTo>
                  <a:cubicBezTo>
                    <a:pt x="25963" y="79089"/>
                    <a:pt x="25963" y="79089"/>
                    <a:pt x="25963" y="79089"/>
                  </a:cubicBezTo>
                  <a:cubicBezTo>
                    <a:pt x="25557" y="78928"/>
                    <a:pt x="25557" y="78928"/>
                    <a:pt x="25557" y="78928"/>
                  </a:cubicBezTo>
                  <a:cubicBezTo>
                    <a:pt x="24665" y="78767"/>
                    <a:pt x="24665" y="78767"/>
                    <a:pt x="24665" y="78767"/>
                  </a:cubicBezTo>
                  <a:cubicBezTo>
                    <a:pt x="24259" y="78204"/>
                    <a:pt x="24259" y="78204"/>
                    <a:pt x="24259" y="78204"/>
                  </a:cubicBezTo>
                  <a:cubicBezTo>
                    <a:pt x="24178" y="77963"/>
                    <a:pt x="24178" y="77963"/>
                    <a:pt x="24178" y="77963"/>
                  </a:cubicBezTo>
                  <a:cubicBezTo>
                    <a:pt x="24178" y="77963"/>
                    <a:pt x="24097" y="77963"/>
                    <a:pt x="23853" y="77883"/>
                  </a:cubicBezTo>
                  <a:cubicBezTo>
                    <a:pt x="23610" y="77883"/>
                    <a:pt x="23772" y="77642"/>
                    <a:pt x="23772" y="77642"/>
                  </a:cubicBezTo>
                  <a:cubicBezTo>
                    <a:pt x="23772" y="77240"/>
                    <a:pt x="23772" y="77240"/>
                    <a:pt x="23772" y="77240"/>
                  </a:cubicBezTo>
                  <a:cubicBezTo>
                    <a:pt x="23448" y="77240"/>
                    <a:pt x="23448" y="77240"/>
                    <a:pt x="23448" y="77240"/>
                  </a:cubicBezTo>
                  <a:cubicBezTo>
                    <a:pt x="23123" y="76918"/>
                    <a:pt x="23123" y="76918"/>
                    <a:pt x="23123" y="76918"/>
                  </a:cubicBezTo>
                  <a:cubicBezTo>
                    <a:pt x="22555" y="76758"/>
                    <a:pt x="22555" y="76758"/>
                    <a:pt x="22555" y="76758"/>
                  </a:cubicBezTo>
                  <a:cubicBezTo>
                    <a:pt x="22799" y="76115"/>
                    <a:pt x="22799" y="76115"/>
                    <a:pt x="22799" y="76115"/>
                  </a:cubicBezTo>
                  <a:cubicBezTo>
                    <a:pt x="22799" y="75874"/>
                    <a:pt x="22799" y="75874"/>
                    <a:pt x="22799" y="75874"/>
                  </a:cubicBezTo>
                  <a:cubicBezTo>
                    <a:pt x="22880" y="75472"/>
                    <a:pt x="22880" y="75472"/>
                    <a:pt x="22880" y="75472"/>
                  </a:cubicBezTo>
                  <a:cubicBezTo>
                    <a:pt x="22636" y="75231"/>
                    <a:pt x="22636" y="75231"/>
                    <a:pt x="22636" y="75231"/>
                  </a:cubicBezTo>
                  <a:cubicBezTo>
                    <a:pt x="22150" y="74909"/>
                    <a:pt x="22150" y="74909"/>
                    <a:pt x="22150" y="74909"/>
                  </a:cubicBezTo>
                  <a:cubicBezTo>
                    <a:pt x="22150" y="74668"/>
                    <a:pt x="22150" y="74668"/>
                    <a:pt x="22150" y="74668"/>
                  </a:cubicBezTo>
                  <a:cubicBezTo>
                    <a:pt x="22150" y="74427"/>
                    <a:pt x="22150" y="74427"/>
                    <a:pt x="22150" y="74427"/>
                  </a:cubicBezTo>
                  <a:cubicBezTo>
                    <a:pt x="22150" y="73784"/>
                    <a:pt x="22150" y="73784"/>
                    <a:pt x="22150" y="73784"/>
                  </a:cubicBezTo>
                  <a:cubicBezTo>
                    <a:pt x="21987" y="73462"/>
                    <a:pt x="21987" y="73462"/>
                    <a:pt x="21987" y="73462"/>
                  </a:cubicBezTo>
                  <a:cubicBezTo>
                    <a:pt x="21663" y="73623"/>
                    <a:pt x="21663" y="73623"/>
                    <a:pt x="21663" y="73623"/>
                  </a:cubicBezTo>
                  <a:cubicBezTo>
                    <a:pt x="21582" y="73462"/>
                    <a:pt x="21582" y="73462"/>
                    <a:pt x="21582" y="73462"/>
                  </a:cubicBezTo>
                  <a:cubicBezTo>
                    <a:pt x="21338" y="73543"/>
                    <a:pt x="21338" y="73543"/>
                    <a:pt x="21338" y="73543"/>
                  </a:cubicBezTo>
                  <a:cubicBezTo>
                    <a:pt x="21095" y="73382"/>
                    <a:pt x="21095" y="73382"/>
                    <a:pt x="21095" y="73382"/>
                  </a:cubicBezTo>
                  <a:cubicBezTo>
                    <a:pt x="20851" y="73141"/>
                    <a:pt x="20851" y="73141"/>
                    <a:pt x="20851" y="73141"/>
                  </a:cubicBezTo>
                  <a:cubicBezTo>
                    <a:pt x="20121" y="72980"/>
                    <a:pt x="20121" y="72980"/>
                    <a:pt x="20121" y="72980"/>
                  </a:cubicBezTo>
                  <a:cubicBezTo>
                    <a:pt x="20121" y="72980"/>
                    <a:pt x="19878" y="73060"/>
                    <a:pt x="19553" y="73141"/>
                  </a:cubicBezTo>
                  <a:cubicBezTo>
                    <a:pt x="19310" y="73221"/>
                    <a:pt x="19391" y="73302"/>
                    <a:pt x="19229" y="73302"/>
                  </a:cubicBezTo>
                  <a:cubicBezTo>
                    <a:pt x="19066" y="73382"/>
                    <a:pt x="18985" y="73543"/>
                    <a:pt x="18985" y="73703"/>
                  </a:cubicBezTo>
                  <a:cubicBezTo>
                    <a:pt x="18904" y="73864"/>
                    <a:pt x="18580" y="73945"/>
                    <a:pt x="18498" y="73945"/>
                  </a:cubicBezTo>
                  <a:cubicBezTo>
                    <a:pt x="18336" y="74025"/>
                    <a:pt x="18174" y="73784"/>
                    <a:pt x="18174" y="73784"/>
                  </a:cubicBezTo>
                  <a:cubicBezTo>
                    <a:pt x="18174" y="73543"/>
                    <a:pt x="18174" y="73543"/>
                    <a:pt x="18174" y="73543"/>
                  </a:cubicBezTo>
                  <a:cubicBezTo>
                    <a:pt x="18093" y="73060"/>
                    <a:pt x="18093" y="73060"/>
                    <a:pt x="18093" y="73060"/>
                  </a:cubicBezTo>
                  <a:cubicBezTo>
                    <a:pt x="17444" y="73060"/>
                    <a:pt x="17444" y="73060"/>
                    <a:pt x="17444" y="73060"/>
                  </a:cubicBezTo>
                  <a:cubicBezTo>
                    <a:pt x="16876" y="73221"/>
                    <a:pt x="16876" y="73221"/>
                    <a:pt x="16876" y="73221"/>
                  </a:cubicBezTo>
                  <a:cubicBezTo>
                    <a:pt x="16795" y="73382"/>
                    <a:pt x="16795" y="73382"/>
                    <a:pt x="16795" y="73382"/>
                  </a:cubicBezTo>
                  <a:cubicBezTo>
                    <a:pt x="16389" y="73382"/>
                    <a:pt x="16389" y="73382"/>
                    <a:pt x="16389" y="73382"/>
                  </a:cubicBezTo>
                  <a:cubicBezTo>
                    <a:pt x="16227" y="73060"/>
                    <a:pt x="16227" y="73060"/>
                    <a:pt x="16227" y="73060"/>
                  </a:cubicBezTo>
                  <a:cubicBezTo>
                    <a:pt x="15983" y="72980"/>
                    <a:pt x="15983" y="72980"/>
                    <a:pt x="15983" y="72980"/>
                  </a:cubicBezTo>
                  <a:cubicBezTo>
                    <a:pt x="15578" y="73141"/>
                    <a:pt x="15578" y="73141"/>
                    <a:pt x="15578" y="73141"/>
                  </a:cubicBezTo>
                  <a:cubicBezTo>
                    <a:pt x="15578" y="73141"/>
                    <a:pt x="15496" y="73302"/>
                    <a:pt x="15415" y="73302"/>
                  </a:cubicBezTo>
                  <a:cubicBezTo>
                    <a:pt x="15334" y="73382"/>
                    <a:pt x="15253" y="73302"/>
                    <a:pt x="15172" y="73302"/>
                  </a:cubicBezTo>
                  <a:cubicBezTo>
                    <a:pt x="15091" y="73302"/>
                    <a:pt x="14929" y="73221"/>
                    <a:pt x="14847" y="73141"/>
                  </a:cubicBezTo>
                  <a:cubicBezTo>
                    <a:pt x="14847" y="73060"/>
                    <a:pt x="14847" y="72980"/>
                    <a:pt x="14847" y="72900"/>
                  </a:cubicBezTo>
                  <a:cubicBezTo>
                    <a:pt x="14847" y="72819"/>
                    <a:pt x="14847" y="72659"/>
                    <a:pt x="14847" y="72659"/>
                  </a:cubicBezTo>
                  <a:cubicBezTo>
                    <a:pt x="14929" y="72257"/>
                    <a:pt x="14929" y="72257"/>
                    <a:pt x="14929" y="72257"/>
                  </a:cubicBezTo>
                  <a:cubicBezTo>
                    <a:pt x="14929" y="72257"/>
                    <a:pt x="14604" y="72016"/>
                    <a:pt x="14523" y="71935"/>
                  </a:cubicBezTo>
                  <a:cubicBezTo>
                    <a:pt x="14523" y="71774"/>
                    <a:pt x="14442" y="71533"/>
                    <a:pt x="14442" y="71533"/>
                  </a:cubicBezTo>
                  <a:cubicBezTo>
                    <a:pt x="14442" y="71533"/>
                    <a:pt x="14279" y="71453"/>
                    <a:pt x="14198" y="71373"/>
                  </a:cubicBezTo>
                  <a:cubicBezTo>
                    <a:pt x="14117" y="71373"/>
                    <a:pt x="14036" y="71292"/>
                    <a:pt x="14036" y="71292"/>
                  </a:cubicBezTo>
                  <a:cubicBezTo>
                    <a:pt x="14117" y="71051"/>
                    <a:pt x="14117" y="71051"/>
                    <a:pt x="14117" y="71051"/>
                  </a:cubicBezTo>
                  <a:cubicBezTo>
                    <a:pt x="13793" y="70890"/>
                    <a:pt x="13793" y="70890"/>
                    <a:pt x="13793" y="70890"/>
                  </a:cubicBezTo>
                  <a:cubicBezTo>
                    <a:pt x="13387" y="70569"/>
                    <a:pt x="13387" y="70569"/>
                    <a:pt x="13387" y="70569"/>
                  </a:cubicBezTo>
                  <a:cubicBezTo>
                    <a:pt x="13549" y="70328"/>
                    <a:pt x="13549" y="70328"/>
                    <a:pt x="13549" y="70328"/>
                  </a:cubicBezTo>
                  <a:cubicBezTo>
                    <a:pt x="13225" y="70087"/>
                    <a:pt x="13225" y="70087"/>
                    <a:pt x="13225" y="70087"/>
                  </a:cubicBezTo>
                  <a:cubicBezTo>
                    <a:pt x="12900" y="70328"/>
                    <a:pt x="12900" y="70328"/>
                    <a:pt x="12900" y="70328"/>
                  </a:cubicBezTo>
                  <a:cubicBezTo>
                    <a:pt x="12900" y="70006"/>
                    <a:pt x="12900" y="70006"/>
                    <a:pt x="12900" y="70006"/>
                  </a:cubicBezTo>
                  <a:cubicBezTo>
                    <a:pt x="12738" y="69363"/>
                    <a:pt x="12738" y="69363"/>
                    <a:pt x="12738" y="69363"/>
                  </a:cubicBezTo>
                  <a:cubicBezTo>
                    <a:pt x="12900" y="69122"/>
                    <a:pt x="12900" y="69122"/>
                    <a:pt x="12900" y="69122"/>
                  </a:cubicBezTo>
                  <a:cubicBezTo>
                    <a:pt x="12819" y="68318"/>
                    <a:pt x="12819" y="68318"/>
                    <a:pt x="12819" y="68318"/>
                  </a:cubicBezTo>
                  <a:cubicBezTo>
                    <a:pt x="12819" y="68318"/>
                    <a:pt x="12657" y="68238"/>
                    <a:pt x="12576" y="68238"/>
                  </a:cubicBezTo>
                  <a:cubicBezTo>
                    <a:pt x="12494" y="68238"/>
                    <a:pt x="12251" y="68077"/>
                    <a:pt x="12251" y="68077"/>
                  </a:cubicBezTo>
                  <a:cubicBezTo>
                    <a:pt x="11926" y="67997"/>
                    <a:pt x="11926" y="67997"/>
                    <a:pt x="11926" y="67997"/>
                  </a:cubicBezTo>
                  <a:cubicBezTo>
                    <a:pt x="11926" y="67756"/>
                    <a:pt x="11926" y="67756"/>
                    <a:pt x="11926" y="67756"/>
                  </a:cubicBezTo>
                  <a:cubicBezTo>
                    <a:pt x="11683" y="67515"/>
                    <a:pt x="11683" y="67515"/>
                    <a:pt x="11683" y="67515"/>
                  </a:cubicBezTo>
                  <a:cubicBezTo>
                    <a:pt x="11440" y="67595"/>
                    <a:pt x="11440" y="67595"/>
                    <a:pt x="11440" y="67595"/>
                  </a:cubicBezTo>
                  <a:cubicBezTo>
                    <a:pt x="11440" y="67595"/>
                    <a:pt x="11359" y="67595"/>
                    <a:pt x="11359" y="67515"/>
                  </a:cubicBezTo>
                  <a:cubicBezTo>
                    <a:pt x="11359" y="67434"/>
                    <a:pt x="11196" y="67113"/>
                    <a:pt x="11196" y="67113"/>
                  </a:cubicBezTo>
                  <a:cubicBezTo>
                    <a:pt x="11440" y="66872"/>
                    <a:pt x="11440" y="66872"/>
                    <a:pt x="11440" y="66872"/>
                  </a:cubicBezTo>
                  <a:cubicBezTo>
                    <a:pt x="11440" y="66872"/>
                    <a:pt x="11440" y="66550"/>
                    <a:pt x="11440" y="66470"/>
                  </a:cubicBezTo>
                  <a:cubicBezTo>
                    <a:pt x="11440" y="66309"/>
                    <a:pt x="11845" y="66309"/>
                    <a:pt x="11845" y="66309"/>
                  </a:cubicBezTo>
                  <a:cubicBezTo>
                    <a:pt x="12008" y="66229"/>
                    <a:pt x="12008" y="66229"/>
                    <a:pt x="12008" y="66229"/>
                  </a:cubicBezTo>
                  <a:cubicBezTo>
                    <a:pt x="12089" y="65907"/>
                    <a:pt x="12089" y="65907"/>
                    <a:pt x="12089" y="65907"/>
                  </a:cubicBezTo>
                  <a:cubicBezTo>
                    <a:pt x="12089" y="65907"/>
                    <a:pt x="11845" y="65907"/>
                    <a:pt x="11683" y="65746"/>
                  </a:cubicBezTo>
                  <a:cubicBezTo>
                    <a:pt x="11602" y="65586"/>
                    <a:pt x="11683" y="65746"/>
                    <a:pt x="11683" y="65666"/>
                  </a:cubicBezTo>
                  <a:cubicBezTo>
                    <a:pt x="11683" y="65586"/>
                    <a:pt x="11602" y="65666"/>
                    <a:pt x="11602" y="65666"/>
                  </a:cubicBezTo>
                  <a:cubicBezTo>
                    <a:pt x="11602" y="65666"/>
                    <a:pt x="11521" y="65586"/>
                    <a:pt x="11521" y="65505"/>
                  </a:cubicBezTo>
                  <a:cubicBezTo>
                    <a:pt x="11521" y="65425"/>
                    <a:pt x="11521" y="65264"/>
                    <a:pt x="11440" y="65184"/>
                  </a:cubicBezTo>
                  <a:cubicBezTo>
                    <a:pt x="11359" y="65103"/>
                    <a:pt x="11196" y="65023"/>
                    <a:pt x="11196" y="65023"/>
                  </a:cubicBezTo>
                  <a:cubicBezTo>
                    <a:pt x="11115" y="64943"/>
                    <a:pt x="11115" y="65023"/>
                    <a:pt x="10953" y="64862"/>
                  </a:cubicBezTo>
                  <a:cubicBezTo>
                    <a:pt x="10872" y="64701"/>
                    <a:pt x="10872" y="64621"/>
                    <a:pt x="10872" y="64621"/>
                  </a:cubicBezTo>
                  <a:cubicBezTo>
                    <a:pt x="10628" y="64460"/>
                    <a:pt x="10791" y="64058"/>
                    <a:pt x="10628" y="63898"/>
                  </a:cubicBezTo>
                  <a:cubicBezTo>
                    <a:pt x="10304" y="63576"/>
                    <a:pt x="10304" y="63014"/>
                    <a:pt x="10141" y="62853"/>
                  </a:cubicBezTo>
                  <a:cubicBezTo>
                    <a:pt x="9898" y="62451"/>
                    <a:pt x="10060" y="62371"/>
                    <a:pt x="10141" y="62129"/>
                  </a:cubicBezTo>
                  <a:cubicBezTo>
                    <a:pt x="10223" y="61647"/>
                    <a:pt x="10466" y="61245"/>
                    <a:pt x="10547" y="60442"/>
                  </a:cubicBezTo>
                  <a:cubicBezTo>
                    <a:pt x="10547" y="59879"/>
                    <a:pt x="10547" y="59879"/>
                    <a:pt x="10547" y="59879"/>
                  </a:cubicBezTo>
                  <a:cubicBezTo>
                    <a:pt x="10953" y="59557"/>
                    <a:pt x="10953" y="59557"/>
                    <a:pt x="10953" y="59557"/>
                  </a:cubicBezTo>
                  <a:cubicBezTo>
                    <a:pt x="10953" y="59397"/>
                    <a:pt x="10953" y="59397"/>
                    <a:pt x="10953" y="59397"/>
                  </a:cubicBezTo>
                  <a:cubicBezTo>
                    <a:pt x="10547" y="59236"/>
                    <a:pt x="10547" y="59236"/>
                    <a:pt x="10547" y="59236"/>
                  </a:cubicBezTo>
                  <a:cubicBezTo>
                    <a:pt x="10547" y="59236"/>
                    <a:pt x="10547" y="59236"/>
                    <a:pt x="10547" y="59236"/>
                  </a:cubicBezTo>
                  <a:cubicBezTo>
                    <a:pt x="10547" y="59075"/>
                    <a:pt x="10547" y="59075"/>
                    <a:pt x="10547" y="59075"/>
                  </a:cubicBezTo>
                  <a:cubicBezTo>
                    <a:pt x="10304" y="58191"/>
                    <a:pt x="10304" y="58191"/>
                    <a:pt x="10304" y="58191"/>
                  </a:cubicBezTo>
                  <a:cubicBezTo>
                    <a:pt x="10385" y="57789"/>
                    <a:pt x="10385" y="57789"/>
                    <a:pt x="10385" y="57789"/>
                  </a:cubicBezTo>
                  <a:cubicBezTo>
                    <a:pt x="10628" y="58030"/>
                    <a:pt x="10628" y="58030"/>
                    <a:pt x="10628" y="58030"/>
                  </a:cubicBezTo>
                  <a:cubicBezTo>
                    <a:pt x="10872" y="58111"/>
                    <a:pt x="10872" y="58111"/>
                    <a:pt x="10872" y="58111"/>
                  </a:cubicBezTo>
                  <a:cubicBezTo>
                    <a:pt x="11115" y="57870"/>
                    <a:pt x="11115" y="57870"/>
                    <a:pt x="11115" y="57870"/>
                  </a:cubicBezTo>
                  <a:cubicBezTo>
                    <a:pt x="11034" y="57468"/>
                    <a:pt x="11034" y="57468"/>
                    <a:pt x="11034" y="57468"/>
                  </a:cubicBezTo>
                  <a:cubicBezTo>
                    <a:pt x="11034" y="57468"/>
                    <a:pt x="11115" y="57227"/>
                    <a:pt x="11196" y="57227"/>
                  </a:cubicBezTo>
                  <a:cubicBezTo>
                    <a:pt x="11277" y="57307"/>
                    <a:pt x="11764" y="57307"/>
                    <a:pt x="11764" y="57307"/>
                  </a:cubicBezTo>
                  <a:cubicBezTo>
                    <a:pt x="12008" y="57066"/>
                    <a:pt x="12008" y="57066"/>
                    <a:pt x="12008" y="57066"/>
                  </a:cubicBezTo>
                  <a:cubicBezTo>
                    <a:pt x="12008" y="56584"/>
                    <a:pt x="12008" y="56584"/>
                    <a:pt x="12008" y="56584"/>
                  </a:cubicBezTo>
                  <a:cubicBezTo>
                    <a:pt x="12251" y="56262"/>
                    <a:pt x="12251" y="56262"/>
                    <a:pt x="12251" y="56262"/>
                  </a:cubicBezTo>
                  <a:cubicBezTo>
                    <a:pt x="12738" y="56182"/>
                    <a:pt x="12738" y="56182"/>
                    <a:pt x="12738" y="56182"/>
                  </a:cubicBezTo>
                  <a:cubicBezTo>
                    <a:pt x="12738" y="56182"/>
                    <a:pt x="13630" y="56182"/>
                    <a:pt x="13711" y="56262"/>
                  </a:cubicBezTo>
                  <a:cubicBezTo>
                    <a:pt x="13793" y="56262"/>
                    <a:pt x="14198" y="56262"/>
                    <a:pt x="14279" y="56262"/>
                  </a:cubicBezTo>
                  <a:cubicBezTo>
                    <a:pt x="14361" y="56262"/>
                    <a:pt x="14847" y="56262"/>
                    <a:pt x="14847" y="56262"/>
                  </a:cubicBezTo>
                  <a:cubicBezTo>
                    <a:pt x="15010" y="55941"/>
                    <a:pt x="15010" y="55941"/>
                    <a:pt x="15010" y="55941"/>
                  </a:cubicBezTo>
                  <a:cubicBezTo>
                    <a:pt x="14361" y="55780"/>
                    <a:pt x="14361" y="55780"/>
                    <a:pt x="14361" y="55780"/>
                  </a:cubicBezTo>
                  <a:cubicBezTo>
                    <a:pt x="13874" y="55699"/>
                    <a:pt x="13874" y="55699"/>
                    <a:pt x="13874" y="55699"/>
                  </a:cubicBezTo>
                  <a:cubicBezTo>
                    <a:pt x="13630" y="55298"/>
                    <a:pt x="13630" y="55298"/>
                    <a:pt x="13630" y="55298"/>
                  </a:cubicBezTo>
                  <a:cubicBezTo>
                    <a:pt x="13144" y="55298"/>
                    <a:pt x="13144" y="55298"/>
                    <a:pt x="13144" y="55298"/>
                  </a:cubicBezTo>
                  <a:cubicBezTo>
                    <a:pt x="12494" y="55458"/>
                    <a:pt x="12494" y="55458"/>
                    <a:pt x="12494" y="55458"/>
                  </a:cubicBezTo>
                  <a:cubicBezTo>
                    <a:pt x="12089" y="55539"/>
                    <a:pt x="12089" y="55539"/>
                    <a:pt x="12089" y="55539"/>
                  </a:cubicBezTo>
                  <a:cubicBezTo>
                    <a:pt x="11521" y="55458"/>
                    <a:pt x="11521" y="55458"/>
                    <a:pt x="11521" y="55458"/>
                  </a:cubicBezTo>
                  <a:cubicBezTo>
                    <a:pt x="11359" y="55217"/>
                    <a:pt x="11359" y="55217"/>
                    <a:pt x="11359" y="55217"/>
                  </a:cubicBezTo>
                  <a:cubicBezTo>
                    <a:pt x="11359" y="55217"/>
                    <a:pt x="10953" y="55137"/>
                    <a:pt x="10872" y="55137"/>
                  </a:cubicBezTo>
                  <a:cubicBezTo>
                    <a:pt x="10791" y="55137"/>
                    <a:pt x="10709" y="55137"/>
                    <a:pt x="10628" y="55056"/>
                  </a:cubicBezTo>
                  <a:cubicBezTo>
                    <a:pt x="10466" y="55056"/>
                    <a:pt x="10223" y="54494"/>
                    <a:pt x="10223" y="54494"/>
                  </a:cubicBezTo>
                  <a:cubicBezTo>
                    <a:pt x="10223" y="54172"/>
                    <a:pt x="10223" y="54172"/>
                    <a:pt x="10223" y="54172"/>
                  </a:cubicBezTo>
                  <a:cubicBezTo>
                    <a:pt x="10466" y="54494"/>
                    <a:pt x="10466" y="54494"/>
                    <a:pt x="10466" y="54494"/>
                  </a:cubicBezTo>
                  <a:cubicBezTo>
                    <a:pt x="10466" y="54494"/>
                    <a:pt x="10628" y="54574"/>
                    <a:pt x="10628" y="54494"/>
                  </a:cubicBezTo>
                  <a:cubicBezTo>
                    <a:pt x="10628" y="54413"/>
                    <a:pt x="10547" y="53931"/>
                    <a:pt x="10547" y="53931"/>
                  </a:cubicBezTo>
                  <a:cubicBezTo>
                    <a:pt x="10547" y="53931"/>
                    <a:pt x="10628" y="53449"/>
                    <a:pt x="10385" y="53529"/>
                  </a:cubicBezTo>
                  <a:cubicBezTo>
                    <a:pt x="10141" y="53610"/>
                    <a:pt x="9898" y="53770"/>
                    <a:pt x="9898" y="53931"/>
                  </a:cubicBezTo>
                  <a:cubicBezTo>
                    <a:pt x="9898" y="54012"/>
                    <a:pt x="9736" y="54253"/>
                    <a:pt x="9736" y="54413"/>
                  </a:cubicBezTo>
                  <a:cubicBezTo>
                    <a:pt x="9655" y="54494"/>
                    <a:pt x="9574" y="54574"/>
                    <a:pt x="9492" y="54655"/>
                  </a:cubicBezTo>
                  <a:cubicBezTo>
                    <a:pt x="9411" y="54735"/>
                    <a:pt x="9006" y="54815"/>
                    <a:pt x="9006" y="54815"/>
                  </a:cubicBezTo>
                  <a:cubicBezTo>
                    <a:pt x="8681" y="54815"/>
                    <a:pt x="8681" y="54815"/>
                    <a:pt x="8681" y="54815"/>
                  </a:cubicBezTo>
                  <a:cubicBezTo>
                    <a:pt x="8924" y="54494"/>
                    <a:pt x="8924" y="54494"/>
                    <a:pt x="8924" y="54494"/>
                  </a:cubicBezTo>
                  <a:cubicBezTo>
                    <a:pt x="9087" y="54092"/>
                    <a:pt x="9087" y="54092"/>
                    <a:pt x="9087" y="54092"/>
                  </a:cubicBezTo>
                  <a:cubicBezTo>
                    <a:pt x="9087" y="54092"/>
                    <a:pt x="9492" y="53369"/>
                    <a:pt x="9492" y="53208"/>
                  </a:cubicBezTo>
                  <a:cubicBezTo>
                    <a:pt x="9574" y="52967"/>
                    <a:pt x="9655" y="52806"/>
                    <a:pt x="9736" y="52565"/>
                  </a:cubicBezTo>
                  <a:cubicBezTo>
                    <a:pt x="9817" y="52404"/>
                    <a:pt x="10060" y="52324"/>
                    <a:pt x="10060" y="52324"/>
                  </a:cubicBezTo>
                  <a:cubicBezTo>
                    <a:pt x="10304" y="51520"/>
                    <a:pt x="10304" y="51520"/>
                    <a:pt x="10304" y="51520"/>
                  </a:cubicBezTo>
                  <a:cubicBezTo>
                    <a:pt x="11359" y="49430"/>
                    <a:pt x="11359" y="49430"/>
                    <a:pt x="11359" y="49430"/>
                  </a:cubicBezTo>
                  <a:cubicBezTo>
                    <a:pt x="11359" y="49430"/>
                    <a:pt x="11521" y="48787"/>
                    <a:pt x="11602" y="48707"/>
                  </a:cubicBezTo>
                  <a:cubicBezTo>
                    <a:pt x="11602" y="48546"/>
                    <a:pt x="11845" y="48064"/>
                    <a:pt x="11845" y="47903"/>
                  </a:cubicBezTo>
                  <a:cubicBezTo>
                    <a:pt x="11845" y="47742"/>
                    <a:pt x="12089" y="47180"/>
                    <a:pt x="12089" y="47180"/>
                  </a:cubicBezTo>
                  <a:cubicBezTo>
                    <a:pt x="12089" y="47180"/>
                    <a:pt x="12332" y="46296"/>
                    <a:pt x="12332" y="46135"/>
                  </a:cubicBezTo>
                  <a:cubicBezTo>
                    <a:pt x="12332" y="45974"/>
                    <a:pt x="12494" y="45894"/>
                    <a:pt x="12657" y="45813"/>
                  </a:cubicBezTo>
                  <a:cubicBezTo>
                    <a:pt x="12738" y="45733"/>
                    <a:pt x="12981" y="45010"/>
                    <a:pt x="12981" y="44849"/>
                  </a:cubicBezTo>
                  <a:cubicBezTo>
                    <a:pt x="13062" y="44688"/>
                    <a:pt x="13225" y="43241"/>
                    <a:pt x="13225" y="43241"/>
                  </a:cubicBezTo>
                  <a:cubicBezTo>
                    <a:pt x="13062" y="42277"/>
                    <a:pt x="13062" y="42277"/>
                    <a:pt x="13062" y="42277"/>
                  </a:cubicBezTo>
                  <a:cubicBezTo>
                    <a:pt x="12576" y="41875"/>
                    <a:pt x="12576" y="41875"/>
                    <a:pt x="12576" y="41875"/>
                  </a:cubicBezTo>
                  <a:cubicBezTo>
                    <a:pt x="12089" y="41634"/>
                    <a:pt x="12089" y="41634"/>
                    <a:pt x="12089" y="41634"/>
                  </a:cubicBezTo>
                  <a:cubicBezTo>
                    <a:pt x="12089" y="41634"/>
                    <a:pt x="11521" y="41312"/>
                    <a:pt x="11440" y="41232"/>
                  </a:cubicBezTo>
                  <a:cubicBezTo>
                    <a:pt x="11359" y="41152"/>
                    <a:pt x="11034" y="40991"/>
                    <a:pt x="10953" y="40991"/>
                  </a:cubicBezTo>
                  <a:cubicBezTo>
                    <a:pt x="10791" y="40910"/>
                    <a:pt x="10385" y="40830"/>
                    <a:pt x="10304" y="40830"/>
                  </a:cubicBezTo>
                  <a:cubicBezTo>
                    <a:pt x="10223" y="40830"/>
                    <a:pt x="9898" y="40589"/>
                    <a:pt x="9655" y="40428"/>
                  </a:cubicBezTo>
                  <a:cubicBezTo>
                    <a:pt x="9411" y="40267"/>
                    <a:pt x="9087" y="39866"/>
                    <a:pt x="9087" y="39866"/>
                  </a:cubicBezTo>
                  <a:cubicBezTo>
                    <a:pt x="9492" y="39223"/>
                    <a:pt x="9492" y="39223"/>
                    <a:pt x="9492" y="39223"/>
                  </a:cubicBezTo>
                  <a:cubicBezTo>
                    <a:pt x="9492" y="39223"/>
                    <a:pt x="9574" y="38740"/>
                    <a:pt x="9574" y="38580"/>
                  </a:cubicBezTo>
                  <a:cubicBezTo>
                    <a:pt x="9574" y="38499"/>
                    <a:pt x="9574" y="38258"/>
                    <a:pt x="9574" y="38258"/>
                  </a:cubicBezTo>
                  <a:cubicBezTo>
                    <a:pt x="9411" y="37937"/>
                    <a:pt x="9411" y="37937"/>
                    <a:pt x="9411" y="37937"/>
                  </a:cubicBezTo>
                  <a:cubicBezTo>
                    <a:pt x="9168" y="37535"/>
                    <a:pt x="9168" y="37535"/>
                    <a:pt x="9168" y="37535"/>
                  </a:cubicBezTo>
                  <a:cubicBezTo>
                    <a:pt x="9168" y="37535"/>
                    <a:pt x="8843" y="37454"/>
                    <a:pt x="8681" y="37454"/>
                  </a:cubicBezTo>
                  <a:cubicBezTo>
                    <a:pt x="8600" y="37535"/>
                    <a:pt x="8600" y="37294"/>
                    <a:pt x="8519" y="37133"/>
                  </a:cubicBezTo>
                  <a:cubicBezTo>
                    <a:pt x="8519" y="36972"/>
                    <a:pt x="8356" y="36972"/>
                    <a:pt x="8194" y="36892"/>
                  </a:cubicBezTo>
                  <a:cubicBezTo>
                    <a:pt x="7951" y="36731"/>
                    <a:pt x="7870" y="36490"/>
                    <a:pt x="7870" y="36490"/>
                  </a:cubicBezTo>
                  <a:cubicBezTo>
                    <a:pt x="8113" y="36008"/>
                    <a:pt x="8113" y="36008"/>
                    <a:pt x="8113" y="36008"/>
                  </a:cubicBezTo>
                  <a:cubicBezTo>
                    <a:pt x="8113" y="36008"/>
                    <a:pt x="8032" y="35766"/>
                    <a:pt x="7951" y="35686"/>
                  </a:cubicBezTo>
                  <a:cubicBezTo>
                    <a:pt x="7951" y="35606"/>
                    <a:pt x="7626" y="35606"/>
                    <a:pt x="7626" y="35606"/>
                  </a:cubicBezTo>
                  <a:cubicBezTo>
                    <a:pt x="7058" y="35525"/>
                    <a:pt x="7058" y="35525"/>
                    <a:pt x="7058" y="35525"/>
                  </a:cubicBezTo>
                  <a:cubicBezTo>
                    <a:pt x="6653" y="34882"/>
                    <a:pt x="6653" y="34882"/>
                    <a:pt x="6653" y="34882"/>
                  </a:cubicBezTo>
                  <a:cubicBezTo>
                    <a:pt x="6653" y="34882"/>
                    <a:pt x="6734" y="34320"/>
                    <a:pt x="6815" y="34239"/>
                  </a:cubicBezTo>
                  <a:cubicBezTo>
                    <a:pt x="6896" y="34079"/>
                    <a:pt x="6815" y="33998"/>
                    <a:pt x="6815" y="33998"/>
                  </a:cubicBezTo>
                  <a:cubicBezTo>
                    <a:pt x="6409" y="33837"/>
                    <a:pt x="6409" y="33837"/>
                    <a:pt x="6409" y="33837"/>
                  </a:cubicBezTo>
                  <a:cubicBezTo>
                    <a:pt x="6572" y="33516"/>
                    <a:pt x="6572" y="33516"/>
                    <a:pt x="6572" y="33516"/>
                  </a:cubicBezTo>
                  <a:cubicBezTo>
                    <a:pt x="6328" y="33034"/>
                    <a:pt x="6328" y="33034"/>
                    <a:pt x="6328" y="33034"/>
                  </a:cubicBezTo>
                  <a:cubicBezTo>
                    <a:pt x="6409" y="32712"/>
                    <a:pt x="6409" y="32712"/>
                    <a:pt x="6409" y="32712"/>
                  </a:cubicBezTo>
                  <a:cubicBezTo>
                    <a:pt x="6166" y="32391"/>
                    <a:pt x="6166" y="32391"/>
                    <a:pt x="6166" y="32391"/>
                  </a:cubicBezTo>
                  <a:cubicBezTo>
                    <a:pt x="6166" y="32150"/>
                    <a:pt x="6166" y="32150"/>
                    <a:pt x="6166" y="32150"/>
                  </a:cubicBezTo>
                  <a:cubicBezTo>
                    <a:pt x="6409" y="31748"/>
                    <a:pt x="6409" y="31748"/>
                    <a:pt x="6409" y="31748"/>
                  </a:cubicBezTo>
                  <a:cubicBezTo>
                    <a:pt x="6490" y="31346"/>
                    <a:pt x="6490" y="31346"/>
                    <a:pt x="6490" y="31346"/>
                  </a:cubicBezTo>
                  <a:cubicBezTo>
                    <a:pt x="6166" y="30783"/>
                    <a:pt x="6166" y="30783"/>
                    <a:pt x="6166" y="30783"/>
                  </a:cubicBezTo>
                  <a:cubicBezTo>
                    <a:pt x="6166" y="30783"/>
                    <a:pt x="5922" y="30381"/>
                    <a:pt x="5922" y="30301"/>
                  </a:cubicBezTo>
                  <a:cubicBezTo>
                    <a:pt x="5922" y="30221"/>
                    <a:pt x="5273" y="29819"/>
                    <a:pt x="5273" y="29819"/>
                  </a:cubicBezTo>
                  <a:cubicBezTo>
                    <a:pt x="5030" y="29256"/>
                    <a:pt x="5030" y="29256"/>
                    <a:pt x="5030" y="29256"/>
                  </a:cubicBezTo>
                  <a:cubicBezTo>
                    <a:pt x="4381" y="28533"/>
                    <a:pt x="4381" y="28533"/>
                    <a:pt x="4381" y="28533"/>
                  </a:cubicBezTo>
                  <a:cubicBezTo>
                    <a:pt x="3894" y="27970"/>
                    <a:pt x="3894" y="27970"/>
                    <a:pt x="3894" y="27970"/>
                  </a:cubicBezTo>
                  <a:cubicBezTo>
                    <a:pt x="3569" y="27649"/>
                    <a:pt x="3569" y="27649"/>
                    <a:pt x="3569" y="27649"/>
                  </a:cubicBezTo>
                  <a:cubicBezTo>
                    <a:pt x="3326" y="27086"/>
                    <a:pt x="3326" y="27086"/>
                    <a:pt x="3326" y="27086"/>
                  </a:cubicBezTo>
                  <a:cubicBezTo>
                    <a:pt x="3326" y="27086"/>
                    <a:pt x="3488" y="26443"/>
                    <a:pt x="3488" y="26363"/>
                  </a:cubicBezTo>
                  <a:cubicBezTo>
                    <a:pt x="3488" y="26202"/>
                    <a:pt x="3732" y="25639"/>
                    <a:pt x="3732" y="25237"/>
                  </a:cubicBezTo>
                  <a:cubicBezTo>
                    <a:pt x="3651" y="24916"/>
                    <a:pt x="3894" y="24514"/>
                    <a:pt x="3894" y="24514"/>
                  </a:cubicBezTo>
                  <a:cubicBezTo>
                    <a:pt x="3975" y="23791"/>
                    <a:pt x="3975" y="23791"/>
                    <a:pt x="3975" y="23791"/>
                  </a:cubicBezTo>
                  <a:cubicBezTo>
                    <a:pt x="3732" y="23549"/>
                    <a:pt x="3732" y="23549"/>
                    <a:pt x="3732" y="23549"/>
                  </a:cubicBezTo>
                  <a:cubicBezTo>
                    <a:pt x="3245" y="23228"/>
                    <a:pt x="3245" y="23228"/>
                    <a:pt x="3245" y="23228"/>
                  </a:cubicBezTo>
                  <a:cubicBezTo>
                    <a:pt x="2920" y="22826"/>
                    <a:pt x="2920" y="22826"/>
                    <a:pt x="2920" y="22826"/>
                  </a:cubicBezTo>
                  <a:cubicBezTo>
                    <a:pt x="2920" y="22826"/>
                    <a:pt x="2758" y="22344"/>
                    <a:pt x="2190" y="22183"/>
                  </a:cubicBezTo>
                  <a:cubicBezTo>
                    <a:pt x="1622" y="22103"/>
                    <a:pt x="1541" y="22183"/>
                    <a:pt x="1541" y="22183"/>
                  </a:cubicBezTo>
                  <a:cubicBezTo>
                    <a:pt x="973" y="21862"/>
                    <a:pt x="973" y="21862"/>
                    <a:pt x="973" y="21862"/>
                  </a:cubicBezTo>
                  <a:cubicBezTo>
                    <a:pt x="567" y="21219"/>
                    <a:pt x="567" y="21219"/>
                    <a:pt x="567" y="21219"/>
                  </a:cubicBezTo>
                  <a:cubicBezTo>
                    <a:pt x="243" y="20736"/>
                    <a:pt x="243" y="20736"/>
                    <a:pt x="243" y="20736"/>
                  </a:cubicBezTo>
                  <a:cubicBezTo>
                    <a:pt x="486" y="20415"/>
                    <a:pt x="486" y="20415"/>
                    <a:pt x="486" y="20415"/>
                  </a:cubicBezTo>
                  <a:cubicBezTo>
                    <a:pt x="567" y="19933"/>
                    <a:pt x="567" y="19933"/>
                    <a:pt x="567" y="19933"/>
                  </a:cubicBezTo>
                  <a:cubicBezTo>
                    <a:pt x="567" y="19611"/>
                    <a:pt x="567" y="19611"/>
                    <a:pt x="567" y="19611"/>
                  </a:cubicBezTo>
                  <a:cubicBezTo>
                    <a:pt x="567" y="19209"/>
                    <a:pt x="567" y="19209"/>
                    <a:pt x="567" y="19209"/>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8968"/>
                    <a:pt x="0" y="18968"/>
                    <a:pt x="0" y="18968"/>
                  </a:cubicBezTo>
                  <a:cubicBezTo>
                    <a:pt x="0" y="18968"/>
                    <a:pt x="0" y="18968"/>
                    <a:pt x="0" y="18968"/>
                  </a:cubicBezTo>
                  <a:cubicBezTo>
                    <a:pt x="0" y="18968"/>
                    <a:pt x="0" y="18968"/>
                    <a:pt x="0" y="18968"/>
                  </a:cubicBezTo>
                  <a:cubicBezTo>
                    <a:pt x="0" y="18968"/>
                    <a:pt x="0" y="18968"/>
                    <a:pt x="0"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888"/>
                    <a:pt x="81" y="18888"/>
                    <a:pt x="81" y="18888"/>
                  </a:cubicBezTo>
                  <a:cubicBezTo>
                    <a:pt x="81" y="18888"/>
                    <a:pt x="81" y="18888"/>
                    <a:pt x="81" y="18888"/>
                  </a:cubicBezTo>
                  <a:cubicBezTo>
                    <a:pt x="81" y="18888"/>
                    <a:pt x="81" y="18888"/>
                    <a:pt x="81"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07"/>
                    <a:pt x="162" y="18807"/>
                    <a:pt x="162" y="18807"/>
                  </a:cubicBezTo>
                  <a:cubicBezTo>
                    <a:pt x="162" y="18807"/>
                    <a:pt x="162" y="18807"/>
                    <a:pt x="162" y="18807"/>
                  </a:cubicBezTo>
                  <a:cubicBezTo>
                    <a:pt x="162" y="18807"/>
                    <a:pt x="162" y="18807"/>
                    <a:pt x="162" y="18807"/>
                  </a:cubicBezTo>
                  <a:cubicBezTo>
                    <a:pt x="243" y="18807"/>
                    <a:pt x="243" y="18807"/>
                    <a:pt x="243" y="18807"/>
                  </a:cubicBezTo>
                  <a:cubicBezTo>
                    <a:pt x="243" y="18807"/>
                    <a:pt x="243" y="18807"/>
                    <a:pt x="243" y="18807"/>
                  </a:cubicBezTo>
                  <a:cubicBezTo>
                    <a:pt x="243" y="18807"/>
                    <a:pt x="243" y="18807"/>
                    <a:pt x="243" y="18807"/>
                  </a:cubicBezTo>
                  <a:cubicBezTo>
                    <a:pt x="243" y="18807"/>
                    <a:pt x="243" y="18807"/>
                    <a:pt x="243" y="18807"/>
                  </a:cubicBezTo>
                  <a:cubicBezTo>
                    <a:pt x="243" y="18727"/>
                    <a:pt x="243" y="18727"/>
                    <a:pt x="243" y="18727"/>
                  </a:cubicBezTo>
                  <a:cubicBezTo>
                    <a:pt x="324" y="18727"/>
                    <a:pt x="324" y="18727"/>
                    <a:pt x="324" y="18727"/>
                  </a:cubicBezTo>
                  <a:cubicBezTo>
                    <a:pt x="324" y="18727"/>
                    <a:pt x="324" y="18727"/>
                    <a:pt x="324" y="18727"/>
                  </a:cubicBezTo>
                  <a:cubicBezTo>
                    <a:pt x="324" y="18727"/>
                    <a:pt x="324" y="18727"/>
                    <a:pt x="324" y="18727"/>
                  </a:cubicBezTo>
                  <a:cubicBezTo>
                    <a:pt x="324" y="18727"/>
                    <a:pt x="324" y="18727"/>
                    <a:pt x="324" y="18727"/>
                  </a:cubicBezTo>
                  <a:cubicBezTo>
                    <a:pt x="324" y="18647"/>
                    <a:pt x="324" y="18647"/>
                    <a:pt x="324" y="18647"/>
                  </a:cubicBezTo>
                  <a:cubicBezTo>
                    <a:pt x="324" y="18647"/>
                    <a:pt x="324" y="18647"/>
                    <a:pt x="324"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86" y="18486"/>
                    <a:pt x="567" y="18405"/>
                    <a:pt x="649" y="18405"/>
                  </a:cubicBezTo>
                  <a:cubicBezTo>
                    <a:pt x="649" y="18405"/>
                    <a:pt x="649" y="18325"/>
                    <a:pt x="649" y="18325"/>
                  </a:cubicBezTo>
                  <a:cubicBezTo>
                    <a:pt x="730" y="18325"/>
                    <a:pt x="811" y="18325"/>
                    <a:pt x="973" y="18325"/>
                  </a:cubicBezTo>
                  <a:cubicBezTo>
                    <a:pt x="973" y="18325"/>
                    <a:pt x="1135" y="17602"/>
                    <a:pt x="1054" y="17361"/>
                  </a:cubicBezTo>
                  <a:cubicBezTo>
                    <a:pt x="973" y="17039"/>
                    <a:pt x="1379" y="16718"/>
                    <a:pt x="1379" y="16718"/>
                  </a:cubicBezTo>
                  <a:cubicBezTo>
                    <a:pt x="1947" y="16155"/>
                    <a:pt x="1947" y="16155"/>
                    <a:pt x="1947" y="16155"/>
                  </a:cubicBezTo>
                  <a:cubicBezTo>
                    <a:pt x="1866" y="15512"/>
                    <a:pt x="1866" y="15512"/>
                    <a:pt x="1866" y="15512"/>
                  </a:cubicBezTo>
                  <a:cubicBezTo>
                    <a:pt x="2515" y="15592"/>
                    <a:pt x="2515" y="15592"/>
                    <a:pt x="2515" y="15592"/>
                  </a:cubicBezTo>
                  <a:cubicBezTo>
                    <a:pt x="2515" y="15592"/>
                    <a:pt x="3002" y="15351"/>
                    <a:pt x="2839" y="15030"/>
                  </a:cubicBezTo>
                  <a:cubicBezTo>
                    <a:pt x="2758" y="14869"/>
                    <a:pt x="2677" y="14628"/>
                    <a:pt x="2596" y="14467"/>
                  </a:cubicBezTo>
                  <a:cubicBezTo>
                    <a:pt x="2677" y="14387"/>
                    <a:pt x="2677" y="14387"/>
                    <a:pt x="2677" y="14306"/>
                  </a:cubicBezTo>
                  <a:cubicBezTo>
                    <a:pt x="2677" y="14306"/>
                    <a:pt x="2839" y="14065"/>
                    <a:pt x="2839" y="14065"/>
                  </a:cubicBezTo>
                  <a:cubicBezTo>
                    <a:pt x="3083" y="14065"/>
                    <a:pt x="3083" y="14065"/>
                    <a:pt x="3083" y="14065"/>
                  </a:cubicBezTo>
                  <a:cubicBezTo>
                    <a:pt x="3326" y="14146"/>
                    <a:pt x="3326" y="14146"/>
                    <a:pt x="3326" y="14146"/>
                  </a:cubicBezTo>
                  <a:cubicBezTo>
                    <a:pt x="3326" y="14146"/>
                    <a:pt x="3488" y="14226"/>
                    <a:pt x="3569" y="14226"/>
                  </a:cubicBezTo>
                  <a:cubicBezTo>
                    <a:pt x="3732" y="14226"/>
                    <a:pt x="3975" y="14065"/>
                    <a:pt x="3975" y="14065"/>
                  </a:cubicBezTo>
                  <a:cubicBezTo>
                    <a:pt x="3732" y="13744"/>
                    <a:pt x="3732" y="13744"/>
                    <a:pt x="3732" y="13744"/>
                  </a:cubicBezTo>
                  <a:cubicBezTo>
                    <a:pt x="3813" y="13422"/>
                    <a:pt x="3813" y="13422"/>
                    <a:pt x="3813" y="13422"/>
                  </a:cubicBezTo>
                  <a:cubicBezTo>
                    <a:pt x="4137" y="13422"/>
                    <a:pt x="4137" y="13422"/>
                    <a:pt x="4137" y="13422"/>
                  </a:cubicBezTo>
                  <a:cubicBezTo>
                    <a:pt x="4300" y="13422"/>
                    <a:pt x="4300" y="13422"/>
                    <a:pt x="4300" y="13422"/>
                  </a:cubicBezTo>
                  <a:cubicBezTo>
                    <a:pt x="3975" y="12940"/>
                    <a:pt x="3975" y="12940"/>
                    <a:pt x="3975" y="12940"/>
                  </a:cubicBezTo>
                  <a:cubicBezTo>
                    <a:pt x="3975" y="12940"/>
                    <a:pt x="4056" y="12699"/>
                    <a:pt x="4219" y="12779"/>
                  </a:cubicBezTo>
                  <a:cubicBezTo>
                    <a:pt x="4300" y="12779"/>
                    <a:pt x="4381" y="12940"/>
                    <a:pt x="4462" y="12940"/>
                  </a:cubicBezTo>
                  <a:cubicBezTo>
                    <a:pt x="4543" y="12940"/>
                    <a:pt x="4787" y="13020"/>
                    <a:pt x="4787" y="13020"/>
                  </a:cubicBezTo>
                  <a:cubicBezTo>
                    <a:pt x="5111" y="13101"/>
                    <a:pt x="5111" y="13101"/>
                    <a:pt x="5111" y="13101"/>
                  </a:cubicBezTo>
                  <a:cubicBezTo>
                    <a:pt x="5436" y="13101"/>
                    <a:pt x="5436" y="13101"/>
                    <a:pt x="5436" y="13101"/>
                  </a:cubicBezTo>
                  <a:cubicBezTo>
                    <a:pt x="5841" y="13101"/>
                    <a:pt x="5841" y="13101"/>
                    <a:pt x="5841" y="13101"/>
                  </a:cubicBezTo>
                  <a:cubicBezTo>
                    <a:pt x="6004" y="13342"/>
                    <a:pt x="6004" y="13342"/>
                    <a:pt x="6004" y="13342"/>
                  </a:cubicBezTo>
                  <a:cubicBezTo>
                    <a:pt x="6004" y="13342"/>
                    <a:pt x="6085" y="13503"/>
                    <a:pt x="6004" y="13583"/>
                  </a:cubicBezTo>
                  <a:cubicBezTo>
                    <a:pt x="6004" y="13663"/>
                    <a:pt x="5922" y="13904"/>
                    <a:pt x="5922" y="13904"/>
                  </a:cubicBezTo>
                  <a:cubicBezTo>
                    <a:pt x="5841" y="13904"/>
                    <a:pt x="5760" y="13904"/>
                    <a:pt x="5679" y="13985"/>
                  </a:cubicBezTo>
                  <a:cubicBezTo>
                    <a:pt x="5598" y="13985"/>
                    <a:pt x="5192" y="13985"/>
                    <a:pt x="5192" y="13985"/>
                  </a:cubicBezTo>
                  <a:cubicBezTo>
                    <a:pt x="4868" y="13985"/>
                    <a:pt x="4868" y="13985"/>
                    <a:pt x="4868" y="13985"/>
                  </a:cubicBezTo>
                  <a:cubicBezTo>
                    <a:pt x="4624" y="13985"/>
                    <a:pt x="4624" y="13985"/>
                    <a:pt x="4624" y="13985"/>
                  </a:cubicBezTo>
                  <a:cubicBezTo>
                    <a:pt x="4543" y="14146"/>
                    <a:pt x="4543" y="14146"/>
                    <a:pt x="4543" y="14146"/>
                  </a:cubicBezTo>
                  <a:cubicBezTo>
                    <a:pt x="4543" y="14146"/>
                    <a:pt x="4787" y="14226"/>
                    <a:pt x="4868" y="14306"/>
                  </a:cubicBezTo>
                  <a:cubicBezTo>
                    <a:pt x="5030" y="14306"/>
                    <a:pt x="5030" y="14306"/>
                    <a:pt x="5030" y="14306"/>
                  </a:cubicBezTo>
                  <a:cubicBezTo>
                    <a:pt x="5111" y="14387"/>
                    <a:pt x="5273" y="14547"/>
                    <a:pt x="5273" y="14547"/>
                  </a:cubicBezTo>
                  <a:cubicBezTo>
                    <a:pt x="5192" y="14789"/>
                    <a:pt x="5192" y="14789"/>
                    <a:pt x="5192" y="14789"/>
                  </a:cubicBezTo>
                  <a:cubicBezTo>
                    <a:pt x="5192" y="14789"/>
                    <a:pt x="5436" y="14467"/>
                    <a:pt x="5436" y="14467"/>
                  </a:cubicBezTo>
                  <a:cubicBezTo>
                    <a:pt x="5517" y="14467"/>
                    <a:pt x="5922" y="14467"/>
                    <a:pt x="5922" y="14467"/>
                  </a:cubicBezTo>
                  <a:cubicBezTo>
                    <a:pt x="5922" y="14467"/>
                    <a:pt x="6247" y="14306"/>
                    <a:pt x="6328" y="14306"/>
                  </a:cubicBezTo>
                  <a:cubicBezTo>
                    <a:pt x="6328" y="14306"/>
                    <a:pt x="6247" y="14547"/>
                    <a:pt x="6247" y="14547"/>
                  </a:cubicBezTo>
                  <a:cubicBezTo>
                    <a:pt x="6572" y="14387"/>
                    <a:pt x="6572" y="14387"/>
                    <a:pt x="6572" y="14387"/>
                  </a:cubicBezTo>
                  <a:cubicBezTo>
                    <a:pt x="6896" y="14226"/>
                    <a:pt x="6896" y="14226"/>
                    <a:pt x="6896" y="14226"/>
                  </a:cubicBezTo>
                  <a:cubicBezTo>
                    <a:pt x="7058" y="14226"/>
                    <a:pt x="7058" y="14226"/>
                    <a:pt x="7058" y="14226"/>
                  </a:cubicBezTo>
                  <a:cubicBezTo>
                    <a:pt x="7058" y="14226"/>
                    <a:pt x="7139" y="14467"/>
                    <a:pt x="7139" y="14547"/>
                  </a:cubicBezTo>
                  <a:cubicBezTo>
                    <a:pt x="7058" y="14628"/>
                    <a:pt x="7058" y="14628"/>
                    <a:pt x="7058" y="14789"/>
                  </a:cubicBezTo>
                  <a:cubicBezTo>
                    <a:pt x="7058" y="14869"/>
                    <a:pt x="6977" y="14949"/>
                    <a:pt x="7058" y="15030"/>
                  </a:cubicBezTo>
                  <a:cubicBezTo>
                    <a:pt x="7058" y="15030"/>
                    <a:pt x="7058" y="15110"/>
                    <a:pt x="7139" y="15110"/>
                  </a:cubicBezTo>
                  <a:cubicBezTo>
                    <a:pt x="7221" y="15190"/>
                    <a:pt x="7302" y="15110"/>
                    <a:pt x="7302" y="15110"/>
                  </a:cubicBezTo>
                  <a:cubicBezTo>
                    <a:pt x="7464" y="14708"/>
                    <a:pt x="7464" y="14708"/>
                    <a:pt x="7464" y="14708"/>
                  </a:cubicBezTo>
                  <a:cubicBezTo>
                    <a:pt x="7464" y="14708"/>
                    <a:pt x="7626" y="14547"/>
                    <a:pt x="7626" y="14547"/>
                  </a:cubicBezTo>
                  <a:cubicBezTo>
                    <a:pt x="7707" y="14547"/>
                    <a:pt x="7951" y="14387"/>
                    <a:pt x="7951" y="14387"/>
                  </a:cubicBezTo>
                  <a:cubicBezTo>
                    <a:pt x="8356" y="14387"/>
                    <a:pt x="8356" y="14387"/>
                    <a:pt x="8356" y="14387"/>
                  </a:cubicBezTo>
                  <a:cubicBezTo>
                    <a:pt x="8356" y="14387"/>
                    <a:pt x="8762" y="14306"/>
                    <a:pt x="8843" y="14306"/>
                  </a:cubicBezTo>
                  <a:cubicBezTo>
                    <a:pt x="8843" y="14387"/>
                    <a:pt x="9006" y="14387"/>
                    <a:pt x="9087" y="14387"/>
                  </a:cubicBezTo>
                  <a:cubicBezTo>
                    <a:pt x="9249" y="14387"/>
                    <a:pt x="9330" y="14387"/>
                    <a:pt x="9492" y="14387"/>
                  </a:cubicBezTo>
                  <a:cubicBezTo>
                    <a:pt x="9574" y="14387"/>
                    <a:pt x="9655" y="14387"/>
                    <a:pt x="9655" y="14387"/>
                  </a:cubicBezTo>
                  <a:cubicBezTo>
                    <a:pt x="9655" y="14387"/>
                    <a:pt x="9817" y="14226"/>
                    <a:pt x="9817" y="14226"/>
                  </a:cubicBezTo>
                  <a:cubicBezTo>
                    <a:pt x="9817" y="14146"/>
                    <a:pt x="9817" y="14065"/>
                    <a:pt x="9817" y="14065"/>
                  </a:cubicBezTo>
                  <a:cubicBezTo>
                    <a:pt x="9898" y="13985"/>
                    <a:pt x="9979" y="13824"/>
                    <a:pt x="10060" y="13824"/>
                  </a:cubicBezTo>
                  <a:cubicBezTo>
                    <a:pt x="10141" y="13824"/>
                    <a:pt x="11359" y="13985"/>
                    <a:pt x="11359" y="13985"/>
                  </a:cubicBezTo>
                  <a:cubicBezTo>
                    <a:pt x="12413" y="14306"/>
                    <a:pt x="12413" y="14306"/>
                    <a:pt x="12413" y="14306"/>
                  </a:cubicBezTo>
                  <a:cubicBezTo>
                    <a:pt x="13144" y="14467"/>
                    <a:pt x="13144" y="14467"/>
                    <a:pt x="13144" y="14467"/>
                  </a:cubicBezTo>
                  <a:cubicBezTo>
                    <a:pt x="13144" y="14467"/>
                    <a:pt x="13711" y="14789"/>
                    <a:pt x="13793" y="14789"/>
                  </a:cubicBezTo>
                  <a:cubicBezTo>
                    <a:pt x="13874" y="14869"/>
                    <a:pt x="14929" y="15030"/>
                    <a:pt x="14929" y="15030"/>
                  </a:cubicBezTo>
                  <a:cubicBezTo>
                    <a:pt x="15415" y="15351"/>
                    <a:pt x="15415" y="15351"/>
                    <a:pt x="15415" y="15351"/>
                  </a:cubicBezTo>
                  <a:cubicBezTo>
                    <a:pt x="15415" y="15351"/>
                    <a:pt x="15902" y="15512"/>
                    <a:pt x="15902" y="15592"/>
                  </a:cubicBezTo>
                  <a:cubicBezTo>
                    <a:pt x="15902" y="15673"/>
                    <a:pt x="16227" y="15833"/>
                    <a:pt x="16227" y="15833"/>
                  </a:cubicBezTo>
                  <a:cubicBezTo>
                    <a:pt x="16551" y="15673"/>
                    <a:pt x="16551" y="15673"/>
                    <a:pt x="16551" y="15673"/>
                  </a:cubicBezTo>
                  <a:cubicBezTo>
                    <a:pt x="16551" y="15673"/>
                    <a:pt x="16957" y="15753"/>
                    <a:pt x="16957" y="15753"/>
                  </a:cubicBezTo>
                  <a:cubicBezTo>
                    <a:pt x="17038" y="15833"/>
                    <a:pt x="17849" y="16075"/>
                    <a:pt x="17849" y="16075"/>
                  </a:cubicBezTo>
                  <a:cubicBezTo>
                    <a:pt x="17849" y="16075"/>
                    <a:pt x="18417" y="16235"/>
                    <a:pt x="18498" y="16235"/>
                  </a:cubicBezTo>
                  <a:cubicBezTo>
                    <a:pt x="18580" y="16235"/>
                    <a:pt x="18904" y="16155"/>
                    <a:pt x="18904" y="16155"/>
                  </a:cubicBezTo>
                  <a:cubicBezTo>
                    <a:pt x="18904" y="15914"/>
                    <a:pt x="18904" y="15914"/>
                    <a:pt x="18904" y="15914"/>
                  </a:cubicBezTo>
                  <a:cubicBezTo>
                    <a:pt x="18904" y="15914"/>
                    <a:pt x="18823" y="15753"/>
                    <a:pt x="18985" y="15833"/>
                  </a:cubicBezTo>
                  <a:cubicBezTo>
                    <a:pt x="19148" y="15833"/>
                    <a:pt x="19229" y="15833"/>
                    <a:pt x="19310" y="15914"/>
                  </a:cubicBezTo>
                  <a:cubicBezTo>
                    <a:pt x="19310" y="15994"/>
                    <a:pt x="19472" y="15994"/>
                    <a:pt x="19553" y="16075"/>
                  </a:cubicBezTo>
                  <a:cubicBezTo>
                    <a:pt x="19634" y="16235"/>
                    <a:pt x="19959" y="16316"/>
                    <a:pt x="19959" y="16316"/>
                  </a:cubicBezTo>
                  <a:cubicBezTo>
                    <a:pt x="20365" y="16476"/>
                    <a:pt x="20365" y="16476"/>
                    <a:pt x="20365" y="16476"/>
                  </a:cubicBezTo>
                  <a:cubicBezTo>
                    <a:pt x="20446" y="16718"/>
                    <a:pt x="20446" y="16718"/>
                    <a:pt x="20446" y="16718"/>
                  </a:cubicBezTo>
                  <a:cubicBezTo>
                    <a:pt x="20527" y="16798"/>
                    <a:pt x="20527" y="16798"/>
                    <a:pt x="20527" y="16798"/>
                  </a:cubicBezTo>
                  <a:cubicBezTo>
                    <a:pt x="20608" y="16637"/>
                    <a:pt x="20608" y="16637"/>
                    <a:pt x="20608" y="16637"/>
                  </a:cubicBezTo>
                  <a:cubicBezTo>
                    <a:pt x="20689" y="16557"/>
                    <a:pt x="20770" y="16557"/>
                    <a:pt x="20770" y="16557"/>
                  </a:cubicBezTo>
                  <a:cubicBezTo>
                    <a:pt x="20933" y="16637"/>
                    <a:pt x="20933" y="16637"/>
                    <a:pt x="20933" y="16637"/>
                  </a:cubicBezTo>
                  <a:cubicBezTo>
                    <a:pt x="20933" y="16637"/>
                    <a:pt x="21095" y="16637"/>
                    <a:pt x="21095" y="16637"/>
                  </a:cubicBezTo>
                  <a:cubicBezTo>
                    <a:pt x="21176" y="16637"/>
                    <a:pt x="21419" y="16557"/>
                    <a:pt x="21419" y="16557"/>
                  </a:cubicBezTo>
                  <a:cubicBezTo>
                    <a:pt x="21419" y="16637"/>
                    <a:pt x="21582" y="16798"/>
                    <a:pt x="21663" y="16798"/>
                  </a:cubicBezTo>
                  <a:cubicBezTo>
                    <a:pt x="21663" y="16878"/>
                    <a:pt x="21825" y="17119"/>
                    <a:pt x="21825" y="17119"/>
                  </a:cubicBezTo>
                  <a:cubicBezTo>
                    <a:pt x="21825" y="17119"/>
                    <a:pt x="21825" y="17200"/>
                    <a:pt x="21825" y="17361"/>
                  </a:cubicBezTo>
                  <a:cubicBezTo>
                    <a:pt x="21825" y="17441"/>
                    <a:pt x="21906" y="17521"/>
                    <a:pt x="21906" y="17521"/>
                  </a:cubicBezTo>
                  <a:cubicBezTo>
                    <a:pt x="22068" y="17682"/>
                    <a:pt x="22068" y="17682"/>
                    <a:pt x="22068" y="17682"/>
                  </a:cubicBezTo>
                  <a:cubicBezTo>
                    <a:pt x="22474" y="18325"/>
                    <a:pt x="22474" y="18325"/>
                    <a:pt x="22474" y="18325"/>
                  </a:cubicBezTo>
                  <a:cubicBezTo>
                    <a:pt x="22636" y="18486"/>
                    <a:pt x="22636" y="18486"/>
                    <a:pt x="22636" y="18486"/>
                  </a:cubicBezTo>
                  <a:cubicBezTo>
                    <a:pt x="22799" y="18325"/>
                    <a:pt x="22799" y="18325"/>
                    <a:pt x="22799" y="18325"/>
                  </a:cubicBezTo>
                  <a:cubicBezTo>
                    <a:pt x="23042" y="18325"/>
                    <a:pt x="23042" y="18325"/>
                    <a:pt x="23042" y="18325"/>
                  </a:cubicBezTo>
                  <a:cubicBezTo>
                    <a:pt x="23286" y="18888"/>
                    <a:pt x="23286" y="18888"/>
                    <a:pt x="23286" y="18888"/>
                  </a:cubicBezTo>
                  <a:cubicBezTo>
                    <a:pt x="23529" y="19611"/>
                    <a:pt x="23529" y="19611"/>
                    <a:pt x="23529" y="19611"/>
                  </a:cubicBezTo>
                  <a:cubicBezTo>
                    <a:pt x="23367" y="20576"/>
                    <a:pt x="23367" y="20576"/>
                    <a:pt x="23367" y="20576"/>
                  </a:cubicBezTo>
                  <a:cubicBezTo>
                    <a:pt x="23367" y="21219"/>
                    <a:pt x="23367" y="21219"/>
                    <a:pt x="23367" y="21219"/>
                  </a:cubicBezTo>
                  <a:cubicBezTo>
                    <a:pt x="23367" y="21219"/>
                    <a:pt x="23204" y="21701"/>
                    <a:pt x="23204" y="21781"/>
                  </a:cubicBezTo>
                  <a:cubicBezTo>
                    <a:pt x="23204" y="21942"/>
                    <a:pt x="22799" y="22505"/>
                    <a:pt x="22799" y="22505"/>
                  </a:cubicBezTo>
                  <a:cubicBezTo>
                    <a:pt x="22799" y="22505"/>
                    <a:pt x="22555" y="22987"/>
                    <a:pt x="22474" y="23067"/>
                  </a:cubicBezTo>
                  <a:cubicBezTo>
                    <a:pt x="22393" y="23228"/>
                    <a:pt x="22068" y="23871"/>
                    <a:pt x="22068" y="23871"/>
                  </a:cubicBezTo>
                  <a:cubicBezTo>
                    <a:pt x="21095" y="24835"/>
                    <a:pt x="21095" y="24835"/>
                    <a:pt x="21095" y="24835"/>
                  </a:cubicBezTo>
                  <a:cubicBezTo>
                    <a:pt x="21095" y="24835"/>
                    <a:pt x="20608" y="25077"/>
                    <a:pt x="20446" y="25157"/>
                  </a:cubicBezTo>
                  <a:cubicBezTo>
                    <a:pt x="20365" y="25318"/>
                    <a:pt x="19553" y="25398"/>
                    <a:pt x="19553" y="25398"/>
                  </a:cubicBezTo>
                  <a:cubicBezTo>
                    <a:pt x="18904" y="25398"/>
                    <a:pt x="18904" y="25398"/>
                    <a:pt x="18904" y="25398"/>
                  </a:cubicBezTo>
                  <a:cubicBezTo>
                    <a:pt x="17931" y="25157"/>
                    <a:pt x="17931" y="25157"/>
                    <a:pt x="17931" y="25157"/>
                  </a:cubicBezTo>
                  <a:cubicBezTo>
                    <a:pt x="17363" y="25318"/>
                    <a:pt x="17363" y="25318"/>
                    <a:pt x="17363" y="25318"/>
                  </a:cubicBezTo>
                  <a:cubicBezTo>
                    <a:pt x="16632" y="25559"/>
                    <a:pt x="16632" y="25559"/>
                    <a:pt x="16632" y="25559"/>
                  </a:cubicBezTo>
                  <a:cubicBezTo>
                    <a:pt x="15983" y="25559"/>
                    <a:pt x="15983" y="25559"/>
                    <a:pt x="15983" y="25559"/>
                  </a:cubicBezTo>
                  <a:cubicBezTo>
                    <a:pt x="15172" y="25720"/>
                    <a:pt x="15172" y="25720"/>
                    <a:pt x="15172" y="25720"/>
                  </a:cubicBezTo>
                  <a:cubicBezTo>
                    <a:pt x="15172" y="25720"/>
                    <a:pt x="15010" y="25720"/>
                    <a:pt x="14847" y="25720"/>
                  </a:cubicBezTo>
                  <a:cubicBezTo>
                    <a:pt x="14766" y="25720"/>
                    <a:pt x="14279" y="25559"/>
                    <a:pt x="14279" y="25559"/>
                  </a:cubicBezTo>
                  <a:cubicBezTo>
                    <a:pt x="13711" y="25398"/>
                    <a:pt x="13711" y="25398"/>
                    <a:pt x="13711" y="25398"/>
                  </a:cubicBezTo>
                  <a:cubicBezTo>
                    <a:pt x="13306" y="25398"/>
                    <a:pt x="13306" y="25398"/>
                    <a:pt x="13306" y="25398"/>
                  </a:cubicBezTo>
                  <a:cubicBezTo>
                    <a:pt x="13225" y="25720"/>
                    <a:pt x="13225" y="25720"/>
                    <a:pt x="13225" y="25720"/>
                  </a:cubicBezTo>
                  <a:cubicBezTo>
                    <a:pt x="13225" y="25720"/>
                    <a:pt x="13225" y="25720"/>
                    <a:pt x="13062" y="25720"/>
                  </a:cubicBezTo>
                  <a:cubicBezTo>
                    <a:pt x="12900" y="25720"/>
                    <a:pt x="12738" y="25720"/>
                    <a:pt x="12738" y="25720"/>
                  </a:cubicBezTo>
                  <a:cubicBezTo>
                    <a:pt x="12738" y="25398"/>
                    <a:pt x="12738" y="25398"/>
                    <a:pt x="12738" y="25398"/>
                  </a:cubicBezTo>
                  <a:cubicBezTo>
                    <a:pt x="12170" y="25398"/>
                    <a:pt x="12170" y="25398"/>
                    <a:pt x="12170" y="25398"/>
                  </a:cubicBezTo>
                  <a:cubicBezTo>
                    <a:pt x="12170" y="25398"/>
                    <a:pt x="11926" y="25478"/>
                    <a:pt x="11764" y="25478"/>
                  </a:cubicBezTo>
                  <a:cubicBezTo>
                    <a:pt x="11521" y="25478"/>
                    <a:pt x="11277" y="25237"/>
                    <a:pt x="11196" y="25237"/>
                  </a:cubicBezTo>
                  <a:cubicBezTo>
                    <a:pt x="11115" y="25237"/>
                    <a:pt x="11115" y="25318"/>
                    <a:pt x="11115" y="25318"/>
                  </a:cubicBezTo>
                  <a:cubicBezTo>
                    <a:pt x="11115" y="25559"/>
                    <a:pt x="11115" y="25559"/>
                    <a:pt x="11115" y="25559"/>
                  </a:cubicBezTo>
                  <a:cubicBezTo>
                    <a:pt x="10709" y="25559"/>
                    <a:pt x="10709" y="25559"/>
                    <a:pt x="10709" y="25559"/>
                  </a:cubicBezTo>
                  <a:cubicBezTo>
                    <a:pt x="10223" y="25398"/>
                    <a:pt x="10223" y="25398"/>
                    <a:pt x="10223" y="25398"/>
                  </a:cubicBezTo>
                  <a:cubicBezTo>
                    <a:pt x="9817" y="25077"/>
                    <a:pt x="9817" y="25077"/>
                    <a:pt x="9817" y="25077"/>
                  </a:cubicBezTo>
                  <a:cubicBezTo>
                    <a:pt x="9492" y="24755"/>
                    <a:pt x="9492" y="24755"/>
                    <a:pt x="9492" y="24755"/>
                  </a:cubicBezTo>
                  <a:cubicBezTo>
                    <a:pt x="9492" y="24594"/>
                    <a:pt x="9492" y="24594"/>
                    <a:pt x="9492" y="24594"/>
                  </a:cubicBezTo>
                  <a:cubicBezTo>
                    <a:pt x="9087" y="24594"/>
                    <a:pt x="9087" y="24594"/>
                    <a:pt x="9087" y="24594"/>
                  </a:cubicBezTo>
                  <a:cubicBezTo>
                    <a:pt x="8519" y="24594"/>
                    <a:pt x="8519" y="24594"/>
                    <a:pt x="8519" y="24594"/>
                  </a:cubicBezTo>
                  <a:cubicBezTo>
                    <a:pt x="8194" y="24755"/>
                    <a:pt x="8194" y="24755"/>
                    <a:pt x="8194" y="24755"/>
                  </a:cubicBezTo>
                  <a:cubicBezTo>
                    <a:pt x="8600" y="24835"/>
                    <a:pt x="8600" y="24835"/>
                    <a:pt x="8600" y="24835"/>
                  </a:cubicBezTo>
                  <a:cubicBezTo>
                    <a:pt x="8843" y="24916"/>
                    <a:pt x="8843" y="24916"/>
                    <a:pt x="8843" y="24916"/>
                  </a:cubicBezTo>
                  <a:cubicBezTo>
                    <a:pt x="8843" y="24916"/>
                    <a:pt x="9168" y="24835"/>
                    <a:pt x="9168" y="25077"/>
                  </a:cubicBezTo>
                  <a:cubicBezTo>
                    <a:pt x="9168" y="25237"/>
                    <a:pt x="9006" y="25237"/>
                    <a:pt x="9168" y="25398"/>
                  </a:cubicBezTo>
                  <a:cubicBezTo>
                    <a:pt x="9249" y="25559"/>
                    <a:pt x="9574" y="25720"/>
                    <a:pt x="9574" y="25720"/>
                  </a:cubicBezTo>
                  <a:cubicBezTo>
                    <a:pt x="9574" y="25720"/>
                    <a:pt x="9736" y="25720"/>
                    <a:pt x="9817" y="25720"/>
                  </a:cubicBezTo>
                  <a:cubicBezTo>
                    <a:pt x="9898" y="25720"/>
                    <a:pt x="9979" y="25720"/>
                    <a:pt x="9979" y="25720"/>
                  </a:cubicBezTo>
                  <a:cubicBezTo>
                    <a:pt x="10141" y="25961"/>
                    <a:pt x="10141" y="25961"/>
                    <a:pt x="10141" y="25961"/>
                  </a:cubicBezTo>
                  <a:cubicBezTo>
                    <a:pt x="10141" y="25961"/>
                    <a:pt x="10060" y="26041"/>
                    <a:pt x="10223" y="26041"/>
                  </a:cubicBezTo>
                  <a:cubicBezTo>
                    <a:pt x="10304" y="26041"/>
                    <a:pt x="10709" y="26041"/>
                    <a:pt x="10709" y="26041"/>
                  </a:cubicBezTo>
                  <a:cubicBezTo>
                    <a:pt x="11115" y="26202"/>
                    <a:pt x="11115" y="26202"/>
                    <a:pt x="11115" y="26202"/>
                  </a:cubicBezTo>
                  <a:cubicBezTo>
                    <a:pt x="11115" y="26443"/>
                    <a:pt x="11115" y="26443"/>
                    <a:pt x="11115" y="26443"/>
                  </a:cubicBezTo>
                  <a:cubicBezTo>
                    <a:pt x="11115" y="26443"/>
                    <a:pt x="11034" y="26604"/>
                    <a:pt x="11196" y="26604"/>
                  </a:cubicBezTo>
                  <a:cubicBezTo>
                    <a:pt x="11277" y="26684"/>
                    <a:pt x="11602" y="26604"/>
                    <a:pt x="11602" y="26604"/>
                  </a:cubicBezTo>
                  <a:cubicBezTo>
                    <a:pt x="11602" y="26604"/>
                    <a:pt x="11521" y="26523"/>
                    <a:pt x="11683" y="26604"/>
                  </a:cubicBezTo>
                  <a:cubicBezTo>
                    <a:pt x="11764" y="26684"/>
                    <a:pt x="11845" y="26764"/>
                    <a:pt x="11845" y="26764"/>
                  </a:cubicBezTo>
                  <a:cubicBezTo>
                    <a:pt x="11845" y="26764"/>
                    <a:pt x="11926" y="26925"/>
                    <a:pt x="11926" y="27006"/>
                  </a:cubicBezTo>
                  <a:cubicBezTo>
                    <a:pt x="11926" y="27086"/>
                    <a:pt x="12008" y="27247"/>
                    <a:pt x="12008" y="27247"/>
                  </a:cubicBezTo>
                  <a:cubicBezTo>
                    <a:pt x="12008" y="27247"/>
                    <a:pt x="11764" y="27327"/>
                    <a:pt x="12170" y="27327"/>
                  </a:cubicBezTo>
                  <a:cubicBezTo>
                    <a:pt x="12576" y="27327"/>
                    <a:pt x="12576" y="27327"/>
                    <a:pt x="12576" y="27327"/>
                  </a:cubicBezTo>
                  <a:cubicBezTo>
                    <a:pt x="12900" y="27327"/>
                    <a:pt x="12900" y="27327"/>
                    <a:pt x="12900" y="27327"/>
                  </a:cubicBezTo>
                  <a:cubicBezTo>
                    <a:pt x="13225" y="27407"/>
                    <a:pt x="13225" y="27407"/>
                    <a:pt x="13225" y="27407"/>
                  </a:cubicBezTo>
                  <a:cubicBezTo>
                    <a:pt x="13793" y="27649"/>
                    <a:pt x="13793" y="27649"/>
                    <a:pt x="13793" y="27649"/>
                  </a:cubicBezTo>
                  <a:cubicBezTo>
                    <a:pt x="14361" y="27970"/>
                    <a:pt x="14361" y="27970"/>
                    <a:pt x="14361" y="27970"/>
                  </a:cubicBezTo>
                  <a:cubicBezTo>
                    <a:pt x="14361" y="27970"/>
                    <a:pt x="14279" y="28211"/>
                    <a:pt x="14442" y="28211"/>
                  </a:cubicBezTo>
                  <a:cubicBezTo>
                    <a:pt x="14523" y="28211"/>
                    <a:pt x="14847" y="28211"/>
                    <a:pt x="14847" y="28211"/>
                  </a:cubicBezTo>
                  <a:cubicBezTo>
                    <a:pt x="15091" y="28854"/>
                    <a:pt x="15091" y="28854"/>
                    <a:pt x="15091" y="28854"/>
                  </a:cubicBezTo>
                  <a:cubicBezTo>
                    <a:pt x="14685" y="28854"/>
                    <a:pt x="14685" y="28854"/>
                    <a:pt x="14685" y="28854"/>
                  </a:cubicBezTo>
                  <a:cubicBezTo>
                    <a:pt x="14929" y="29497"/>
                    <a:pt x="14929" y="29497"/>
                    <a:pt x="14929" y="29497"/>
                  </a:cubicBezTo>
                  <a:cubicBezTo>
                    <a:pt x="15091" y="29819"/>
                    <a:pt x="15091" y="29819"/>
                    <a:pt x="15091" y="29819"/>
                  </a:cubicBezTo>
                  <a:cubicBezTo>
                    <a:pt x="15010" y="30221"/>
                    <a:pt x="15010" y="30221"/>
                    <a:pt x="15010" y="30221"/>
                  </a:cubicBezTo>
                  <a:cubicBezTo>
                    <a:pt x="14766" y="30462"/>
                    <a:pt x="14766" y="30462"/>
                    <a:pt x="14766" y="30462"/>
                  </a:cubicBezTo>
                  <a:cubicBezTo>
                    <a:pt x="14766" y="30462"/>
                    <a:pt x="14766" y="30622"/>
                    <a:pt x="14766" y="30622"/>
                  </a:cubicBezTo>
                  <a:cubicBezTo>
                    <a:pt x="14766" y="30703"/>
                    <a:pt x="14929" y="30703"/>
                    <a:pt x="14929" y="30703"/>
                  </a:cubicBezTo>
                  <a:cubicBezTo>
                    <a:pt x="14929" y="30703"/>
                    <a:pt x="15091" y="30864"/>
                    <a:pt x="15091" y="30944"/>
                  </a:cubicBezTo>
                  <a:cubicBezTo>
                    <a:pt x="15091" y="31024"/>
                    <a:pt x="15334" y="31105"/>
                    <a:pt x="15334" y="31185"/>
                  </a:cubicBezTo>
                  <a:cubicBezTo>
                    <a:pt x="15415" y="31265"/>
                    <a:pt x="15659" y="31507"/>
                    <a:pt x="15659" y="31507"/>
                  </a:cubicBezTo>
                  <a:cubicBezTo>
                    <a:pt x="15740" y="31667"/>
                    <a:pt x="15740" y="31667"/>
                    <a:pt x="15740" y="31667"/>
                  </a:cubicBezTo>
                  <a:cubicBezTo>
                    <a:pt x="16064" y="31828"/>
                    <a:pt x="16064" y="31828"/>
                    <a:pt x="16064" y="31828"/>
                  </a:cubicBezTo>
                  <a:cubicBezTo>
                    <a:pt x="16064" y="31828"/>
                    <a:pt x="16064" y="31828"/>
                    <a:pt x="16064" y="31908"/>
                  </a:cubicBezTo>
                  <a:cubicBezTo>
                    <a:pt x="16064" y="32069"/>
                    <a:pt x="16227" y="32230"/>
                    <a:pt x="16227" y="32230"/>
                  </a:cubicBezTo>
                  <a:cubicBezTo>
                    <a:pt x="16551" y="32471"/>
                    <a:pt x="16551" y="32471"/>
                    <a:pt x="16551" y="32471"/>
                  </a:cubicBezTo>
                  <a:cubicBezTo>
                    <a:pt x="16551" y="32471"/>
                    <a:pt x="16551" y="32391"/>
                    <a:pt x="16551" y="32551"/>
                  </a:cubicBezTo>
                  <a:cubicBezTo>
                    <a:pt x="16551" y="32712"/>
                    <a:pt x="16551" y="32953"/>
                    <a:pt x="16551" y="32953"/>
                  </a:cubicBezTo>
                  <a:cubicBezTo>
                    <a:pt x="16876" y="32953"/>
                    <a:pt x="16876" y="32953"/>
                    <a:pt x="16876" y="32953"/>
                  </a:cubicBezTo>
                  <a:cubicBezTo>
                    <a:pt x="16795" y="33275"/>
                    <a:pt x="16795" y="33275"/>
                    <a:pt x="16795" y="33275"/>
                  </a:cubicBezTo>
                  <a:cubicBezTo>
                    <a:pt x="16795" y="33275"/>
                    <a:pt x="16632" y="33275"/>
                    <a:pt x="16795" y="33516"/>
                  </a:cubicBezTo>
                  <a:cubicBezTo>
                    <a:pt x="16957" y="33677"/>
                    <a:pt x="16957" y="33837"/>
                    <a:pt x="16957" y="33837"/>
                  </a:cubicBezTo>
                  <a:cubicBezTo>
                    <a:pt x="17525" y="34239"/>
                    <a:pt x="17525" y="34239"/>
                    <a:pt x="17525" y="34239"/>
                  </a:cubicBezTo>
                  <a:cubicBezTo>
                    <a:pt x="17849" y="34239"/>
                    <a:pt x="17849" y="34239"/>
                    <a:pt x="17849" y="34239"/>
                  </a:cubicBezTo>
                  <a:cubicBezTo>
                    <a:pt x="18174" y="34159"/>
                    <a:pt x="18174" y="34159"/>
                    <a:pt x="18174" y="34159"/>
                  </a:cubicBezTo>
                  <a:cubicBezTo>
                    <a:pt x="18336" y="33837"/>
                    <a:pt x="18336" y="33837"/>
                    <a:pt x="18336" y="33837"/>
                  </a:cubicBezTo>
                  <a:cubicBezTo>
                    <a:pt x="18336" y="33837"/>
                    <a:pt x="18580" y="33837"/>
                    <a:pt x="18823" y="33918"/>
                  </a:cubicBezTo>
                  <a:cubicBezTo>
                    <a:pt x="18985" y="33998"/>
                    <a:pt x="19310" y="33918"/>
                    <a:pt x="19310" y="33918"/>
                  </a:cubicBezTo>
                  <a:cubicBezTo>
                    <a:pt x="19310" y="33918"/>
                    <a:pt x="19310" y="33918"/>
                    <a:pt x="19310" y="34079"/>
                  </a:cubicBezTo>
                  <a:cubicBezTo>
                    <a:pt x="19391" y="34239"/>
                    <a:pt x="19553" y="34159"/>
                    <a:pt x="19553" y="34159"/>
                  </a:cubicBezTo>
                  <a:cubicBezTo>
                    <a:pt x="19553" y="34159"/>
                    <a:pt x="19797" y="34159"/>
                    <a:pt x="19797" y="34239"/>
                  </a:cubicBezTo>
                  <a:cubicBezTo>
                    <a:pt x="19797" y="34320"/>
                    <a:pt x="19959" y="34400"/>
                    <a:pt x="20040" y="34561"/>
                  </a:cubicBezTo>
                  <a:cubicBezTo>
                    <a:pt x="20121" y="34722"/>
                    <a:pt x="20121" y="34641"/>
                    <a:pt x="20202" y="34722"/>
                  </a:cubicBezTo>
                  <a:cubicBezTo>
                    <a:pt x="20202" y="34802"/>
                    <a:pt x="19878" y="34882"/>
                    <a:pt x="20283" y="34882"/>
                  </a:cubicBezTo>
                  <a:cubicBezTo>
                    <a:pt x="20608" y="34963"/>
                    <a:pt x="21419" y="35043"/>
                    <a:pt x="21419" y="35043"/>
                  </a:cubicBezTo>
                  <a:cubicBezTo>
                    <a:pt x="21419" y="35043"/>
                    <a:pt x="21906" y="34882"/>
                    <a:pt x="22150" y="34882"/>
                  </a:cubicBezTo>
                  <a:cubicBezTo>
                    <a:pt x="22393" y="34882"/>
                    <a:pt x="22393" y="34963"/>
                    <a:pt x="22393" y="34963"/>
                  </a:cubicBezTo>
                  <a:cubicBezTo>
                    <a:pt x="22636" y="34963"/>
                    <a:pt x="22636" y="34963"/>
                    <a:pt x="22636" y="34963"/>
                  </a:cubicBezTo>
                  <a:cubicBezTo>
                    <a:pt x="22636" y="34963"/>
                    <a:pt x="22799" y="34882"/>
                    <a:pt x="22799" y="34802"/>
                  </a:cubicBezTo>
                  <a:cubicBezTo>
                    <a:pt x="22799" y="34722"/>
                    <a:pt x="22880" y="34480"/>
                    <a:pt x="22880" y="34480"/>
                  </a:cubicBezTo>
                  <a:cubicBezTo>
                    <a:pt x="22880" y="34480"/>
                    <a:pt x="22799" y="34320"/>
                    <a:pt x="22961" y="34320"/>
                  </a:cubicBezTo>
                  <a:cubicBezTo>
                    <a:pt x="23123" y="34320"/>
                    <a:pt x="23204" y="34239"/>
                    <a:pt x="23204" y="34239"/>
                  </a:cubicBezTo>
                  <a:cubicBezTo>
                    <a:pt x="23448" y="34079"/>
                    <a:pt x="23448" y="34079"/>
                    <a:pt x="23448" y="34079"/>
                  </a:cubicBezTo>
                  <a:cubicBezTo>
                    <a:pt x="23367" y="33436"/>
                    <a:pt x="23367" y="33436"/>
                    <a:pt x="23367" y="33436"/>
                  </a:cubicBezTo>
                  <a:cubicBezTo>
                    <a:pt x="23367" y="33436"/>
                    <a:pt x="23367" y="33194"/>
                    <a:pt x="23286" y="33114"/>
                  </a:cubicBezTo>
                  <a:cubicBezTo>
                    <a:pt x="23123" y="33034"/>
                    <a:pt x="22880" y="32793"/>
                    <a:pt x="22880" y="32793"/>
                  </a:cubicBezTo>
                  <a:cubicBezTo>
                    <a:pt x="22799" y="32551"/>
                    <a:pt x="22799" y="32551"/>
                    <a:pt x="22799" y="32551"/>
                  </a:cubicBezTo>
                  <a:cubicBezTo>
                    <a:pt x="22474" y="32310"/>
                    <a:pt x="22474" y="32310"/>
                    <a:pt x="22474" y="32310"/>
                  </a:cubicBezTo>
                  <a:cubicBezTo>
                    <a:pt x="22474" y="32310"/>
                    <a:pt x="22393" y="32150"/>
                    <a:pt x="22312" y="32150"/>
                  </a:cubicBezTo>
                  <a:cubicBezTo>
                    <a:pt x="22231" y="32230"/>
                    <a:pt x="22312" y="32230"/>
                    <a:pt x="22150" y="32471"/>
                  </a:cubicBezTo>
                  <a:cubicBezTo>
                    <a:pt x="21987" y="32632"/>
                    <a:pt x="21744" y="32712"/>
                    <a:pt x="21744" y="32712"/>
                  </a:cubicBezTo>
                  <a:cubicBezTo>
                    <a:pt x="21257" y="32873"/>
                    <a:pt x="21257" y="32873"/>
                    <a:pt x="21257" y="32873"/>
                  </a:cubicBezTo>
                  <a:cubicBezTo>
                    <a:pt x="21257" y="32873"/>
                    <a:pt x="20933" y="32712"/>
                    <a:pt x="20851" y="32551"/>
                  </a:cubicBezTo>
                  <a:cubicBezTo>
                    <a:pt x="20770" y="32471"/>
                    <a:pt x="20202" y="31989"/>
                    <a:pt x="20202" y="31989"/>
                  </a:cubicBezTo>
                  <a:cubicBezTo>
                    <a:pt x="20202" y="31989"/>
                    <a:pt x="19878" y="31748"/>
                    <a:pt x="19797" y="31748"/>
                  </a:cubicBezTo>
                  <a:cubicBezTo>
                    <a:pt x="19634" y="31748"/>
                    <a:pt x="19472" y="31748"/>
                    <a:pt x="19472" y="31748"/>
                  </a:cubicBezTo>
                  <a:cubicBezTo>
                    <a:pt x="19229" y="31346"/>
                    <a:pt x="19229" y="31346"/>
                    <a:pt x="19229" y="31346"/>
                  </a:cubicBezTo>
                  <a:cubicBezTo>
                    <a:pt x="19148" y="31265"/>
                    <a:pt x="19148" y="31265"/>
                    <a:pt x="19148" y="31265"/>
                  </a:cubicBezTo>
                  <a:cubicBezTo>
                    <a:pt x="19148" y="31265"/>
                    <a:pt x="18904" y="31024"/>
                    <a:pt x="19066" y="31024"/>
                  </a:cubicBezTo>
                  <a:cubicBezTo>
                    <a:pt x="19310" y="31024"/>
                    <a:pt x="19391" y="30783"/>
                    <a:pt x="19391" y="30783"/>
                  </a:cubicBezTo>
                  <a:cubicBezTo>
                    <a:pt x="19391" y="30542"/>
                    <a:pt x="19391" y="30542"/>
                    <a:pt x="19391" y="30542"/>
                  </a:cubicBezTo>
                  <a:cubicBezTo>
                    <a:pt x="19391" y="30381"/>
                    <a:pt x="19391" y="30381"/>
                    <a:pt x="19391" y="30381"/>
                  </a:cubicBezTo>
                  <a:cubicBezTo>
                    <a:pt x="19310" y="29979"/>
                    <a:pt x="19310" y="29979"/>
                    <a:pt x="19310" y="29979"/>
                  </a:cubicBezTo>
                  <a:cubicBezTo>
                    <a:pt x="19310" y="29979"/>
                    <a:pt x="19229" y="29578"/>
                    <a:pt x="19310" y="29497"/>
                  </a:cubicBezTo>
                  <a:cubicBezTo>
                    <a:pt x="19472" y="29497"/>
                    <a:pt x="19959" y="29417"/>
                    <a:pt x="19959" y="29417"/>
                  </a:cubicBezTo>
                  <a:cubicBezTo>
                    <a:pt x="19959" y="29417"/>
                    <a:pt x="20202" y="29497"/>
                    <a:pt x="20446" y="29578"/>
                  </a:cubicBezTo>
                  <a:cubicBezTo>
                    <a:pt x="20608" y="29578"/>
                    <a:pt x="20770" y="29658"/>
                    <a:pt x="20770" y="29658"/>
                  </a:cubicBezTo>
                  <a:cubicBezTo>
                    <a:pt x="20770" y="29658"/>
                    <a:pt x="21257" y="29899"/>
                    <a:pt x="21338" y="29979"/>
                  </a:cubicBezTo>
                  <a:cubicBezTo>
                    <a:pt x="21338" y="30060"/>
                    <a:pt x="21501" y="30140"/>
                    <a:pt x="21663" y="30221"/>
                  </a:cubicBezTo>
                  <a:cubicBezTo>
                    <a:pt x="21906" y="30381"/>
                    <a:pt x="22393" y="30221"/>
                    <a:pt x="22393" y="30221"/>
                  </a:cubicBezTo>
                  <a:cubicBezTo>
                    <a:pt x="22393" y="30221"/>
                    <a:pt x="22636" y="30140"/>
                    <a:pt x="22799" y="30140"/>
                  </a:cubicBezTo>
                  <a:cubicBezTo>
                    <a:pt x="22880" y="30140"/>
                    <a:pt x="23610" y="30140"/>
                    <a:pt x="23610" y="30140"/>
                  </a:cubicBezTo>
                  <a:cubicBezTo>
                    <a:pt x="23610" y="30140"/>
                    <a:pt x="23935" y="30140"/>
                    <a:pt x="24016" y="30140"/>
                  </a:cubicBezTo>
                  <a:cubicBezTo>
                    <a:pt x="24097" y="30140"/>
                    <a:pt x="24421" y="30140"/>
                    <a:pt x="24421" y="30140"/>
                  </a:cubicBezTo>
                  <a:cubicBezTo>
                    <a:pt x="25070" y="30301"/>
                    <a:pt x="25070" y="30301"/>
                    <a:pt x="25070" y="30301"/>
                  </a:cubicBezTo>
                  <a:cubicBezTo>
                    <a:pt x="25557" y="30060"/>
                    <a:pt x="25557" y="30060"/>
                    <a:pt x="25557" y="30060"/>
                  </a:cubicBezTo>
                  <a:cubicBezTo>
                    <a:pt x="25557" y="30060"/>
                    <a:pt x="25557" y="29658"/>
                    <a:pt x="25720" y="29658"/>
                  </a:cubicBezTo>
                  <a:cubicBezTo>
                    <a:pt x="25801" y="29658"/>
                    <a:pt x="25963" y="29658"/>
                    <a:pt x="26125" y="29658"/>
                  </a:cubicBezTo>
                  <a:cubicBezTo>
                    <a:pt x="26288" y="29738"/>
                    <a:pt x="26774" y="29578"/>
                    <a:pt x="26774" y="29578"/>
                  </a:cubicBezTo>
                  <a:cubicBezTo>
                    <a:pt x="26288" y="28935"/>
                    <a:pt x="26288" y="28935"/>
                    <a:pt x="26288" y="28935"/>
                  </a:cubicBezTo>
                  <a:cubicBezTo>
                    <a:pt x="26288" y="28935"/>
                    <a:pt x="26288" y="28935"/>
                    <a:pt x="26125" y="28613"/>
                  </a:cubicBezTo>
                  <a:cubicBezTo>
                    <a:pt x="26044" y="28292"/>
                    <a:pt x="25801" y="27970"/>
                    <a:pt x="25801" y="27970"/>
                  </a:cubicBezTo>
                  <a:cubicBezTo>
                    <a:pt x="25801" y="27970"/>
                    <a:pt x="25476" y="27890"/>
                    <a:pt x="25233" y="27809"/>
                  </a:cubicBezTo>
                  <a:cubicBezTo>
                    <a:pt x="24989" y="27729"/>
                    <a:pt x="25152" y="27809"/>
                    <a:pt x="24989" y="27649"/>
                  </a:cubicBezTo>
                  <a:cubicBezTo>
                    <a:pt x="24827" y="27568"/>
                    <a:pt x="24097" y="27166"/>
                    <a:pt x="24097" y="27166"/>
                  </a:cubicBezTo>
                  <a:cubicBezTo>
                    <a:pt x="24097" y="27166"/>
                    <a:pt x="23772" y="27086"/>
                    <a:pt x="23691" y="26925"/>
                  </a:cubicBezTo>
                  <a:cubicBezTo>
                    <a:pt x="23610" y="26684"/>
                    <a:pt x="23691" y="25961"/>
                    <a:pt x="23691" y="25961"/>
                  </a:cubicBezTo>
                  <a:cubicBezTo>
                    <a:pt x="23772" y="25559"/>
                    <a:pt x="23772" y="25559"/>
                    <a:pt x="23772" y="25559"/>
                  </a:cubicBezTo>
                  <a:cubicBezTo>
                    <a:pt x="24178" y="24755"/>
                    <a:pt x="24178" y="24755"/>
                    <a:pt x="24178" y="24755"/>
                  </a:cubicBezTo>
                  <a:cubicBezTo>
                    <a:pt x="24340" y="24032"/>
                    <a:pt x="24340" y="24032"/>
                    <a:pt x="24340" y="24032"/>
                  </a:cubicBezTo>
                  <a:cubicBezTo>
                    <a:pt x="25152" y="23067"/>
                    <a:pt x="25152" y="23067"/>
                    <a:pt x="25152" y="23067"/>
                  </a:cubicBezTo>
                  <a:cubicBezTo>
                    <a:pt x="25395" y="22344"/>
                    <a:pt x="25395" y="22344"/>
                    <a:pt x="25395" y="22344"/>
                  </a:cubicBezTo>
                  <a:cubicBezTo>
                    <a:pt x="25557" y="21620"/>
                    <a:pt x="25557" y="21620"/>
                    <a:pt x="25557" y="21620"/>
                  </a:cubicBezTo>
                  <a:cubicBezTo>
                    <a:pt x="25557" y="20897"/>
                    <a:pt x="25557" y="20897"/>
                    <a:pt x="25557" y="20897"/>
                  </a:cubicBezTo>
                  <a:cubicBezTo>
                    <a:pt x="25557" y="20334"/>
                    <a:pt x="25557" y="20334"/>
                    <a:pt x="25557" y="20334"/>
                  </a:cubicBezTo>
                  <a:cubicBezTo>
                    <a:pt x="26612" y="20334"/>
                    <a:pt x="26612" y="20334"/>
                    <a:pt x="26612" y="20334"/>
                  </a:cubicBezTo>
                  <a:cubicBezTo>
                    <a:pt x="26612" y="20576"/>
                    <a:pt x="26612" y="20576"/>
                    <a:pt x="26612" y="20576"/>
                  </a:cubicBezTo>
                  <a:cubicBezTo>
                    <a:pt x="26612" y="20576"/>
                    <a:pt x="26774" y="20254"/>
                    <a:pt x="26855" y="20254"/>
                  </a:cubicBezTo>
                  <a:cubicBezTo>
                    <a:pt x="26937" y="20254"/>
                    <a:pt x="27586" y="19852"/>
                    <a:pt x="27586" y="19852"/>
                  </a:cubicBezTo>
                  <a:cubicBezTo>
                    <a:pt x="27829" y="20013"/>
                    <a:pt x="27829" y="20013"/>
                    <a:pt x="27829" y="20013"/>
                  </a:cubicBezTo>
                  <a:cubicBezTo>
                    <a:pt x="28478" y="20174"/>
                    <a:pt x="28478" y="20174"/>
                    <a:pt x="28478" y="20174"/>
                  </a:cubicBezTo>
                  <a:cubicBezTo>
                    <a:pt x="28478" y="20174"/>
                    <a:pt x="28722" y="20254"/>
                    <a:pt x="28640" y="20415"/>
                  </a:cubicBezTo>
                  <a:cubicBezTo>
                    <a:pt x="28559" y="20576"/>
                    <a:pt x="28559" y="20576"/>
                    <a:pt x="28640" y="20576"/>
                  </a:cubicBezTo>
                  <a:cubicBezTo>
                    <a:pt x="28722" y="20576"/>
                    <a:pt x="29046" y="20334"/>
                    <a:pt x="29046" y="20334"/>
                  </a:cubicBezTo>
                  <a:cubicBezTo>
                    <a:pt x="29614" y="20576"/>
                    <a:pt x="29614" y="20576"/>
                    <a:pt x="29614" y="20576"/>
                  </a:cubicBezTo>
                  <a:cubicBezTo>
                    <a:pt x="29127" y="20013"/>
                    <a:pt x="29127" y="20013"/>
                    <a:pt x="29127" y="20013"/>
                  </a:cubicBezTo>
                  <a:cubicBezTo>
                    <a:pt x="29127" y="20013"/>
                    <a:pt x="29046" y="19611"/>
                    <a:pt x="29046" y="19450"/>
                  </a:cubicBezTo>
                  <a:cubicBezTo>
                    <a:pt x="29046" y="19290"/>
                    <a:pt x="28965" y="18647"/>
                    <a:pt x="28965" y="18647"/>
                  </a:cubicBezTo>
                  <a:cubicBezTo>
                    <a:pt x="28884" y="18164"/>
                    <a:pt x="28884" y="18164"/>
                    <a:pt x="28884" y="18164"/>
                  </a:cubicBezTo>
                  <a:cubicBezTo>
                    <a:pt x="28722" y="17762"/>
                    <a:pt x="28722" y="17762"/>
                    <a:pt x="28722" y="17762"/>
                  </a:cubicBezTo>
                  <a:cubicBezTo>
                    <a:pt x="28478" y="17521"/>
                    <a:pt x="28478" y="17521"/>
                    <a:pt x="28478" y="17521"/>
                  </a:cubicBezTo>
                  <a:cubicBezTo>
                    <a:pt x="28397" y="17119"/>
                    <a:pt x="28397" y="17119"/>
                    <a:pt x="28397" y="17119"/>
                  </a:cubicBezTo>
                  <a:cubicBezTo>
                    <a:pt x="28235" y="16798"/>
                    <a:pt x="28235" y="16798"/>
                    <a:pt x="28235" y="16798"/>
                  </a:cubicBezTo>
                  <a:cubicBezTo>
                    <a:pt x="27667" y="16476"/>
                    <a:pt x="27667" y="16476"/>
                    <a:pt x="27667" y="16476"/>
                  </a:cubicBezTo>
                  <a:cubicBezTo>
                    <a:pt x="27261" y="16396"/>
                    <a:pt x="27261" y="16396"/>
                    <a:pt x="27261" y="16396"/>
                  </a:cubicBezTo>
                  <a:cubicBezTo>
                    <a:pt x="26937" y="16476"/>
                    <a:pt x="26937" y="16476"/>
                    <a:pt x="26937" y="16476"/>
                  </a:cubicBezTo>
                  <a:cubicBezTo>
                    <a:pt x="26612" y="16476"/>
                    <a:pt x="26612" y="16476"/>
                    <a:pt x="26612" y="16476"/>
                  </a:cubicBezTo>
                  <a:cubicBezTo>
                    <a:pt x="26369" y="16075"/>
                    <a:pt x="26369" y="16075"/>
                    <a:pt x="26369" y="16075"/>
                  </a:cubicBezTo>
                  <a:cubicBezTo>
                    <a:pt x="26369" y="16075"/>
                    <a:pt x="26288" y="15512"/>
                    <a:pt x="26288" y="15432"/>
                  </a:cubicBezTo>
                  <a:cubicBezTo>
                    <a:pt x="26288" y="15351"/>
                    <a:pt x="26125" y="14789"/>
                    <a:pt x="26125" y="14789"/>
                  </a:cubicBezTo>
                  <a:cubicBezTo>
                    <a:pt x="26044" y="14146"/>
                    <a:pt x="26044" y="14146"/>
                    <a:pt x="26044" y="14146"/>
                  </a:cubicBezTo>
                  <a:cubicBezTo>
                    <a:pt x="25801" y="13503"/>
                    <a:pt x="25801" y="13503"/>
                    <a:pt x="25801" y="13503"/>
                  </a:cubicBezTo>
                  <a:cubicBezTo>
                    <a:pt x="25801" y="13503"/>
                    <a:pt x="25638" y="13101"/>
                    <a:pt x="25557" y="12940"/>
                  </a:cubicBezTo>
                  <a:cubicBezTo>
                    <a:pt x="25476" y="12779"/>
                    <a:pt x="25314" y="12458"/>
                    <a:pt x="25314" y="12458"/>
                  </a:cubicBezTo>
                  <a:cubicBezTo>
                    <a:pt x="25152" y="11895"/>
                    <a:pt x="25152" y="11895"/>
                    <a:pt x="25152" y="11895"/>
                  </a:cubicBezTo>
                  <a:cubicBezTo>
                    <a:pt x="24503" y="11734"/>
                    <a:pt x="24503" y="11734"/>
                    <a:pt x="24503" y="11734"/>
                  </a:cubicBezTo>
                  <a:cubicBezTo>
                    <a:pt x="23448" y="11413"/>
                    <a:pt x="23448" y="11413"/>
                    <a:pt x="23448" y="11413"/>
                  </a:cubicBezTo>
                  <a:cubicBezTo>
                    <a:pt x="22880" y="11172"/>
                    <a:pt x="22880" y="11172"/>
                    <a:pt x="22880" y="11172"/>
                  </a:cubicBezTo>
                  <a:cubicBezTo>
                    <a:pt x="22961" y="10931"/>
                    <a:pt x="22961" y="10931"/>
                    <a:pt x="22961" y="10931"/>
                  </a:cubicBezTo>
                  <a:cubicBezTo>
                    <a:pt x="23286" y="10850"/>
                    <a:pt x="23286" y="10850"/>
                    <a:pt x="23286" y="10850"/>
                  </a:cubicBezTo>
                  <a:cubicBezTo>
                    <a:pt x="23286" y="10850"/>
                    <a:pt x="23448" y="10850"/>
                    <a:pt x="23610" y="10850"/>
                  </a:cubicBezTo>
                  <a:cubicBezTo>
                    <a:pt x="23853" y="10850"/>
                    <a:pt x="24016" y="10850"/>
                    <a:pt x="24178" y="10850"/>
                  </a:cubicBezTo>
                  <a:cubicBezTo>
                    <a:pt x="24340" y="10850"/>
                    <a:pt x="24584" y="10850"/>
                    <a:pt x="24584" y="10850"/>
                  </a:cubicBezTo>
                  <a:cubicBezTo>
                    <a:pt x="24908" y="10448"/>
                    <a:pt x="24908" y="10448"/>
                    <a:pt x="24908" y="10448"/>
                  </a:cubicBezTo>
                  <a:cubicBezTo>
                    <a:pt x="26125" y="9805"/>
                    <a:pt x="26125" y="9805"/>
                    <a:pt x="26125" y="9805"/>
                  </a:cubicBezTo>
                  <a:cubicBezTo>
                    <a:pt x="26693" y="9725"/>
                    <a:pt x="26693" y="9725"/>
                    <a:pt x="26693" y="9725"/>
                  </a:cubicBezTo>
                  <a:cubicBezTo>
                    <a:pt x="27261" y="9725"/>
                    <a:pt x="27261" y="9725"/>
                    <a:pt x="27261" y="9725"/>
                  </a:cubicBezTo>
                  <a:cubicBezTo>
                    <a:pt x="27261" y="9725"/>
                    <a:pt x="27261" y="10046"/>
                    <a:pt x="27423" y="10127"/>
                  </a:cubicBezTo>
                  <a:cubicBezTo>
                    <a:pt x="27586" y="10207"/>
                    <a:pt x="27667" y="10207"/>
                    <a:pt x="27748" y="10288"/>
                  </a:cubicBezTo>
                  <a:cubicBezTo>
                    <a:pt x="27910" y="10288"/>
                    <a:pt x="28397" y="10368"/>
                    <a:pt x="28397" y="10368"/>
                  </a:cubicBezTo>
                  <a:cubicBezTo>
                    <a:pt x="28722" y="10529"/>
                    <a:pt x="28722" y="10529"/>
                    <a:pt x="28722" y="10529"/>
                  </a:cubicBezTo>
                  <a:cubicBezTo>
                    <a:pt x="29046" y="11011"/>
                    <a:pt x="29046" y="11011"/>
                    <a:pt x="29046" y="11011"/>
                  </a:cubicBezTo>
                  <a:cubicBezTo>
                    <a:pt x="29614" y="11332"/>
                    <a:pt x="29614" y="11332"/>
                    <a:pt x="29614" y="11332"/>
                  </a:cubicBezTo>
                  <a:cubicBezTo>
                    <a:pt x="29614" y="11332"/>
                    <a:pt x="29695" y="11574"/>
                    <a:pt x="29614" y="11654"/>
                  </a:cubicBezTo>
                  <a:cubicBezTo>
                    <a:pt x="29533" y="11734"/>
                    <a:pt x="29614" y="11975"/>
                    <a:pt x="29290" y="12136"/>
                  </a:cubicBezTo>
                  <a:cubicBezTo>
                    <a:pt x="28965" y="12297"/>
                    <a:pt x="28559" y="12618"/>
                    <a:pt x="28478" y="12618"/>
                  </a:cubicBezTo>
                  <a:cubicBezTo>
                    <a:pt x="28397" y="12699"/>
                    <a:pt x="28154" y="13020"/>
                    <a:pt x="28154" y="13020"/>
                  </a:cubicBezTo>
                  <a:cubicBezTo>
                    <a:pt x="27991" y="13342"/>
                    <a:pt x="27991" y="13342"/>
                    <a:pt x="27991" y="13342"/>
                  </a:cubicBezTo>
                  <a:cubicBezTo>
                    <a:pt x="28073" y="13583"/>
                    <a:pt x="28073" y="13583"/>
                    <a:pt x="28073" y="13583"/>
                  </a:cubicBezTo>
                  <a:cubicBezTo>
                    <a:pt x="28073" y="13583"/>
                    <a:pt x="28073" y="13663"/>
                    <a:pt x="28073" y="13744"/>
                  </a:cubicBezTo>
                  <a:cubicBezTo>
                    <a:pt x="27991" y="13904"/>
                    <a:pt x="27910" y="14146"/>
                    <a:pt x="27910" y="14146"/>
                  </a:cubicBezTo>
                  <a:cubicBezTo>
                    <a:pt x="27991" y="14547"/>
                    <a:pt x="27991" y="14547"/>
                    <a:pt x="27991" y="14547"/>
                  </a:cubicBezTo>
                  <a:cubicBezTo>
                    <a:pt x="27991" y="14547"/>
                    <a:pt x="28073" y="14708"/>
                    <a:pt x="28154" y="14869"/>
                  </a:cubicBezTo>
                  <a:cubicBezTo>
                    <a:pt x="28154" y="14949"/>
                    <a:pt x="28884" y="15110"/>
                    <a:pt x="28884" y="15110"/>
                  </a:cubicBezTo>
                  <a:cubicBezTo>
                    <a:pt x="29614" y="15190"/>
                    <a:pt x="29614" y="15190"/>
                    <a:pt x="29614" y="15190"/>
                  </a:cubicBezTo>
                  <a:cubicBezTo>
                    <a:pt x="30182" y="15753"/>
                    <a:pt x="30182" y="15753"/>
                    <a:pt x="30182" y="15753"/>
                  </a:cubicBezTo>
                  <a:cubicBezTo>
                    <a:pt x="30669" y="15994"/>
                    <a:pt x="30669" y="15994"/>
                    <a:pt x="30669" y="15994"/>
                  </a:cubicBezTo>
                  <a:cubicBezTo>
                    <a:pt x="31237" y="15914"/>
                    <a:pt x="31237" y="15914"/>
                    <a:pt x="31237" y="15914"/>
                  </a:cubicBezTo>
                  <a:cubicBezTo>
                    <a:pt x="31805" y="15512"/>
                    <a:pt x="31805" y="15512"/>
                    <a:pt x="31805" y="15512"/>
                  </a:cubicBezTo>
                  <a:cubicBezTo>
                    <a:pt x="32210" y="15271"/>
                    <a:pt x="32210" y="15271"/>
                    <a:pt x="32210" y="15271"/>
                  </a:cubicBezTo>
                  <a:cubicBezTo>
                    <a:pt x="32210" y="15271"/>
                    <a:pt x="32454" y="14949"/>
                    <a:pt x="32535" y="14869"/>
                  </a:cubicBezTo>
                  <a:cubicBezTo>
                    <a:pt x="32616" y="14789"/>
                    <a:pt x="32860" y="14547"/>
                    <a:pt x="32860" y="14547"/>
                  </a:cubicBezTo>
                  <a:cubicBezTo>
                    <a:pt x="32860" y="14547"/>
                    <a:pt x="33022" y="14387"/>
                    <a:pt x="33022" y="14306"/>
                  </a:cubicBezTo>
                  <a:cubicBezTo>
                    <a:pt x="33022" y="14226"/>
                    <a:pt x="32941" y="13583"/>
                    <a:pt x="32941" y="13583"/>
                  </a:cubicBezTo>
                  <a:cubicBezTo>
                    <a:pt x="32778" y="13101"/>
                    <a:pt x="32778" y="13101"/>
                    <a:pt x="32778" y="13101"/>
                  </a:cubicBezTo>
                  <a:cubicBezTo>
                    <a:pt x="32535" y="12538"/>
                    <a:pt x="32535" y="12538"/>
                    <a:pt x="32535" y="12538"/>
                  </a:cubicBezTo>
                  <a:cubicBezTo>
                    <a:pt x="32535" y="12538"/>
                    <a:pt x="32373" y="12297"/>
                    <a:pt x="32373" y="12136"/>
                  </a:cubicBezTo>
                  <a:cubicBezTo>
                    <a:pt x="32373" y="12056"/>
                    <a:pt x="32292" y="11734"/>
                    <a:pt x="32292" y="11734"/>
                  </a:cubicBezTo>
                  <a:cubicBezTo>
                    <a:pt x="31967" y="11413"/>
                    <a:pt x="31967" y="11413"/>
                    <a:pt x="31967" y="11413"/>
                  </a:cubicBezTo>
                  <a:cubicBezTo>
                    <a:pt x="32129" y="11091"/>
                    <a:pt x="32129" y="11091"/>
                    <a:pt x="32129" y="11091"/>
                  </a:cubicBezTo>
                  <a:cubicBezTo>
                    <a:pt x="32292" y="10850"/>
                    <a:pt x="32292" y="10850"/>
                    <a:pt x="32292" y="10850"/>
                  </a:cubicBezTo>
                  <a:cubicBezTo>
                    <a:pt x="32697" y="10368"/>
                    <a:pt x="32697" y="10368"/>
                    <a:pt x="32697" y="10368"/>
                  </a:cubicBezTo>
                  <a:cubicBezTo>
                    <a:pt x="32860" y="10046"/>
                    <a:pt x="32860" y="10046"/>
                    <a:pt x="32860" y="10046"/>
                  </a:cubicBezTo>
                  <a:cubicBezTo>
                    <a:pt x="32535" y="9645"/>
                    <a:pt x="32535" y="9645"/>
                    <a:pt x="32535" y="9645"/>
                  </a:cubicBezTo>
                  <a:cubicBezTo>
                    <a:pt x="32292" y="9564"/>
                    <a:pt x="32292" y="9564"/>
                    <a:pt x="32292" y="9564"/>
                  </a:cubicBezTo>
                  <a:cubicBezTo>
                    <a:pt x="32778" y="9323"/>
                    <a:pt x="32778" y="9323"/>
                    <a:pt x="32778" y="9323"/>
                  </a:cubicBezTo>
                  <a:cubicBezTo>
                    <a:pt x="33103" y="9162"/>
                    <a:pt x="33103" y="9162"/>
                    <a:pt x="33103" y="9162"/>
                  </a:cubicBezTo>
                  <a:cubicBezTo>
                    <a:pt x="33509" y="8198"/>
                    <a:pt x="33509" y="8198"/>
                    <a:pt x="33509" y="8198"/>
                  </a:cubicBezTo>
                  <a:cubicBezTo>
                    <a:pt x="33752" y="7635"/>
                    <a:pt x="33752" y="7635"/>
                    <a:pt x="33752" y="7635"/>
                  </a:cubicBezTo>
                  <a:cubicBezTo>
                    <a:pt x="34077" y="6751"/>
                    <a:pt x="34077" y="6751"/>
                    <a:pt x="34077" y="6751"/>
                  </a:cubicBezTo>
                  <a:cubicBezTo>
                    <a:pt x="34077" y="6751"/>
                    <a:pt x="34239" y="6108"/>
                    <a:pt x="34239" y="6028"/>
                  </a:cubicBezTo>
                  <a:cubicBezTo>
                    <a:pt x="34239" y="5947"/>
                    <a:pt x="34482" y="5787"/>
                    <a:pt x="34482" y="5787"/>
                  </a:cubicBezTo>
                  <a:cubicBezTo>
                    <a:pt x="34807" y="5385"/>
                    <a:pt x="34807" y="5385"/>
                    <a:pt x="34807" y="5385"/>
                  </a:cubicBezTo>
                  <a:cubicBezTo>
                    <a:pt x="35050" y="4902"/>
                    <a:pt x="35050" y="4902"/>
                    <a:pt x="35050" y="4902"/>
                  </a:cubicBezTo>
                  <a:cubicBezTo>
                    <a:pt x="35212" y="4581"/>
                    <a:pt x="35212" y="4581"/>
                    <a:pt x="35212" y="4581"/>
                  </a:cubicBezTo>
                  <a:cubicBezTo>
                    <a:pt x="35618" y="3938"/>
                    <a:pt x="35618" y="3938"/>
                    <a:pt x="35618" y="3938"/>
                  </a:cubicBezTo>
                  <a:cubicBezTo>
                    <a:pt x="35943" y="4099"/>
                    <a:pt x="35943" y="4099"/>
                    <a:pt x="35943" y="4099"/>
                  </a:cubicBezTo>
                  <a:cubicBezTo>
                    <a:pt x="35943" y="4099"/>
                    <a:pt x="36105" y="4259"/>
                    <a:pt x="36105" y="4420"/>
                  </a:cubicBezTo>
                  <a:cubicBezTo>
                    <a:pt x="36105" y="4581"/>
                    <a:pt x="36024" y="4661"/>
                    <a:pt x="36105" y="4661"/>
                  </a:cubicBezTo>
                  <a:cubicBezTo>
                    <a:pt x="36267" y="4661"/>
                    <a:pt x="36186" y="4661"/>
                    <a:pt x="36267" y="4581"/>
                  </a:cubicBezTo>
                  <a:cubicBezTo>
                    <a:pt x="36430" y="4420"/>
                    <a:pt x="36511" y="4099"/>
                    <a:pt x="36511" y="4018"/>
                  </a:cubicBezTo>
                  <a:cubicBezTo>
                    <a:pt x="36511" y="3938"/>
                    <a:pt x="36673" y="3938"/>
                    <a:pt x="36511" y="3858"/>
                  </a:cubicBezTo>
                  <a:cubicBezTo>
                    <a:pt x="36267" y="3777"/>
                    <a:pt x="35943" y="3616"/>
                    <a:pt x="35943" y="3616"/>
                  </a:cubicBezTo>
                  <a:cubicBezTo>
                    <a:pt x="35943" y="3616"/>
                    <a:pt x="35618" y="3536"/>
                    <a:pt x="35618" y="3456"/>
                  </a:cubicBezTo>
                  <a:cubicBezTo>
                    <a:pt x="35699" y="3375"/>
                    <a:pt x="35943" y="2652"/>
                    <a:pt x="35943" y="2652"/>
                  </a:cubicBezTo>
                  <a:cubicBezTo>
                    <a:pt x="36267" y="1848"/>
                    <a:pt x="36267" y="1848"/>
                    <a:pt x="36267" y="1848"/>
                  </a:cubicBezTo>
                  <a:cubicBezTo>
                    <a:pt x="36267" y="1366"/>
                    <a:pt x="36267" y="1366"/>
                    <a:pt x="36267" y="1366"/>
                  </a:cubicBezTo>
                  <a:cubicBezTo>
                    <a:pt x="36511" y="964"/>
                    <a:pt x="36511" y="964"/>
                    <a:pt x="36511" y="964"/>
                  </a:cubicBezTo>
                  <a:cubicBezTo>
                    <a:pt x="36754" y="643"/>
                    <a:pt x="36916" y="160"/>
                    <a:pt x="37322" y="0"/>
                  </a:cubicBezTo>
                  <a:cubicBezTo>
                    <a:pt x="120000" y="0"/>
                    <a:pt x="120000" y="0"/>
                    <a:pt x="120000" y="0"/>
                  </a:cubicBezTo>
                  <a:cubicBezTo>
                    <a:pt x="120000" y="59156"/>
                    <a:pt x="120000" y="59156"/>
                    <a:pt x="120000" y="59156"/>
                  </a:cubicBezTo>
                  <a:cubicBezTo>
                    <a:pt x="118864" y="59557"/>
                    <a:pt x="118864" y="59557"/>
                    <a:pt x="118864" y="59557"/>
                  </a:cubicBezTo>
                  <a:cubicBezTo>
                    <a:pt x="118701" y="59557"/>
                    <a:pt x="116430" y="59236"/>
                    <a:pt x="116511" y="59959"/>
                  </a:cubicBezTo>
                  <a:cubicBezTo>
                    <a:pt x="116592" y="60361"/>
                    <a:pt x="116997" y="60442"/>
                    <a:pt x="116997" y="60442"/>
                  </a:cubicBezTo>
                  <a:cubicBezTo>
                    <a:pt x="118052" y="61406"/>
                    <a:pt x="118052" y="61406"/>
                    <a:pt x="118052" y="61406"/>
                  </a:cubicBezTo>
                  <a:cubicBezTo>
                    <a:pt x="117971" y="61969"/>
                    <a:pt x="117971" y="61969"/>
                    <a:pt x="117971" y="61969"/>
                  </a:cubicBezTo>
                  <a:cubicBezTo>
                    <a:pt x="118620" y="62129"/>
                    <a:pt x="118620" y="62129"/>
                    <a:pt x="118620" y="62129"/>
                  </a:cubicBezTo>
                  <a:cubicBezTo>
                    <a:pt x="120000" y="62129"/>
                    <a:pt x="120000" y="62129"/>
                    <a:pt x="120000" y="62129"/>
                  </a:cubicBezTo>
                  <a:cubicBezTo>
                    <a:pt x="120000" y="63094"/>
                    <a:pt x="120000" y="63094"/>
                    <a:pt x="120000" y="63094"/>
                  </a:cubicBezTo>
                  <a:cubicBezTo>
                    <a:pt x="119188" y="63174"/>
                    <a:pt x="118296" y="63335"/>
                    <a:pt x="118133" y="63415"/>
                  </a:cubicBezTo>
                  <a:cubicBezTo>
                    <a:pt x="117241" y="64380"/>
                    <a:pt x="117241" y="64380"/>
                    <a:pt x="117241" y="64380"/>
                  </a:cubicBezTo>
                  <a:cubicBezTo>
                    <a:pt x="118296" y="65746"/>
                    <a:pt x="118296" y="65746"/>
                    <a:pt x="118296" y="65746"/>
                  </a:cubicBezTo>
                  <a:cubicBezTo>
                    <a:pt x="118215" y="66630"/>
                    <a:pt x="118215" y="66630"/>
                    <a:pt x="118215" y="66630"/>
                  </a:cubicBezTo>
                  <a:cubicBezTo>
                    <a:pt x="117322" y="67273"/>
                    <a:pt x="117322" y="67273"/>
                    <a:pt x="117322" y="67273"/>
                  </a:cubicBezTo>
                  <a:cubicBezTo>
                    <a:pt x="118052" y="67997"/>
                    <a:pt x="118052" y="67997"/>
                    <a:pt x="118052" y="67997"/>
                  </a:cubicBezTo>
                  <a:cubicBezTo>
                    <a:pt x="119350" y="67997"/>
                    <a:pt x="119350" y="67997"/>
                    <a:pt x="119350" y="67997"/>
                  </a:cubicBezTo>
                  <a:cubicBezTo>
                    <a:pt x="120000" y="68479"/>
                    <a:pt x="120000" y="68479"/>
                    <a:pt x="120000" y="68479"/>
                  </a:cubicBezTo>
                  <a:cubicBezTo>
                    <a:pt x="120000" y="72257"/>
                    <a:pt x="120000" y="72257"/>
                    <a:pt x="120000" y="72257"/>
                  </a:cubicBezTo>
                  <a:cubicBezTo>
                    <a:pt x="119756" y="72257"/>
                    <a:pt x="119432" y="72337"/>
                    <a:pt x="119026" y="72337"/>
                  </a:cubicBezTo>
                  <a:cubicBezTo>
                    <a:pt x="118458" y="73302"/>
                    <a:pt x="118458" y="73302"/>
                    <a:pt x="118458" y="73302"/>
                  </a:cubicBezTo>
                  <a:cubicBezTo>
                    <a:pt x="114320" y="72578"/>
                    <a:pt x="114320" y="72578"/>
                    <a:pt x="114320" y="72578"/>
                  </a:cubicBezTo>
                  <a:cubicBezTo>
                    <a:pt x="112941" y="71774"/>
                    <a:pt x="112941" y="71774"/>
                    <a:pt x="112941" y="71774"/>
                  </a:cubicBezTo>
                  <a:cubicBezTo>
                    <a:pt x="111886" y="72498"/>
                    <a:pt x="112129" y="72176"/>
                    <a:pt x="111237" y="73141"/>
                  </a:cubicBezTo>
                  <a:cubicBezTo>
                    <a:pt x="108803" y="72498"/>
                    <a:pt x="108803" y="72498"/>
                    <a:pt x="108803" y="72498"/>
                  </a:cubicBezTo>
                  <a:cubicBezTo>
                    <a:pt x="107261" y="73221"/>
                    <a:pt x="107261" y="73221"/>
                    <a:pt x="107261" y="73221"/>
                  </a:cubicBezTo>
                  <a:cubicBezTo>
                    <a:pt x="105476" y="74989"/>
                    <a:pt x="105476" y="74989"/>
                    <a:pt x="105476" y="74989"/>
                  </a:cubicBezTo>
                  <a:cubicBezTo>
                    <a:pt x="102474" y="74829"/>
                    <a:pt x="102474" y="74829"/>
                    <a:pt x="102474" y="74829"/>
                  </a:cubicBezTo>
                  <a:cubicBezTo>
                    <a:pt x="101825" y="73945"/>
                    <a:pt x="101825" y="73945"/>
                    <a:pt x="101825" y="73945"/>
                  </a:cubicBezTo>
                  <a:cubicBezTo>
                    <a:pt x="101663" y="74748"/>
                    <a:pt x="101663" y="74748"/>
                    <a:pt x="101663" y="74748"/>
                  </a:cubicBezTo>
                  <a:cubicBezTo>
                    <a:pt x="102312" y="75552"/>
                    <a:pt x="102312" y="75552"/>
                    <a:pt x="102312" y="75552"/>
                  </a:cubicBezTo>
                  <a:cubicBezTo>
                    <a:pt x="101176" y="76115"/>
                    <a:pt x="101176" y="76115"/>
                    <a:pt x="101176" y="76115"/>
                  </a:cubicBezTo>
                  <a:cubicBezTo>
                    <a:pt x="100770" y="74989"/>
                    <a:pt x="100770" y="74989"/>
                    <a:pt x="100770" y="74989"/>
                  </a:cubicBezTo>
                  <a:cubicBezTo>
                    <a:pt x="99797" y="73784"/>
                    <a:pt x="99797" y="73784"/>
                    <a:pt x="99797" y="73784"/>
                  </a:cubicBezTo>
                  <a:cubicBezTo>
                    <a:pt x="98336" y="73462"/>
                    <a:pt x="98336" y="73462"/>
                    <a:pt x="98336" y="73462"/>
                  </a:cubicBezTo>
                  <a:cubicBezTo>
                    <a:pt x="97525" y="72900"/>
                    <a:pt x="97525" y="72900"/>
                    <a:pt x="97525" y="72900"/>
                  </a:cubicBezTo>
                  <a:cubicBezTo>
                    <a:pt x="97363" y="72819"/>
                    <a:pt x="94361" y="73141"/>
                    <a:pt x="93793" y="73221"/>
                  </a:cubicBezTo>
                  <a:cubicBezTo>
                    <a:pt x="93062" y="72739"/>
                    <a:pt x="92981" y="72739"/>
                    <a:pt x="92170" y="72337"/>
                  </a:cubicBezTo>
                  <a:cubicBezTo>
                    <a:pt x="91359" y="72980"/>
                    <a:pt x="91359" y="72980"/>
                    <a:pt x="91359" y="72980"/>
                  </a:cubicBezTo>
                  <a:cubicBezTo>
                    <a:pt x="91359" y="72980"/>
                    <a:pt x="90953" y="73703"/>
                    <a:pt x="90304" y="73703"/>
                  </a:cubicBezTo>
                  <a:cubicBezTo>
                    <a:pt x="89574" y="73703"/>
                    <a:pt x="89655" y="72739"/>
                    <a:pt x="89655" y="72739"/>
                  </a:cubicBezTo>
                  <a:cubicBezTo>
                    <a:pt x="88600" y="72900"/>
                    <a:pt x="88600" y="72900"/>
                    <a:pt x="88600" y="72900"/>
                  </a:cubicBezTo>
                  <a:cubicBezTo>
                    <a:pt x="87221" y="74829"/>
                    <a:pt x="87221" y="74829"/>
                    <a:pt x="87221" y="74829"/>
                  </a:cubicBezTo>
                  <a:cubicBezTo>
                    <a:pt x="85517" y="76275"/>
                    <a:pt x="85517" y="76275"/>
                    <a:pt x="85517" y="76275"/>
                  </a:cubicBezTo>
                  <a:cubicBezTo>
                    <a:pt x="84543" y="77722"/>
                    <a:pt x="84543" y="77722"/>
                    <a:pt x="84543" y="77722"/>
                  </a:cubicBezTo>
                  <a:cubicBezTo>
                    <a:pt x="82677" y="78446"/>
                    <a:pt x="82677" y="78446"/>
                    <a:pt x="82677" y="78446"/>
                  </a:cubicBezTo>
                  <a:cubicBezTo>
                    <a:pt x="82758" y="79089"/>
                    <a:pt x="82758" y="79089"/>
                    <a:pt x="82758" y="79089"/>
                  </a:cubicBezTo>
                  <a:cubicBezTo>
                    <a:pt x="84624" y="80696"/>
                    <a:pt x="84624" y="80696"/>
                    <a:pt x="84624" y="80696"/>
                  </a:cubicBezTo>
                  <a:cubicBezTo>
                    <a:pt x="83326" y="81580"/>
                    <a:pt x="83326" y="81580"/>
                    <a:pt x="83326" y="81580"/>
                  </a:cubicBezTo>
                  <a:cubicBezTo>
                    <a:pt x="81379" y="79571"/>
                    <a:pt x="82109" y="81098"/>
                    <a:pt x="79675" y="79249"/>
                  </a:cubicBezTo>
                  <a:cubicBezTo>
                    <a:pt x="79269" y="80696"/>
                    <a:pt x="79188" y="80294"/>
                    <a:pt x="79432" y="81500"/>
                  </a:cubicBezTo>
                  <a:cubicBezTo>
                    <a:pt x="78377" y="82223"/>
                    <a:pt x="78377" y="82223"/>
                    <a:pt x="78377" y="82223"/>
                  </a:cubicBezTo>
                  <a:cubicBezTo>
                    <a:pt x="78945" y="84393"/>
                    <a:pt x="78539" y="83670"/>
                    <a:pt x="79918" y="85117"/>
                  </a:cubicBezTo>
                  <a:cubicBezTo>
                    <a:pt x="79107" y="86805"/>
                    <a:pt x="79269" y="86081"/>
                    <a:pt x="79350" y="88091"/>
                  </a:cubicBezTo>
                  <a:cubicBezTo>
                    <a:pt x="81217" y="88653"/>
                    <a:pt x="81217" y="88653"/>
                    <a:pt x="81217" y="88653"/>
                  </a:cubicBezTo>
                  <a:cubicBezTo>
                    <a:pt x="81703" y="89778"/>
                    <a:pt x="81703" y="89778"/>
                    <a:pt x="81703" y="89778"/>
                  </a:cubicBezTo>
                  <a:cubicBezTo>
                    <a:pt x="82920" y="90341"/>
                    <a:pt x="82920" y="90341"/>
                    <a:pt x="82920" y="90341"/>
                  </a:cubicBezTo>
                  <a:cubicBezTo>
                    <a:pt x="84137" y="89537"/>
                    <a:pt x="84137" y="89537"/>
                    <a:pt x="84137" y="89537"/>
                  </a:cubicBezTo>
                  <a:cubicBezTo>
                    <a:pt x="85922" y="90421"/>
                    <a:pt x="85922" y="90421"/>
                    <a:pt x="85922" y="90421"/>
                  </a:cubicBezTo>
                  <a:cubicBezTo>
                    <a:pt x="88275" y="92190"/>
                    <a:pt x="88275" y="92190"/>
                    <a:pt x="88275" y="92190"/>
                  </a:cubicBezTo>
                  <a:cubicBezTo>
                    <a:pt x="89655" y="93878"/>
                    <a:pt x="89655" y="93878"/>
                    <a:pt x="89655" y="93878"/>
                  </a:cubicBezTo>
                  <a:cubicBezTo>
                    <a:pt x="88843" y="93235"/>
                    <a:pt x="88843" y="93235"/>
                    <a:pt x="88843" y="93235"/>
                  </a:cubicBezTo>
                  <a:cubicBezTo>
                    <a:pt x="88356" y="93476"/>
                    <a:pt x="88356" y="93476"/>
                    <a:pt x="88356" y="93476"/>
                  </a:cubicBezTo>
                  <a:cubicBezTo>
                    <a:pt x="88681" y="94038"/>
                    <a:pt x="88681" y="94038"/>
                    <a:pt x="88681" y="94038"/>
                  </a:cubicBezTo>
                  <a:cubicBezTo>
                    <a:pt x="90385" y="94521"/>
                    <a:pt x="90385" y="94521"/>
                    <a:pt x="90385" y="94521"/>
                  </a:cubicBezTo>
                  <a:cubicBezTo>
                    <a:pt x="90304" y="95807"/>
                    <a:pt x="90304" y="95807"/>
                    <a:pt x="90304" y="95807"/>
                  </a:cubicBezTo>
                  <a:cubicBezTo>
                    <a:pt x="89006" y="100629"/>
                    <a:pt x="89006" y="100629"/>
                    <a:pt x="89006" y="100629"/>
                  </a:cubicBezTo>
                  <a:cubicBezTo>
                    <a:pt x="87951" y="102880"/>
                    <a:pt x="87951" y="102880"/>
                    <a:pt x="87951" y="102880"/>
                  </a:cubicBezTo>
                  <a:cubicBezTo>
                    <a:pt x="87707" y="104246"/>
                    <a:pt x="87707" y="104246"/>
                    <a:pt x="87707" y="104246"/>
                  </a:cubicBezTo>
                  <a:cubicBezTo>
                    <a:pt x="87545" y="105612"/>
                    <a:pt x="87545" y="105612"/>
                    <a:pt x="87545" y="105612"/>
                  </a:cubicBezTo>
                  <a:cubicBezTo>
                    <a:pt x="87870" y="106738"/>
                    <a:pt x="87870" y="106738"/>
                    <a:pt x="87870" y="106738"/>
                  </a:cubicBezTo>
                  <a:cubicBezTo>
                    <a:pt x="87870" y="106738"/>
                    <a:pt x="87870" y="107059"/>
                    <a:pt x="88194" y="107381"/>
                  </a:cubicBezTo>
                  <a:cubicBezTo>
                    <a:pt x="88519" y="107702"/>
                    <a:pt x="88600" y="108024"/>
                    <a:pt x="89006" y="108345"/>
                  </a:cubicBezTo>
                  <a:cubicBezTo>
                    <a:pt x="89411" y="108586"/>
                    <a:pt x="89249" y="108747"/>
                    <a:pt x="90709" y="108827"/>
                  </a:cubicBezTo>
                  <a:cubicBezTo>
                    <a:pt x="92089" y="108988"/>
                    <a:pt x="90791" y="109631"/>
                    <a:pt x="90872" y="109872"/>
                  </a:cubicBezTo>
                  <a:cubicBezTo>
                    <a:pt x="90953" y="110033"/>
                    <a:pt x="91034" y="111158"/>
                    <a:pt x="91602" y="112283"/>
                  </a:cubicBezTo>
                  <a:cubicBezTo>
                    <a:pt x="92170" y="113409"/>
                    <a:pt x="92494" y="113248"/>
                    <a:pt x="93387" y="113730"/>
                  </a:cubicBezTo>
                  <a:cubicBezTo>
                    <a:pt x="94279" y="114132"/>
                    <a:pt x="93874" y="114293"/>
                    <a:pt x="94442" y="115418"/>
                  </a:cubicBezTo>
                  <a:cubicBezTo>
                    <a:pt x="95010" y="116463"/>
                    <a:pt x="96389" y="115981"/>
                    <a:pt x="96632" y="115981"/>
                  </a:cubicBezTo>
                  <a:cubicBezTo>
                    <a:pt x="96795" y="115981"/>
                    <a:pt x="96957" y="116222"/>
                    <a:pt x="97200" y="116543"/>
                  </a:cubicBezTo>
                  <a:cubicBezTo>
                    <a:pt x="97200" y="116543"/>
                    <a:pt x="97200" y="116543"/>
                    <a:pt x="97200" y="116543"/>
                  </a:cubicBezTo>
                  <a:cubicBezTo>
                    <a:pt x="97200" y="116543"/>
                    <a:pt x="96713" y="117026"/>
                    <a:pt x="96551" y="117106"/>
                  </a:cubicBezTo>
                  <a:cubicBezTo>
                    <a:pt x="96470" y="117186"/>
                    <a:pt x="96389" y="117267"/>
                    <a:pt x="96308" y="117347"/>
                  </a:cubicBezTo>
                  <a:cubicBezTo>
                    <a:pt x="96227" y="117508"/>
                    <a:pt x="96470" y="117588"/>
                    <a:pt x="96308" y="117669"/>
                  </a:cubicBezTo>
                  <a:cubicBezTo>
                    <a:pt x="96146" y="117749"/>
                    <a:pt x="95983" y="118070"/>
                    <a:pt x="95983" y="118231"/>
                  </a:cubicBezTo>
                  <a:cubicBezTo>
                    <a:pt x="96064" y="118392"/>
                    <a:pt x="95902" y="118633"/>
                    <a:pt x="95902" y="118633"/>
                  </a:cubicBezTo>
                  <a:cubicBezTo>
                    <a:pt x="95902" y="118633"/>
                    <a:pt x="95578" y="119035"/>
                    <a:pt x="95172" y="119035"/>
                  </a:cubicBezTo>
                  <a:cubicBezTo>
                    <a:pt x="94847" y="119115"/>
                    <a:pt x="94604" y="118955"/>
                    <a:pt x="94279" y="118874"/>
                  </a:cubicBezTo>
                  <a:cubicBezTo>
                    <a:pt x="93955" y="118794"/>
                    <a:pt x="93955" y="118794"/>
                    <a:pt x="93955" y="118794"/>
                  </a:cubicBezTo>
                  <a:cubicBezTo>
                    <a:pt x="93955" y="118794"/>
                    <a:pt x="93711" y="118794"/>
                    <a:pt x="93387" y="118713"/>
                  </a:cubicBezTo>
                  <a:cubicBezTo>
                    <a:pt x="93062" y="118553"/>
                    <a:pt x="93306" y="118553"/>
                    <a:pt x="93306" y="118553"/>
                  </a:cubicBezTo>
                  <a:cubicBezTo>
                    <a:pt x="92981" y="118231"/>
                    <a:pt x="92981" y="118231"/>
                    <a:pt x="92981" y="118231"/>
                  </a:cubicBezTo>
                  <a:cubicBezTo>
                    <a:pt x="92657" y="117829"/>
                    <a:pt x="92657" y="117829"/>
                    <a:pt x="92657" y="117829"/>
                  </a:cubicBezTo>
                  <a:cubicBezTo>
                    <a:pt x="92657" y="117829"/>
                    <a:pt x="92576" y="117749"/>
                    <a:pt x="92576" y="117588"/>
                  </a:cubicBezTo>
                  <a:cubicBezTo>
                    <a:pt x="92494" y="117427"/>
                    <a:pt x="92494" y="117588"/>
                    <a:pt x="92332" y="117588"/>
                  </a:cubicBezTo>
                  <a:cubicBezTo>
                    <a:pt x="92170" y="117588"/>
                    <a:pt x="92089" y="117669"/>
                    <a:pt x="91926" y="117588"/>
                  </a:cubicBezTo>
                  <a:cubicBezTo>
                    <a:pt x="91845" y="117508"/>
                    <a:pt x="91845" y="117427"/>
                    <a:pt x="91845" y="117347"/>
                  </a:cubicBezTo>
                  <a:cubicBezTo>
                    <a:pt x="91845" y="117267"/>
                    <a:pt x="91602" y="117106"/>
                    <a:pt x="91359" y="117106"/>
                  </a:cubicBezTo>
                  <a:cubicBezTo>
                    <a:pt x="91115" y="117026"/>
                    <a:pt x="91196" y="116865"/>
                    <a:pt x="90872" y="116865"/>
                  </a:cubicBezTo>
                  <a:cubicBezTo>
                    <a:pt x="90547" y="116865"/>
                    <a:pt x="90791" y="116624"/>
                    <a:pt x="90791" y="116463"/>
                  </a:cubicBezTo>
                  <a:cubicBezTo>
                    <a:pt x="90709" y="116383"/>
                    <a:pt x="90466" y="116624"/>
                    <a:pt x="90385" y="116704"/>
                  </a:cubicBezTo>
                  <a:cubicBezTo>
                    <a:pt x="90304" y="116784"/>
                    <a:pt x="90223" y="116945"/>
                    <a:pt x="90060" y="116945"/>
                  </a:cubicBezTo>
                  <a:cubicBezTo>
                    <a:pt x="89979" y="117026"/>
                    <a:pt x="89898" y="116543"/>
                    <a:pt x="89898" y="116543"/>
                  </a:cubicBezTo>
                  <a:cubicBezTo>
                    <a:pt x="89898" y="116543"/>
                    <a:pt x="89898" y="116543"/>
                    <a:pt x="89574" y="116543"/>
                  </a:cubicBezTo>
                  <a:cubicBezTo>
                    <a:pt x="89168" y="116543"/>
                    <a:pt x="89411" y="116704"/>
                    <a:pt x="89411" y="116704"/>
                  </a:cubicBezTo>
                  <a:cubicBezTo>
                    <a:pt x="89168" y="117267"/>
                    <a:pt x="89168" y="117267"/>
                    <a:pt x="89168" y="117267"/>
                  </a:cubicBezTo>
                  <a:cubicBezTo>
                    <a:pt x="88762" y="117588"/>
                    <a:pt x="88762" y="117588"/>
                    <a:pt x="88762" y="117588"/>
                  </a:cubicBezTo>
                  <a:cubicBezTo>
                    <a:pt x="88762" y="117588"/>
                    <a:pt x="88843" y="117829"/>
                    <a:pt x="88924" y="117990"/>
                  </a:cubicBezTo>
                  <a:cubicBezTo>
                    <a:pt x="88924" y="118151"/>
                    <a:pt x="89168" y="118231"/>
                    <a:pt x="89168" y="118231"/>
                  </a:cubicBezTo>
                  <a:cubicBezTo>
                    <a:pt x="89168" y="118231"/>
                    <a:pt x="89411" y="118392"/>
                    <a:pt x="89655" y="118553"/>
                  </a:cubicBezTo>
                  <a:cubicBezTo>
                    <a:pt x="89898" y="118713"/>
                    <a:pt x="89817" y="118713"/>
                    <a:pt x="89979" y="118713"/>
                  </a:cubicBezTo>
                  <a:cubicBezTo>
                    <a:pt x="90141" y="118794"/>
                    <a:pt x="90385" y="118874"/>
                    <a:pt x="90709" y="119035"/>
                  </a:cubicBezTo>
                  <a:cubicBezTo>
                    <a:pt x="91034" y="119115"/>
                    <a:pt x="90872" y="119035"/>
                    <a:pt x="91359" y="119437"/>
                  </a:cubicBezTo>
                  <a:cubicBezTo>
                    <a:pt x="91764" y="119758"/>
                    <a:pt x="91277" y="119437"/>
                    <a:pt x="91196" y="119678"/>
                  </a:cubicBezTo>
                  <a:cubicBezTo>
                    <a:pt x="91115" y="120000"/>
                    <a:pt x="90628" y="119356"/>
                    <a:pt x="90304" y="119517"/>
                  </a:cubicBezTo>
                  <a:cubicBezTo>
                    <a:pt x="89979" y="119598"/>
                    <a:pt x="89898" y="119356"/>
                    <a:pt x="89655" y="119437"/>
                  </a:cubicBezTo>
                  <a:cubicBezTo>
                    <a:pt x="89655" y="119437"/>
                    <a:pt x="89655" y="119437"/>
                    <a:pt x="89655" y="119437"/>
                  </a:cubicBezTo>
                  <a:cubicBezTo>
                    <a:pt x="89574" y="119437"/>
                    <a:pt x="89574" y="119437"/>
                    <a:pt x="89574" y="119437"/>
                  </a:cubicBezTo>
                  <a:cubicBezTo>
                    <a:pt x="89574" y="119356"/>
                    <a:pt x="89492" y="119276"/>
                    <a:pt x="89492" y="119196"/>
                  </a:cubicBezTo>
                  <a:cubicBezTo>
                    <a:pt x="89411" y="119115"/>
                    <a:pt x="89006" y="119115"/>
                    <a:pt x="89006" y="119115"/>
                  </a:cubicBezTo>
                  <a:cubicBezTo>
                    <a:pt x="88681" y="119035"/>
                    <a:pt x="88681" y="119035"/>
                    <a:pt x="88681" y="119035"/>
                  </a:cubicBezTo>
                  <a:cubicBezTo>
                    <a:pt x="88438" y="118955"/>
                    <a:pt x="88438" y="118955"/>
                    <a:pt x="88438" y="118955"/>
                  </a:cubicBezTo>
                  <a:cubicBezTo>
                    <a:pt x="88194" y="118553"/>
                    <a:pt x="88194" y="118553"/>
                    <a:pt x="88194" y="118553"/>
                  </a:cubicBezTo>
                  <a:cubicBezTo>
                    <a:pt x="87951" y="118392"/>
                    <a:pt x="87951" y="118392"/>
                    <a:pt x="87951" y="118392"/>
                  </a:cubicBezTo>
                  <a:cubicBezTo>
                    <a:pt x="87707" y="118070"/>
                    <a:pt x="87707" y="118070"/>
                    <a:pt x="87707" y="118070"/>
                  </a:cubicBezTo>
                  <a:cubicBezTo>
                    <a:pt x="87789" y="117910"/>
                    <a:pt x="87789" y="117910"/>
                    <a:pt x="87789" y="117910"/>
                  </a:cubicBezTo>
                  <a:cubicBezTo>
                    <a:pt x="88032" y="117588"/>
                    <a:pt x="88032" y="117588"/>
                    <a:pt x="88032" y="117588"/>
                  </a:cubicBezTo>
                  <a:cubicBezTo>
                    <a:pt x="88032" y="117588"/>
                    <a:pt x="88113" y="117588"/>
                    <a:pt x="88194" y="117427"/>
                  </a:cubicBezTo>
                  <a:cubicBezTo>
                    <a:pt x="88356" y="117186"/>
                    <a:pt x="88194" y="117186"/>
                    <a:pt x="88194" y="117186"/>
                  </a:cubicBezTo>
                  <a:cubicBezTo>
                    <a:pt x="88194" y="117186"/>
                    <a:pt x="87870" y="117026"/>
                    <a:pt x="87707" y="116945"/>
                  </a:cubicBezTo>
                  <a:cubicBezTo>
                    <a:pt x="87545" y="116865"/>
                    <a:pt x="87302" y="117106"/>
                    <a:pt x="87302" y="117106"/>
                  </a:cubicBezTo>
                  <a:cubicBezTo>
                    <a:pt x="86815" y="117026"/>
                    <a:pt x="86815" y="117026"/>
                    <a:pt x="86815" y="117026"/>
                  </a:cubicBezTo>
                  <a:cubicBezTo>
                    <a:pt x="86409" y="117026"/>
                    <a:pt x="86409" y="117026"/>
                    <a:pt x="86409" y="117026"/>
                  </a:cubicBezTo>
                  <a:cubicBezTo>
                    <a:pt x="86085" y="116704"/>
                    <a:pt x="86085" y="116704"/>
                    <a:pt x="86085" y="116704"/>
                  </a:cubicBezTo>
                  <a:cubicBezTo>
                    <a:pt x="85517" y="116543"/>
                    <a:pt x="85517" y="116543"/>
                    <a:pt x="85517" y="116543"/>
                  </a:cubicBezTo>
                  <a:cubicBezTo>
                    <a:pt x="85192" y="116383"/>
                    <a:pt x="85192" y="116383"/>
                    <a:pt x="85192" y="116383"/>
                  </a:cubicBezTo>
                  <a:cubicBezTo>
                    <a:pt x="85192" y="116383"/>
                    <a:pt x="85192" y="115740"/>
                    <a:pt x="85192" y="115659"/>
                  </a:cubicBezTo>
                  <a:cubicBezTo>
                    <a:pt x="85192" y="115498"/>
                    <a:pt x="85192" y="115257"/>
                    <a:pt x="85192" y="115257"/>
                  </a:cubicBezTo>
                  <a:cubicBezTo>
                    <a:pt x="85192" y="115257"/>
                    <a:pt x="84705" y="115177"/>
                    <a:pt x="84462" y="115257"/>
                  </a:cubicBezTo>
                  <a:cubicBezTo>
                    <a:pt x="84300" y="115338"/>
                    <a:pt x="84056" y="115257"/>
                    <a:pt x="84056" y="115257"/>
                  </a:cubicBezTo>
                  <a:cubicBezTo>
                    <a:pt x="84056" y="115257"/>
                    <a:pt x="83407" y="115177"/>
                    <a:pt x="83326" y="115016"/>
                  </a:cubicBezTo>
                  <a:cubicBezTo>
                    <a:pt x="83326" y="114855"/>
                    <a:pt x="83326" y="114936"/>
                    <a:pt x="83245" y="114936"/>
                  </a:cubicBezTo>
                  <a:cubicBezTo>
                    <a:pt x="83083" y="114936"/>
                    <a:pt x="82596" y="114936"/>
                    <a:pt x="82596" y="114936"/>
                  </a:cubicBezTo>
                  <a:cubicBezTo>
                    <a:pt x="82109" y="114775"/>
                    <a:pt x="82109" y="114775"/>
                    <a:pt x="82109" y="114775"/>
                  </a:cubicBezTo>
                  <a:cubicBezTo>
                    <a:pt x="82109" y="115498"/>
                    <a:pt x="82109" y="115498"/>
                    <a:pt x="82109" y="115498"/>
                  </a:cubicBezTo>
                  <a:cubicBezTo>
                    <a:pt x="82028" y="115338"/>
                    <a:pt x="82028" y="115338"/>
                    <a:pt x="82028" y="115338"/>
                  </a:cubicBezTo>
                  <a:cubicBezTo>
                    <a:pt x="81217" y="115257"/>
                    <a:pt x="81217" y="115257"/>
                    <a:pt x="81217" y="115257"/>
                  </a:cubicBezTo>
                  <a:cubicBezTo>
                    <a:pt x="80730" y="115498"/>
                    <a:pt x="80730" y="115498"/>
                    <a:pt x="80730" y="115498"/>
                  </a:cubicBezTo>
                  <a:cubicBezTo>
                    <a:pt x="80324" y="115659"/>
                    <a:pt x="80324" y="115659"/>
                    <a:pt x="80324" y="115659"/>
                  </a:cubicBezTo>
                  <a:cubicBezTo>
                    <a:pt x="80324" y="115900"/>
                    <a:pt x="80324" y="115900"/>
                    <a:pt x="80324" y="115900"/>
                  </a:cubicBezTo>
                  <a:cubicBezTo>
                    <a:pt x="80162" y="116141"/>
                    <a:pt x="80162" y="116141"/>
                    <a:pt x="80162" y="116141"/>
                  </a:cubicBezTo>
                  <a:cubicBezTo>
                    <a:pt x="80162" y="116141"/>
                    <a:pt x="79918" y="116222"/>
                    <a:pt x="79756" y="116222"/>
                  </a:cubicBezTo>
                  <a:cubicBezTo>
                    <a:pt x="79756" y="116302"/>
                    <a:pt x="79675" y="116463"/>
                    <a:pt x="79675" y="116543"/>
                  </a:cubicBezTo>
                  <a:cubicBezTo>
                    <a:pt x="79594" y="116624"/>
                    <a:pt x="79432" y="116624"/>
                    <a:pt x="79432" y="116624"/>
                  </a:cubicBezTo>
                  <a:cubicBezTo>
                    <a:pt x="79107" y="116543"/>
                    <a:pt x="79107" y="116543"/>
                    <a:pt x="79107" y="116543"/>
                  </a:cubicBezTo>
                  <a:cubicBezTo>
                    <a:pt x="78864" y="116543"/>
                    <a:pt x="78864" y="116543"/>
                    <a:pt x="78864" y="116543"/>
                  </a:cubicBezTo>
                  <a:cubicBezTo>
                    <a:pt x="78701" y="116383"/>
                    <a:pt x="78701" y="116383"/>
                    <a:pt x="78701" y="116383"/>
                  </a:cubicBezTo>
                  <a:cubicBezTo>
                    <a:pt x="78864" y="116061"/>
                    <a:pt x="78864" y="116061"/>
                    <a:pt x="78864" y="116061"/>
                  </a:cubicBezTo>
                  <a:cubicBezTo>
                    <a:pt x="78864" y="115900"/>
                    <a:pt x="78864" y="115900"/>
                    <a:pt x="78864" y="115900"/>
                  </a:cubicBezTo>
                  <a:cubicBezTo>
                    <a:pt x="78864" y="115900"/>
                    <a:pt x="78864" y="115900"/>
                    <a:pt x="78864" y="115900"/>
                  </a:cubicBezTo>
                  <a:cubicBezTo>
                    <a:pt x="78864" y="115900"/>
                    <a:pt x="78864" y="115900"/>
                    <a:pt x="78864" y="115900"/>
                  </a:cubicBezTo>
                  <a:cubicBezTo>
                    <a:pt x="78377" y="115900"/>
                    <a:pt x="78377" y="115900"/>
                    <a:pt x="78377" y="115900"/>
                  </a:cubicBezTo>
                  <a:cubicBezTo>
                    <a:pt x="77890" y="115740"/>
                    <a:pt x="77890" y="115740"/>
                    <a:pt x="77890" y="115740"/>
                  </a:cubicBezTo>
                  <a:cubicBezTo>
                    <a:pt x="76835" y="115659"/>
                    <a:pt x="76835" y="115659"/>
                    <a:pt x="76835" y="115659"/>
                  </a:cubicBezTo>
                  <a:cubicBezTo>
                    <a:pt x="76186" y="115498"/>
                    <a:pt x="76186" y="115498"/>
                    <a:pt x="76186" y="115498"/>
                  </a:cubicBezTo>
                  <a:cubicBezTo>
                    <a:pt x="75780" y="115097"/>
                    <a:pt x="75780" y="115097"/>
                    <a:pt x="75780" y="115097"/>
                  </a:cubicBezTo>
                  <a:cubicBezTo>
                    <a:pt x="75131" y="114936"/>
                    <a:pt x="75131" y="114936"/>
                    <a:pt x="75131" y="114936"/>
                  </a:cubicBezTo>
                  <a:cubicBezTo>
                    <a:pt x="74563" y="115338"/>
                    <a:pt x="74563" y="115338"/>
                    <a:pt x="74563" y="115338"/>
                  </a:cubicBezTo>
                  <a:cubicBezTo>
                    <a:pt x="74563" y="115338"/>
                    <a:pt x="73995" y="115097"/>
                    <a:pt x="73752" y="115097"/>
                  </a:cubicBezTo>
                  <a:cubicBezTo>
                    <a:pt x="73590" y="115177"/>
                    <a:pt x="73265" y="115257"/>
                    <a:pt x="73184" y="115338"/>
                  </a:cubicBezTo>
                  <a:cubicBezTo>
                    <a:pt x="73103" y="115338"/>
                    <a:pt x="73103" y="115418"/>
                    <a:pt x="73022" y="115418"/>
                  </a:cubicBezTo>
                  <a:cubicBezTo>
                    <a:pt x="73022" y="115418"/>
                    <a:pt x="73022" y="115418"/>
                    <a:pt x="73022" y="115418"/>
                  </a:cubicBezTo>
                  <a:cubicBezTo>
                    <a:pt x="73022" y="115418"/>
                    <a:pt x="73022" y="115418"/>
                    <a:pt x="73022" y="115418"/>
                  </a:cubicBezTo>
                  <a:cubicBezTo>
                    <a:pt x="73022" y="115418"/>
                    <a:pt x="73022" y="115418"/>
                    <a:pt x="73022" y="11541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697" y="115659"/>
                    <a:pt x="72535" y="115579"/>
                    <a:pt x="72373" y="115579"/>
                  </a:cubicBezTo>
                  <a:cubicBezTo>
                    <a:pt x="72292" y="115659"/>
                    <a:pt x="72210" y="115740"/>
                    <a:pt x="72048" y="115740"/>
                  </a:cubicBezTo>
                  <a:cubicBezTo>
                    <a:pt x="71886" y="115740"/>
                    <a:pt x="71805" y="115659"/>
                    <a:pt x="71643" y="115659"/>
                  </a:cubicBezTo>
                  <a:cubicBezTo>
                    <a:pt x="71561" y="115740"/>
                    <a:pt x="71480" y="115820"/>
                    <a:pt x="71318" y="115820"/>
                  </a:cubicBezTo>
                  <a:cubicBezTo>
                    <a:pt x="71156" y="115820"/>
                    <a:pt x="71075" y="115659"/>
                    <a:pt x="71075" y="115659"/>
                  </a:cubicBezTo>
                  <a:cubicBezTo>
                    <a:pt x="70831" y="115659"/>
                    <a:pt x="70831" y="115659"/>
                    <a:pt x="70831" y="115659"/>
                  </a:cubicBezTo>
                  <a:cubicBezTo>
                    <a:pt x="70588" y="115418"/>
                    <a:pt x="70588" y="115418"/>
                    <a:pt x="70588" y="115418"/>
                  </a:cubicBezTo>
                  <a:cubicBezTo>
                    <a:pt x="70588" y="115418"/>
                    <a:pt x="70507" y="115579"/>
                    <a:pt x="70263" y="115579"/>
                  </a:cubicBezTo>
                  <a:cubicBezTo>
                    <a:pt x="70101" y="115498"/>
                    <a:pt x="69939" y="115418"/>
                    <a:pt x="69776" y="115498"/>
                  </a:cubicBezTo>
                  <a:cubicBezTo>
                    <a:pt x="69614" y="115498"/>
                    <a:pt x="69371" y="115579"/>
                    <a:pt x="69371" y="115579"/>
                  </a:cubicBezTo>
                  <a:cubicBezTo>
                    <a:pt x="68722" y="115338"/>
                    <a:pt x="68722" y="115338"/>
                    <a:pt x="68722" y="115338"/>
                  </a:cubicBezTo>
                  <a:cubicBezTo>
                    <a:pt x="68316" y="115257"/>
                    <a:pt x="68316" y="115257"/>
                    <a:pt x="68316" y="115257"/>
                  </a:cubicBezTo>
                  <a:cubicBezTo>
                    <a:pt x="67991" y="115177"/>
                    <a:pt x="67991" y="115177"/>
                    <a:pt x="67991" y="115177"/>
                  </a:cubicBezTo>
                  <a:cubicBezTo>
                    <a:pt x="67829" y="115418"/>
                    <a:pt x="67829" y="115418"/>
                    <a:pt x="67829" y="115418"/>
                  </a:cubicBezTo>
                  <a:cubicBezTo>
                    <a:pt x="67423" y="115418"/>
                    <a:pt x="67423" y="115418"/>
                    <a:pt x="67423" y="115418"/>
                  </a:cubicBezTo>
                  <a:cubicBezTo>
                    <a:pt x="67423" y="115418"/>
                    <a:pt x="66937" y="115257"/>
                    <a:pt x="66612" y="115338"/>
                  </a:cubicBezTo>
                  <a:cubicBezTo>
                    <a:pt x="66531" y="115338"/>
                    <a:pt x="66288" y="115579"/>
                    <a:pt x="66206" y="115579"/>
                  </a:cubicBezTo>
                  <a:cubicBezTo>
                    <a:pt x="66125" y="115659"/>
                    <a:pt x="66450" y="115900"/>
                    <a:pt x="66288" y="115900"/>
                  </a:cubicBezTo>
                  <a:cubicBezTo>
                    <a:pt x="63853" y="115659"/>
                    <a:pt x="61014" y="114695"/>
                    <a:pt x="58580" y="114052"/>
                  </a:cubicBezTo>
                  <a:cubicBezTo>
                    <a:pt x="58580" y="114052"/>
                    <a:pt x="56551" y="113569"/>
                    <a:pt x="56227" y="113569"/>
                  </a:cubicBezTo>
                  <a:cubicBezTo>
                    <a:pt x="55902" y="113569"/>
                    <a:pt x="55253" y="112685"/>
                    <a:pt x="55253" y="112444"/>
                  </a:cubicBezTo>
                  <a:cubicBezTo>
                    <a:pt x="55253" y="112203"/>
                    <a:pt x="55172" y="111480"/>
                    <a:pt x="55496" y="111319"/>
                  </a:cubicBezTo>
                  <a:cubicBezTo>
                    <a:pt x="55821" y="111158"/>
                    <a:pt x="55821" y="111158"/>
                    <a:pt x="56389" y="110676"/>
                  </a:cubicBezTo>
                  <a:cubicBezTo>
                    <a:pt x="56876" y="110113"/>
                    <a:pt x="56876" y="109711"/>
                    <a:pt x="56876" y="109711"/>
                  </a:cubicBezTo>
                  <a:cubicBezTo>
                    <a:pt x="55659" y="108988"/>
                    <a:pt x="55659" y="108988"/>
                    <a:pt x="55659" y="108988"/>
                  </a:cubicBezTo>
                  <a:cubicBezTo>
                    <a:pt x="55659" y="108988"/>
                    <a:pt x="54279" y="109711"/>
                    <a:pt x="54036" y="109551"/>
                  </a:cubicBezTo>
                  <a:cubicBezTo>
                    <a:pt x="53711" y="109390"/>
                    <a:pt x="52413" y="110274"/>
                    <a:pt x="52413" y="110274"/>
                  </a:cubicBezTo>
                  <a:cubicBezTo>
                    <a:pt x="51115" y="110354"/>
                    <a:pt x="51115" y="110354"/>
                    <a:pt x="51115" y="110354"/>
                  </a:cubicBezTo>
                  <a:cubicBezTo>
                    <a:pt x="51115" y="110194"/>
                    <a:pt x="51115" y="110194"/>
                    <a:pt x="51115" y="110194"/>
                  </a:cubicBezTo>
                  <a:cubicBezTo>
                    <a:pt x="51115" y="110194"/>
                    <a:pt x="51359" y="109390"/>
                    <a:pt x="51683" y="109551"/>
                  </a:cubicBezTo>
                  <a:cubicBezTo>
                    <a:pt x="52008" y="108586"/>
                    <a:pt x="52008" y="108586"/>
                    <a:pt x="52008" y="108586"/>
                  </a:cubicBezTo>
                  <a:cubicBezTo>
                    <a:pt x="51845" y="107461"/>
                    <a:pt x="51845" y="107461"/>
                    <a:pt x="51845" y="107461"/>
                  </a:cubicBezTo>
                  <a:cubicBezTo>
                    <a:pt x="51521" y="105934"/>
                    <a:pt x="51521" y="105934"/>
                    <a:pt x="51521" y="105934"/>
                  </a:cubicBezTo>
                  <a:cubicBezTo>
                    <a:pt x="53144" y="105853"/>
                    <a:pt x="53144" y="105853"/>
                    <a:pt x="53144" y="105853"/>
                  </a:cubicBezTo>
                  <a:cubicBezTo>
                    <a:pt x="54604" y="105050"/>
                    <a:pt x="54604" y="105050"/>
                    <a:pt x="54604" y="105050"/>
                  </a:cubicBezTo>
                  <a:cubicBezTo>
                    <a:pt x="54117" y="104246"/>
                    <a:pt x="54117" y="104246"/>
                    <a:pt x="54117" y="104246"/>
                  </a:cubicBezTo>
                  <a:cubicBezTo>
                    <a:pt x="52738" y="104728"/>
                    <a:pt x="52738" y="104728"/>
                    <a:pt x="52738" y="104728"/>
                  </a:cubicBezTo>
                  <a:cubicBezTo>
                    <a:pt x="51440" y="104487"/>
                    <a:pt x="51440" y="104487"/>
                    <a:pt x="51440" y="104487"/>
                  </a:cubicBezTo>
                  <a:cubicBezTo>
                    <a:pt x="49736" y="105934"/>
                    <a:pt x="49736" y="105934"/>
                    <a:pt x="49736" y="105934"/>
                  </a:cubicBezTo>
                  <a:cubicBezTo>
                    <a:pt x="47789" y="105934"/>
                    <a:pt x="47789" y="105934"/>
                    <a:pt x="47789" y="105934"/>
                  </a:cubicBezTo>
                  <a:cubicBezTo>
                    <a:pt x="47139" y="105853"/>
                    <a:pt x="47139" y="105853"/>
                    <a:pt x="47139" y="105853"/>
                  </a:cubicBezTo>
                  <a:cubicBezTo>
                    <a:pt x="47221" y="105693"/>
                    <a:pt x="47221" y="105532"/>
                    <a:pt x="47302" y="105532"/>
                  </a:cubicBezTo>
                  <a:cubicBezTo>
                    <a:pt x="47464" y="105452"/>
                    <a:pt x="48681" y="105050"/>
                    <a:pt x="48681" y="105050"/>
                  </a:cubicBezTo>
                  <a:cubicBezTo>
                    <a:pt x="49492" y="104567"/>
                    <a:pt x="49492" y="104567"/>
                    <a:pt x="49492" y="104567"/>
                  </a:cubicBezTo>
                  <a:cubicBezTo>
                    <a:pt x="49492" y="104567"/>
                    <a:pt x="49898" y="104005"/>
                    <a:pt x="50060" y="103924"/>
                  </a:cubicBezTo>
                  <a:cubicBezTo>
                    <a:pt x="50223" y="103924"/>
                    <a:pt x="50385" y="103603"/>
                    <a:pt x="50547" y="103201"/>
                  </a:cubicBezTo>
                  <a:cubicBezTo>
                    <a:pt x="50791" y="102880"/>
                    <a:pt x="50953" y="102638"/>
                    <a:pt x="50953" y="102638"/>
                  </a:cubicBezTo>
                  <a:cubicBezTo>
                    <a:pt x="50953" y="102638"/>
                    <a:pt x="51926" y="102397"/>
                    <a:pt x="51845" y="102317"/>
                  </a:cubicBezTo>
                  <a:cubicBezTo>
                    <a:pt x="51845" y="102156"/>
                    <a:pt x="51440" y="101835"/>
                    <a:pt x="51926" y="101835"/>
                  </a:cubicBezTo>
                  <a:cubicBezTo>
                    <a:pt x="52413" y="101835"/>
                    <a:pt x="52413" y="101835"/>
                    <a:pt x="52657" y="101674"/>
                  </a:cubicBezTo>
                  <a:cubicBezTo>
                    <a:pt x="52819" y="101594"/>
                    <a:pt x="52738" y="101513"/>
                    <a:pt x="52819" y="101272"/>
                  </a:cubicBezTo>
                  <a:cubicBezTo>
                    <a:pt x="52981" y="101111"/>
                    <a:pt x="53062" y="100870"/>
                    <a:pt x="53062" y="100709"/>
                  </a:cubicBezTo>
                  <a:cubicBezTo>
                    <a:pt x="52981" y="100549"/>
                    <a:pt x="52576" y="99906"/>
                    <a:pt x="52576" y="99745"/>
                  </a:cubicBezTo>
                  <a:cubicBezTo>
                    <a:pt x="52494" y="99504"/>
                    <a:pt x="52576" y="99022"/>
                    <a:pt x="52576" y="99022"/>
                  </a:cubicBezTo>
                  <a:cubicBezTo>
                    <a:pt x="52576" y="99022"/>
                    <a:pt x="52819" y="98941"/>
                    <a:pt x="53062" y="98861"/>
                  </a:cubicBezTo>
                  <a:cubicBezTo>
                    <a:pt x="53225" y="98700"/>
                    <a:pt x="53549" y="98137"/>
                    <a:pt x="53549" y="98137"/>
                  </a:cubicBezTo>
                  <a:cubicBezTo>
                    <a:pt x="53630" y="97736"/>
                    <a:pt x="53630" y="97736"/>
                    <a:pt x="53630" y="97736"/>
                  </a:cubicBezTo>
                  <a:cubicBezTo>
                    <a:pt x="53630" y="97736"/>
                    <a:pt x="53955" y="97494"/>
                    <a:pt x="54036" y="97494"/>
                  </a:cubicBezTo>
                  <a:cubicBezTo>
                    <a:pt x="54198" y="97414"/>
                    <a:pt x="55496" y="96932"/>
                    <a:pt x="55578" y="96932"/>
                  </a:cubicBezTo>
                  <a:cubicBezTo>
                    <a:pt x="55659" y="96932"/>
                    <a:pt x="56470" y="97012"/>
                    <a:pt x="56227" y="96610"/>
                  </a:cubicBezTo>
                  <a:cubicBezTo>
                    <a:pt x="55983" y="96289"/>
                    <a:pt x="55902" y="96128"/>
                    <a:pt x="55821" y="95887"/>
                  </a:cubicBezTo>
                  <a:cubicBezTo>
                    <a:pt x="55740" y="95646"/>
                    <a:pt x="55740" y="95083"/>
                    <a:pt x="55740" y="95003"/>
                  </a:cubicBezTo>
                  <a:cubicBezTo>
                    <a:pt x="55821" y="94922"/>
                    <a:pt x="56470" y="94681"/>
                    <a:pt x="55740" y="94601"/>
                  </a:cubicBezTo>
                  <a:cubicBezTo>
                    <a:pt x="55010" y="94521"/>
                    <a:pt x="55578" y="94279"/>
                    <a:pt x="55415" y="94119"/>
                  </a:cubicBezTo>
                  <a:cubicBezTo>
                    <a:pt x="55172" y="93958"/>
                    <a:pt x="54685" y="93636"/>
                    <a:pt x="54685" y="93636"/>
                  </a:cubicBezTo>
                  <a:cubicBezTo>
                    <a:pt x="54442" y="93636"/>
                    <a:pt x="54442" y="93636"/>
                    <a:pt x="54442" y="93636"/>
                  </a:cubicBezTo>
                  <a:cubicBezTo>
                    <a:pt x="54523" y="92833"/>
                    <a:pt x="54523" y="92833"/>
                    <a:pt x="54523" y="92833"/>
                  </a:cubicBezTo>
                  <a:cubicBezTo>
                    <a:pt x="54523" y="92833"/>
                    <a:pt x="54766" y="92511"/>
                    <a:pt x="54847" y="92511"/>
                  </a:cubicBezTo>
                  <a:cubicBezTo>
                    <a:pt x="54929" y="92431"/>
                    <a:pt x="55010" y="92109"/>
                    <a:pt x="54847" y="92109"/>
                  </a:cubicBezTo>
                  <a:cubicBezTo>
                    <a:pt x="54685" y="92190"/>
                    <a:pt x="54198" y="92270"/>
                    <a:pt x="54198" y="92270"/>
                  </a:cubicBezTo>
                  <a:cubicBezTo>
                    <a:pt x="54198" y="92270"/>
                    <a:pt x="53793" y="92270"/>
                    <a:pt x="53874" y="92109"/>
                  </a:cubicBezTo>
                  <a:cubicBezTo>
                    <a:pt x="53874" y="91868"/>
                    <a:pt x="54036" y="91868"/>
                    <a:pt x="54279" y="91627"/>
                  </a:cubicBezTo>
                  <a:cubicBezTo>
                    <a:pt x="54523" y="91386"/>
                    <a:pt x="54604" y="91225"/>
                    <a:pt x="54604" y="91225"/>
                  </a:cubicBezTo>
                  <a:cubicBezTo>
                    <a:pt x="54523" y="90743"/>
                    <a:pt x="54523" y="90743"/>
                    <a:pt x="54523" y="90743"/>
                  </a:cubicBezTo>
                  <a:cubicBezTo>
                    <a:pt x="54523" y="90743"/>
                    <a:pt x="54523" y="90421"/>
                    <a:pt x="54442" y="90421"/>
                  </a:cubicBezTo>
                  <a:cubicBezTo>
                    <a:pt x="54442" y="90341"/>
                    <a:pt x="53955" y="89377"/>
                    <a:pt x="53955" y="89377"/>
                  </a:cubicBezTo>
                  <a:cubicBezTo>
                    <a:pt x="53955" y="89377"/>
                    <a:pt x="53468" y="89216"/>
                    <a:pt x="53387" y="89377"/>
                  </a:cubicBezTo>
                  <a:cubicBezTo>
                    <a:pt x="53387" y="89537"/>
                    <a:pt x="53225" y="89859"/>
                    <a:pt x="53225" y="89859"/>
                  </a:cubicBezTo>
                  <a:cubicBezTo>
                    <a:pt x="52657" y="89859"/>
                    <a:pt x="52657" y="89859"/>
                    <a:pt x="52657" y="89859"/>
                  </a:cubicBezTo>
                  <a:cubicBezTo>
                    <a:pt x="52332" y="89618"/>
                    <a:pt x="52332" y="89618"/>
                    <a:pt x="52332" y="89618"/>
                  </a:cubicBezTo>
                  <a:cubicBezTo>
                    <a:pt x="51683" y="89457"/>
                    <a:pt x="51683" y="89457"/>
                    <a:pt x="51683" y="89457"/>
                  </a:cubicBezTo>
                  <a:cubicBezTo>
                    <a:pt x="51683" y="89457"/>
                    <a:pt x="51602" y="89537"/>
                    <a:pt x="51521" y="89618"/>
                  </a:cubicBezTo>
                  <a:cubicBezTo>
                    <a:pt x="51521" y="89698"/>
                    <a:pt x="50872" y="89296"/>
                    <a:pt x="50872" y="89296"/>
                  </a:cubicBezTo>
                  <a:cubicBezTo>
                    <a:pt x="50872" y="89296"/>
                    <a:pt x="50628" y="89618"/>
                    <a:pt x="50547" y="89698"/>
                  </a:cubicBezTo>
                  <a:cubicBezTo>
                    <a:pt x="50547" y="89698"/>
                    <a:pt x="49898" y="89537"/>
                    <a:pt x="49898" y="89537"/>
                  </a:cubicBezTo>
                  <a:cubicBezTo>
                    <a:pt x="49249" y="89618"/>
                    <a:pt x="49249" y="89618"/>
                    <a:pt x="49249" y="89618"/>
                  </a:cubicBezTo>
                  <a:cubicBezTo>
                    <a:pt x="48681" y="89698"/>
                    <a:pt x="48681" y="89698"/>
                    <a:pt x="48681" y="89698"/>
                  </a:cubicBezTo>
                  <a:cubicBezTo>
                    <a:pt x="48194" y="89457"/>
                    <a:pt x="48194" y="89457"/>
                    <a:pt x="48194" y="89457"/>
                  </a:cubicBezTo>
                  <a:cubicBezTo>
                    <a:pt x="48032" y="89698"/>
                    <a:pt x="48032" y="89698"/>
                    <a:pt x="48032" y="89698"/>
                  </a:cubicBezTo>
                  <a:cubicBezTo>
                    <a:pt x="48113" y="90100"/>
                    <a:pt x="48113" y="90100"/>
                    <a:pt x="48113" y="90100"/>
                  </a:cubicBezTo>
                  <a:cubicBezTo>
                    <a:pt x="47707" y="90341"/>
                    <a:pt x="47707" y="90341"/>
                    <a:pt x="47707" y="90341"/>
                  </a:cubicBezTo>
                  <a:cubicBezTo>
                    <a:pt x="47221" y="90020"/>
                    <a:pt x="47221" y="90020"/>
                    <a:pt x="47221" y="90020"/>
                  </a:cubicBezTo>
                  <a:cubicBezTo>
                    <a:pt x="46815" y="89939"/>
                    <a:pt x="46815" y="89939"/>
                    <a:pt x="46815" y="89939"/>
                  </a:cubicBezTo>
                  <a:cubicBezTo>
                    <a:pt x="46247" y="89377"/>
                    <a:pt x="46247" y="89377"/>
                    <a:pt x="46247" y="89377"/>
                  </a:cubicBezTo>
                  <a:cubicBezTo>
                    <a:pt x="45760" y="89216"/>
                    <a:pt x="45760" y="89216"/>
                    <a:pt x="45760" y="89216"/>
                  </a:cubicBezTo>
                  <a:cubicBezTo>
                    <a:pt x="45273" y="88975"/>
                    <a:pt x="45273" y="88975"/>
                    <a:pt x="45273" y="88975"/>
                  </a:cubicBezTo>
                  <a:cubicBezTo>
                    <a:pt x="45273" y="88975"/>
                    <a:pt x="45030" y="89618"/>
                    <a:pt x="44949" y="89698"/>
                  </a:cubicBezTo>
                  <a:cubicBezTo>
                    <a:pt x="44868" y="89698"/>
                    <a:pt x="44462" y="89859"/>
                    <a:pt x="44381" y="89859"/>
                  </a:cubicBezTo>
                  <a:cubicBezTo>
                    <a:pt x="44219" y="89939"/>
                    <a:pt x="44137" y="90341"/>
                    <a:pt x="44137" y="90341"/>
                  </a:cubicBezTo>
                  <a:cubicBezTo>
                    <a:pt x="43732" y="90582"/>
                    <a:pt x="43732" y="90582"/>
                    <a:pt x="43732" y="90582"/>
                  </a:cubicBezTo>
                  <a:cubicBezTo>
                    <a:pt x="43732" y="90582"/>
                    <a:pt x="43488" y="90421"/>
                    <a:pt x="43326" y="90421"/>
                  </a:cubicBezTo>
                  <a:cubicBezTo>
                    <a:pt x="43245" y="90421"/>
                    <a:pt x="43164" y="90502"/>
                    <a:pt x="43164" y="90502"/>
                  </a:cubicBezTo>
                  <a:cubicBezTo>
                    <a:pt x="43002" y="90743"/>
                    <a:pt x="43002" y="90743"/>
                    <a:pt x="43002" y="90743"/>
                  </a:cubicBezTo>
                  <a:cubicBezTo>
                    <a:pt x="43002" y="90743"/>
                    <a:pt x="42920" y="90743"/>
                    <a:pt x="42677" y="90582"/>
                  </a:cubicBezTo>
                  <a:cubicBezTo>
                    <a:pt x="42515" y="90502"/>
                    <a:pt x="42271" y="90341"/>
                    <a:pt x="42271" y="90341"/>
                  </a:cubicBezTo>
                  <a:cubicBezTo>
                    <a:pt x="42028" y="90261"/>
                    <a:pt x="42028" y="90261"/>
                    <a:pt x="42028" y="90261"/>
                  </a:cubicBezTo>
                  <a:cubicBezTo>
                    <a:pt x="42028" y="90261"/>
                    <a:pt x="41298" y="90582"/>
                    <a:pt x="41217" y="90663"/>
                  </a:cubicBezTo>
                  <a:cubicBezTo>
                    <a:pt x="41217" y="90743"/>
                    <a:pt x="41054" y="90984"/>
                    <a:pt x="41054" y="90984"/>
                  </a:cubicBezTo>
                  <a:cubicBezTo>
                    <a:pt x="40649" y="90663"/>
                    <a:pt x="40649" y="90663"/>
                    <a:pt x="40649" y="90663"/>
                  </a:cubicBezTo>
                  <a:cubicBezTo>
                    <a:pt x="40162" y="90341"/>
                    <a:pt x="40162" y="90341"/>
                    <a:pt x="40162" y="90341"/>
                  </a:cubicBezTo>
                  <a:cubicBezTo>
                    <a:pt x="40081" y="89778"/>
                    <a:pt x="40081" y="89778"/>
                    <a:pt x="40081" y="89778"/>
                  </a:cubicBezTo>
                  <a:cubicBezTo>
                    <a:pt x="39188" y="88975"/>
                    <a:pt x="39188" y="88975"/>
                    <a:pt x="39188" y="88975"/>
                  </a:cubicBezTo>
                  <a:cubicBezTo>
                    <a:pt x="39026" y="88171"/>
                    <a:pt x="39026" y="88171"/>
                    <a:pt x="39026" y="88171"/>
                  </a:cubicBezTo>
                  <a:cubicBezTo>
                    <a:pt x="38377" y="87689"/>
                    <a:pt x="38377" y="87689"/>
                    <a:pt x="38377" y="87689"/>
                  </a:cubicBezTo>
                  <a:cubicBezTo>
                    <a:pt x="37971" y="88171"/>
                    <a:pt x="37971" y="88171"/>
                    <a:pt x="37971" y="88171"/>
                  </a:cubicBezTo>
                  <a:cubicBezTo>
                    <a:pt x="37322" y="88091"/>
                    <a:pt x="37322" y="88091"/>
                    <a:pt x="37322" y="88091"/>
                  </a:cubicBezTo>
                  <a:close/>
                  <a:moveTo>
                    <a:pt x="28965" y="5867"/>
                  </a:moveTo>
                  <a:cubicBezTo>
                    <a:pt x="28965" y="5867"/>
                    <a:pt x="28965" y="5867"/>
                    <a:pt x="28965" y="5867"/>
                  </a:cubicBezTo>
                  <a:cubicBezTo>
                    <a:pt x="29046" y="5947"/>
                    <a:pt x="29046" y="5947"/>
                    <a:pt x="29046" y="5947"/>
                  </a:cubicBezTo>
                  <a:cubicBezTo>
                    <a:pt x="29046" y="5947"/>
                    <a:pt x="29533" y="6430"/>
                    <a:pt x="29939" y="6430"/>
                  </a:cubicBezTo>
                  <a:cubicBezTo>
                    <a:pt x="30344" y="6430"/>
                    <a:pt x="30020" y="6430"/>
                    <a:pt x="30425" y="6349"/>
                  </a:cubicBezTo>
                  <a:cubicBezTo>
                    <a:pt x="30750" y="6188"/>
                    <a:pt x="30831" y="5947"/>
                    <a:pt x="30993" y="5706"/>
                  </a:cubicBezTo>
                  <a:cubicBezTo>
                    <a:pt x="31156" y="5465"/>
                    <a:pt x="31156" y="5465"/>
                    <a:pt x="31156" y="5224"/>
                  </a:cubicBezTo>
                  <a:cubicBezTo>
                    <a:pt x="31156" y="4983"/>
                    <a:pt x="31156" y="4581"/>
                    <a:pt x="31156" y="4340"/>
                  </a:cubicBezTo>
                  <a:cubicBezTo>
                    <a:pt x="31156" y="4099"/>
                    <a:pt x="31399" y="4179"/>
                    <a:pt x="31643" y="4179"/>
                  </a:cubicBezTo>
                  <a:cubicBezTo>
                    <a:pt x="31805" y="4179"/>
                    <a:pt x="31480" y="3536"/>
                    <a:pt x="31480" y="3536"/>
                  </a:cubicBezTo>
                  <a:cubicBezTo>
                    <a:pt x="31480" y="3536"/>
                    <a:pt x="30750" y="3215"/>
                    <a:pt x="30425" y="3215"/>
                  </a:cubicBezTo>
                  <a:cubicBezTo>
                    <a:pt x="30101" y="3215"/>
                    <a:pt x="29371" y="3134"/>
                    <a:pt x="29371" y="3134"/>
                  </a:cubicBezTo>
                  <a:cubicBezTo>
                    <a:pt x="28478" y="4259"/>
                    <a:pt x="28478" y="4259"/>
                    <a:pt x="28478" y="4259"/>
                  </a:cubicBezTo>
                  <a:cubicBezTo>
                    <a:pt x="28478" y="4259"/>
                    <a:pt x="28803" y="5787"/>
                    <a:pt x="28965" y="586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6" name="Shape 2053">
              <a:extLst>
                <a:ext uri="{FF2B5EF4-FFF2-40B4-BE49-F238E27FC236}">
                  <a16:creationId xmlns:a16="http://schemas.microsoft.com/office/drawing/2014/main" id="{AB08C4A6-A5BA-4C01-9C9E-B2077F848B8C}"/>
                </a:ext>
              </a:extLst>
            </p:cNvPr>
            <p:cNvSpPr/>
            <p:nvPr/>
          </p:nvSpPr>
          <p:spPr>
            <a:xfrm>
              <a:off x="3733035" y="1542150"/>
              <a:ext cx="664055" cy="1216708"/>
            </a:xfrm>
            <a:custGeom>
              <a:avLst/>
              <a:gdLst/>
              <a:ahLst/>
              <a:cxnLst/>
              <a:rect l="0" t="0" r="0" b="0"/>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7" name="Shape 2054">
              <a:extLst>
                <a:ext uri="{FF2B5EF4-FFF2-40B4-BE49-F238E27FC236}">
                  <a16:creationId xmlns:a16="http://schemas.microsoft.com/office/drawing/2014/main" id="{2AF38416-9467-4DC2-8870-8B6A706289B3}"/>
                </a:ext>
              </a:extLst>
            </p:cNvPr>
            <p:cNvSpPr/>
            <p:nvPr/>
          </p:nvSpPr>
          <p:spPr>
            <a:xfrm>
              <a:off x="3278971" y="3425810"/>
              <a:ext cx="1218169" cy="970595"/>
            </a:xfrm>
            <a:custGeom>
              <a:avLst/>
              <a:gdLst/>
              <a:ahLst/>
              <a:cxnLst/>
              <a:rect l="0" t="0" r="0" b="0"/>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8" name="Shape 2055">
              <a:extLst>
                <a:ext uri="{FF2B5EF4-FFF2-40B4-BE49-F238E27FC236}">
                  <a16:creationId xmlns:a16="http://schemas.microsoft.com/office/drawing/2014/main" id="{E8889290-0E05-42A6-B598-6C072C3C4207}"/>
                </a:ext>
              </a:extLst>
            </p:cNvPr>
            <p:cNvSpPr/>
            <p:nvPr/>
          </p:nvSpPr>
          <p:spPr>
            <a:xfrm>
              <a:off x="5979171" y="3676182"/>
              <a:ext cx="930118" cy="839550"/>
            </a:xfrm>
            <a:custGeom>
              <a:avLst/>
              <a:gdLst/>
              <a:ahLst/>
              <a:cxnLst/>
              <a:rect l="0" t="0" r="0" b="0"/>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9" name="Shape 2056">
              <a:extLst>
                <a:ext uri="{FF2B5EF4-FFF2-40B4-BE49-F238E27FC236}">
                  <a16:creationId xmlns:a16="http://schemas.microsoft.com/office/drawing/2014/main" id="{DE43A835-6EA8-4232-AB65-3531466E7FA3}"/>
                </a:ext>
              </a:extLst>
            </p:cNvPr>
            <p:cNvSpPr/>
            <p:nvPr/>
          </p:nvSpPr>
          <p:spPr>
            <a:xfrm>
              <a:off x="6551975" y="3312876"/>
              <a:ext cx="1810761" cy="943960"/>
            </a:xfrm>
            <a:custGeom>
              <a:avLst/>
              <a:gdLst/>
              <a:ahLst/>
              <a:cxnLst/>
              <a:rect l="0" t="0" r="0" b="0"/>
              <a:pathLst>
                <a:path w="120000" h="120000" extrusionOk="0">
                  <a:moveTo>
                    <a:pt x="109874" y="22482"/>
                  </a:moveTo>
                  <a:cubicBezTo>
                    <a:pt x="108362" y="23606"/>
                    <a:pt x="108362" y="23606"/>
                    <a:pt x="108362" y="23606"/>
                  </a:cubicBezTo>
                  <a:cubicBezTo>
                    <a:pt x="108362" y="24168"/>
                    <a:pt x="108362" y="24168"/>
                    <a:pt x="108362" y="24168"/>
                  </a:cubicBezTo>
                  <a:cubicBezTo>
                    <a:pt x="109269" y="26135"/>
                    <a:pt x="109269" y="26135"/>
                    <a:pt x="109269" y="26135"/>
                  </a:cubicBezTo>
                  <a:cubicBezTo>
                    <a:pt x="110176" y="26697"/>
                    <a:pt x="110176" y="26697"/>
                    <a:pt x="110176" y="26697"/>
                  </a:cubicBezTo>
                  <a:cubicBezTo>
                    <a:pt x="110780" y="29508"/>
                    <a:pt x="110780" y="29508"/>
                    <a:pt x="110780" y="29508"/>
                  </a:cubicBezTo>
                  <a:cubicBezTo>
                    <a:pt x="112141" y="32599"/>
                    <a:pt x="112141" y="32599"/>
                    <a:pt x="112141" y="32599"/>
                  </a:cubicBezTo>
                  <a:cubicBezTo>
                    <a:pt x="113047" y="36252"/>
                    <a:pt x="113047" y="36252"/>
                    <a:pt x="113047" y="36252"/>
                  </a:cubicBezTo>
                  <a:cubicBezTo>
                    <a:pt x="114256" y="36533"/>
                    <a:pt x="114256" y="36533"/>
                    <a:pt x="114256" y="36533"/>
                  </a:cubicBezTo>
                  <a:cubicBezTo>
                    <a:pt x="114559" y="37939"/>
                    <a:pt x="114256" y="35971"/>
                    <a:pt x="114256" y="38220"/>
                  </a:cubicBezTo>
                  <a:cubicBezTo>
                    <a:pt x="113954" y="41592"/>
                    <a:pt x="113803" y="39344"/>
                    <a:pt x="114256" y="43278"/>
                  </a:cubicBezTo>
                  <a:cubicBezTo>
                    <a:pt x="114256" y="44402"/>
                    <a:pt x="116523" y="43840"/>
                    <a:pt x="116675" y="43840"/>
                  </a:cubicBezTo>
                  <a:cubicBezTo>
                    <a:pt x="116523" y="44121"/>
                    <a:pt x="117430" y="44964"/>
                    <a:pt x="117128" y="46370"/>
                  </a:cubicBezTo>
                  <a:cubicBezTo>
                    <a:pt x="116826" y="47494"/>
                    <a:pt x="118337" y="46932"/>
                    <a:pt x="117884" y="48618"/>
                  </a:cubicBezTo>
                  <a:cubicBezTo>
                    <a:pt x="117732" y="49180"/>
                    <a:pt x="118942" y="48618"/>
                    <a:pt x="119546" y="49180"/>
                  </a:cubicBezTo>
                  <a:cubicBezTo>
                    <a:pt x="120000" y="49461"/>
                    <a:pt x="120000" y="50866"/>
                    <a:pt x="119848" y="51147"/>
                  </a:cubicBezTo>
                  <a:cubicBezTo>
                    <a:pt x="119546" y="51990"/>
                    <a:pt x="119395" y="51428"/>
                    <a:pt x="118790" y="52552"/>
                  </a:cubicBezTo>
                  <a:cubicBezTo>
                    <a:pt x="117884" y="53676"/>
                    <a:pt x="118337" y="54519"/>
                    <a:pt x="118337" y="54800"/>
                  </a:cubicBezTo>
                  <a:cubicBezTo>
                    <a:pt x="118186" y="55644"/>
                    <a:pt x="117884" y="55925"/>
                    <a:pt x="117732" y="56206"/>
                  </a:cubicBezTo>
                  <a:cubicBezTo>
                    <a:pt x="116675" y="55081"/>
                    <a:pt x="116675" y="55081"/>
                    <a:pt x="116675" y="55081"/>
                  </a:cubicBezTo>
                  <a:cubicBezTo>
                    <a:pt x="116372" y="52833"/>
                    <a:pt x="116372" y="52833"/>
                    <a:pt x="116372" y="52833"/>
                  </a:cubicBezTo>
                  <a:cubicBezTo>
                    <a:pt x="115012" y="52833"/>
                    <a:pt x="115012" y="52833"/>
                    <a:pt x="115012" y="52833"/>
                  </a:cubicBezTo>
                  <a:cubicBezTo>
                    <a:pt x="114408" y="55081"/>
                    <a:pt x="114408" y="55081"/>
                    <a:pt x="114408" y="55081"/>
                  </a:cubicBezTo>
                  <a:cubicBezTo>
                    <a:pt x="111385" y="55644"/>
                    <a:pt x="111385" y="55644"/>
                    <a:pt x="111385" y="55644"/>
                  </a:cubicBezTo>
                  <a:cubicBezTo>
                    <a:pt x="110327" y="57049"/>
                    <a:pt x="109722" y="54519"/>
                    <a:pt x="109118" y="56768"/>
                  </a:cubicBezTo>
                  <a:cubicBezTo>
                    <a:pt x="107758" y="57049"/>
                    <a:pt x="108967" y="57611"/>
                    <a:pt x="107607" y="57330"/>
                  </a:cubicBezTo>
                  <a:cubicBezTo>
                    <a:pt x="107304" y="57330"/>
                    <a:pt x="107455" y="60702"/>
                    <a:pt x="106700" y="61545"/>
                  </a:cubicBezTo>
                  <a:cubicBezTo>
                    <a:pt x="106246" y="61826"/>
                    <a:pt x="106246" y="62388"/>
                    <a:pt x="105642" y="62388"/>
                  </a:cubicBezTo>
                  <a:cubicBezTo>
                    <a:pt x="104735" y="62107"/>
                    <a:pt x="105340" y="60983"/>
                    <a:pt x="105188" y="60983"/>
                  </a:cubicBezTo>
                  <a:cubicBezTo>
                    <a:pt x="104282" y="60702"/>
                    <a:pt x="104282" y="60702"/>
                    <a:pt x="104282" y="60702"/>
                  </a:cubicBezTo>
                  <a:cubicBezTo>
                    <a:pt x="103526" y="64074"/>
                    <a:pt x="103526" y="64074"/>
                    <a:pt x="103526" y="64074"/>
                  </a:cubicBezTo>
                  <a:cubicBezTo>
                    <a:pt x="101259" y="65761"/>
                    <a:pt x="101259" y="65761"/>
                    <a:pt x="101259" y="65761"/>
                  </a:cubicBezTo>
                  <a:cubicBezTo>
                    <a:pt x="99596" y="67447"/>
                    <a:pt x="99596" y="67447"/>
                    <a:pt x="99596" y="67447"/>
                  </a:cubicBezTo>
                  <a:cubicBezTo>
                    <a:pt x="96423" y="69133"/>
                    <a:pt x="96423" y="69133"/>
                    <a:pt x="96423" y="69133"/>
                  </a:cubicBezTo>
                  <a:cubicBezTo>
                    <a:pt x="94760" y="71943"/>
                    <a:pt x="94760" y="71943"/>
                    <a:pt x="94760" y="71943"/>
                  </a:cubicBezTo>
                  <a:cubicBezTo>
                    <a:pt x="92191" y="73348"/>
                    <a:pt x="94458" y="73348"/>
                    <a:pt x="92040" y="77564"/>
                  </a:cubicBezTo>
                  <a:cubicBezTo>
                    <a:pt x="90377" y="80655"/>
                    <a:pt x="87657" y="81498"/>
                    <a:pt x="85239" y="82903"/>
                  </a:cubicBezTo>
                  <a:cubicBezTo>
                    <a:pt x="83274" y="80936"/>
                    <a:pt x="83274" y="80936"/>
                    <a:pt x="83274" y="80936"/>
                  </a:cubicBezTo>
                  <a:cubicBezTo>
                    <a:pt x="83274" y="80936"/>
                    <a:pt x="82367" y="81498"/>
                    <a:pt x="81914" y="81498"/>
                  </a:cubicBezTo>
                  <a:cubicBezTo>
                    <a:pt x="81460" y="81779"/>
                    <a:pt x="79949" y="84871"/>
                    <a:pt x="79949" y="84871"/>
                  </a:cubicBezTo>
                  <a:cubicBezTo>
                    <a:pt x="77984" y="88243"/>
                    <a:pt x="77984" y="88243"/>
                    <a:pt x="77984" y="88243"/>
                  </a:cubicBezTo>
                  <a:cubicBezTo>
                    <a:pt x="77229" y="89086"/>
                    <a:pt x="76322" y="89929"/>
                    <a:pt x="75264" y="89929"/>
                  </a:cubicBezTo>
                  <a:cubicBezTo>
                    <a:pt x="73904" y="88243"/>
                    <a:pt x="73904" y="88243"/>
                    <a:pt x="73904" y="88243"/>
                  </a:cubicBezTo>
                  <a:cubicBezTo>
                    <a:pt x="72544" y="88243"/>
                    <a:pt x="71939" y="89648"/>
                    <a:pt x="72695" y="91615"/>
                  </a:cubicBezTo>
                  <a:cubicBezTo>
                    <a:pt x="72997" y="92459"/>
                    <a:pt x="72695" y="93021"/>
                    <a:pt x="72846" y="93864"/>
                  </a:cubicBezTo>
                  <a:cubicBezTo>
                    <a:pt x="72846" y="95269"/>
                    <a:pt x="74206" y="95831"/>
                    <a:pt x="74055" y="96955"/>
                  </a:cubicBezTo>
                  <a:cubicBezTo>
                    <a:pt x="73904" y="97517"/>
                    <a:pt x="73148" y="97517"/>
                    <a:pt x="72544" y="98360"/>
                  </a:cubicBezTo>
                  <a:cubicBezTo>
                    <a:pt x="72090" y="98922"/>
                    <a:pt x="72997" y="102014"/>
                    <a:pt x="72695" y="102014"/>
                  </a:cubicBezTo>
                  <a:cubicBezTo>
                    <a:pt x="72695" y="102014"/>
                    <a:pt x="71939" y="105386"/>
                    <a:pt x="71335" y="104824"/>
                  </a:cubicBezTo>
                  <a:cubicBezTo>
                    <a:pt x="71032" y="104262"/>
                    <a:pt x="70579" y="103419"/>
                    <a:pt x="70277" y="102295"/>
                  </a:cubicBezTo>
                  <a:cubicBezTo>
                    <a:pt x="69974" y="101451"/>
                    <a:pt x="68916" y="100608"/>
                    <a:pt x="68765" y="99484"/>
                  </a:cubicBezTo>
                  <a:cubicBezTo>
                    <a:pt x="68312" y="98360"/>
                    <a:pt x="70277" y="93864"/>
                    <a:pt x="70125" y="93583"/>
                  </a:cubicBezTo>
                  <a:cubicBezTo>
                    <a:pt x="70277" y="92740"/>
                    <a:pt x="70277" y="92740"/>
                    <a:pt x="69974" y="91053"/>
                  </a:cubicBezTo>
                  <a:cubicBezTo>
                    <a:pt x="69974" y="90210"/>
                    <a:pt x="68614" y="89929"/>
                    <a:pt x="68312" y="89086"/>
                  </a:cubicBezTo>
                  <a:cubicBezTo>
                    <a:pt x="67405" y="92177"/>
                    <a:pt x="67405" y="92177"/>
                    <a:pt x="67405" y="92177"/>
                  </a:cubicBezTo>
                  <a:cubicBezTo>
                    <a:pt x="66196" y="93583"/>
                    <a:pt x="66196" y="93583"/>
                    <a:pt x="66196" y="93583"/>
                  </a:cubicBezTo>
                  <a:cubicBezTo>
                    <a:pt x="64987" y="93864"/>
                    <a:pt x="66952" y="96393"/>
                    <a:pt x="66045" y="96112"/>
                  </a:cubicBezTo>
                  <a:cubicBezTo>
                    <a:pt x="65894" y="95831"/>
                    <a:pt x="64836" y="97517"/>
                    <a:pt x="63929" y="96674"/>
                  </a:cubicBezTo>
                  <a:cubicBezTo>
                    <a:pt x="62871" y="95550"/>
                    <a:pt x="61511" y="95269"/>
                    <a:pt x="61057" y="95269"/>
                  </a:cubicBezTo>
                  <a:cubicBezTo>
                    <a:pt x="59697" y="96393"/>
                    <a:pt x="59697" y="96393"/>
                    <a:pt x="59697" y="96393"/>
                  </a:cubicBezTo>
                  <a:cubicBezTo>
                    <a:pt x="59244" y="97798"/>
                    <a:pt x="59093" y="99484"/>
                    <a:pt x="58790" y="100327"/>
                  </a:cubicBezTo>
                  <a:cubicBezTo>
                    <a:pt x="57581" y="103419"/>
                    <a:pt x="57581" y="103419"/>
                    <a:pt x="57581" y="103419"/>
                  </a:cubicBezTo>
                  <a:cubicBezTo>
                    <a:pt x="55919" y="104543"/>
                    <a:pt x="57279" y="105386"/>
                    <a:pt x="56523" y="105948"/>
                  </a:cubicBezTo>
                  <a:cubicBezTo>
                    <a:pt x="56221" y="106229"/>
                    <a:pt x="55768" y="108196"/>
                    <a:pt x="54710" y="108758"/>
                  </a:cubicBezTo>
                  <a:cubicBezTo>
                    <a:pt x="54105" y="109039"/>
                    <a:pt x="53198" y="110444"/>
                    <a:pt x="52443" y="110444"/>
                  </a:cubicBezTo>
                  <a:cubicBezTo>
                    <a:pt x="52141" y="110444"/>
                    <a:pt x="50478" y="112693"/>
                    <a:pt x="50327" y="113255"/>
                  </a:cubicBezTo>
                  <a:cubicBezTo>
                    <a:pt x="49118" y="112693"/>
                    <a:pt x="45793" y="111007"/>
                    <a:pt x="45491" y="108758"/>
                  </a:cubicBezTo>
                  <a:cubicBezTo>
                    <a:pt x="45188" y="106791"/>
                    <a:pt x="44130" y="109601"/>
                    <a:pt x="43224" y="107634"/>
                  </a:cubicBezTo>
                  <a:cubicBezTo>
                    <a:pt x="40957" y="106229"/>
                    <a:pt x="40957" y="106229"/>
                    <a:pt x="40957" y="106229"/>
                  </a:cubicBezTo>
                  <a:cubicBezTo>
                    <a:pt x="39445" y="106229"/>
                    <a:pt x="39445" y="106229"/>
                    <a:pt x="39445" y="106229"/>
                  </a:cubicBezTo>
                  <a:cubicBezTo>
                    <a:pt x="38841" y="106229"/>
                    <a:pt x="36120" y="106791"/>
                    <a:pt x="35516" y="107353"/>
                  </a:cubicBezTo>
                  <a:cubicBezTo>
                    <a:pt x="35969" y="110444"/>
                    <a:pt x="35818" y="108196"/>
                    <a:pt x="35818" y="111850"/>
                  </a:cubicBezTo>
                  <a:cubicBezTo>
                    <a:pt x="34911" y="112131"/>
                    <a:pt x="35969" y="115784"/>
                    <a:pt x="35214" y="116908"/>
                  </a:cubicBezTo>
                  <a:cubicBezTo>
                    <a:pt x="32644" y="118032"/>
                    <a:pt x="32644" y="118032"/>
                    <a:pt x="32644" y="118032"/>
                  </a:cubicBezTo>
                  <a:cubicBezTo>
                    <a:pt x="31133" y="119718"/>
                    <a:pt x="31133" y="119718"/>
                    <a:pt x="31133" y="119718"/>
                  </a:cubicBezTo>
                  <a:cubicBezTo>
                    <a:pt x="28413" y="119718"/>
                    <a:pt x="28413" y="119718"/>
                    <a:pt x="28413" y="119718"/>
                  </a:cubicBezTo>
                  <a:cubicBezTo>
                    <a:pt x="28413" y="120000"/>
                    <a:pt x="27052" y="118313"/>
                    <a:pt x="26901" y="117189"/>
                  </a:cubicBezTo>
                  <a:cubicBezTo>
                    <a:pt x="26146" y="113536"/>
                    <a:pt x="26599" y="114098"/>
                    <a:pt x="25994" y="113536"/>
                  </a:cubicBezTo>
                  <a:cubicBezTo>
                    <a:pt x="24937" y="112974"/>
                    <a:pt x="24937" y="113817"/>
                    <a:pt x="24634" y="113536"/>
                  </a:cubicBezTo>
                  <a:cubicBezTo>
                    <a:pt x="24634" y="113255"/>
                    <a:pt x="24030" y="113536"/>
                    <a:pt x="23123" y="114941"/>
                  </a:cubicBezTo>
                  <a:cubicBezTo>
                    <a:pt x="22821" y="115784"/>
                    <a:pt x="22216" y="118032"/>
                    <a:pt x="21914" y="118313"/>
                  </a:cubicBezTo>
                  <a:cubicBezTo>
                    <a:pt x="21612" y="118875"/>
                    <a:pt x="21612" y="116908"/>
                    <a:pt x="21309" y="117189"/>
                  </a:cubicBezTo>
                  <a:cubicBezTo>
                    <a:pt x="20705" y="117751"/>
                    <a:pt x="20856" y="116065"/>
                    <a:pt x="19647" y="117470"/>
                  </a:cubicBezTo>
                  <a:cubicBezTo>
                    <a:pt x="19193" y="118032"/>
                    <a:pt x="17682" y="117189"/>
                    <a:pt x="19496" y="116065"/>
                  </a:cubicBezTo>
                  <a:cubicBezTo>
                    <a:pt x="19798" y="116065"/>
                    <a:pt x="22216" y="112693"/>
                    <a:pt x="22216" y="112412"/>
                  </a:cubicBezTo>
                  <a:cubicBezTo>
                    <a:pt x="22367" y="111850"/>
                    <a:pt x="20705" y="110444"/>
                    <a:pt x="20554" y="110444"/>
                  </a:cubicBezTo>
                  <a:cubicBezTo>
                    <a:pt x="20403" y="110444"/>
                    <a:pt x="19647" y="112693"/>
                    <a:pt x="18891" y="113255"/>
                  </a:cubicBezTo>
                  <a:cubicBezTo>
                    <a:pt x="17682" y="113817"/>
                    <a:pt x="17682" y="114098"/>
                    <a:pt x="17078" y="114379"/>
                  </a:cubicBezTo>
                  <a:cubicBezTo>
                    <a:pt x="16624" y="114660"/>
                    <a:pt x="16473" y="113536"/>
                    <a:pt x="16171" y="113817"/>
                  </a:cubicBezTo>
                  <a:cubicBezTo>
                    <a:pt x="15717" y="114098"/>
                    <a:pt x="15717" y="114660"/>
                    <a:pt x="15415" y="114660"/>
                  </a:cubicBezTo>
                  <a:cubicBezTo>
                    <a:pt x="14659" y="114660"/>
                    <a:pt x="15113" y="112693"/>
                    <a:pt x="15113" y="112693"/>
                  </a:cubicBezTo>
                  <a:cubicBezTo>
                    <a:pt x="15717" y="112131"/>
                    <a:pt x="15566" y="112693"/>
                    <a:pt x="16473" y="112131"/>
                  </a:cubicBezTo>
                  <a:cubicBezTo>
                    <a:pt x="16775" y="111850"/>
                    <a:pt x="17682" y="111288"/>
                    <a:pt x="17682" y="110444"/>
                  </a:cubicBezTo>
                  <a:cubicBezTo>
                    <a:pt x="17229" y="107353"/>
                    <a:pt x="16473" y="110163"/>
                    <a:pt x="16171" y="109039"/>
                  </a:cubicBezTo>
                  <a:cubicBezTo>
                    <a:pt x="15869" y="107915"/>
                    <a:pt x="15415" y="108477"/>
                    <a:pt x="15264" y="107915"/>
                  </a:cubicBezTo>
                  <a:cubicBezTo>
                    <a:pt x="14962" y="106510"/>
                    <a:pt x="14962" y="111850"/>
                    <a:pt x="14357" y="107915"/>
                  </a:cubicBezTo>
                  <a:cubicBezTo>
                    <a:pt x="14055" y="105948"/>
                    <a:pt x="14811" y="105948"/>
                    <a:pt x="13148" y="105105"/>
                  </a:cubicBezTo>
                  <a:cubicBezTo>
                    <a:pt x="13148" y="105105"/>
                    <a:pt x="12846" y="104824"/>
                    <a:pt x="12695" y="104824"/>
                  </a:cubicBezTo>
                  <a:cubicBezTo>
                    <a:pt x="12695" y="104543"/>
                    <a:pt x="12846" y="104262"/>
                    <a:pt x="12846" y="104262"/>
                  </a:cubicBezTo>
                  <a:cubicBezTo>
                    <a:pt x="12846" y="104262"/>
                    <a:pt x="12392" y="103419"/>
                    <a:pt x="12241" y="103419"/>
                  </a:cubicBezTo>
                  <a:cubicBezTo>
                    <a:pt x="12241" y="103419"/>
                    <a:pt x="11788" y="103981"/>
                    <a:pt x="11788" y="103981"/>
                  </a:cubicBezTo>
                  <a:cubicBezTo>
                    <a:pt x="11788" y="103981"/>
                    <a:pt x="11637" y="103981"/>
                    <a:pt x="11486" y="103981"/>
                  </a:cubicBezTo>
                  <a:cubicBezTo>
                    <a:pt x="11486" y="103700"/>
                    <a:pt x="11939" y="103700"/>
                    <a:pt x="12544" y="103138"/>
                  </a:cubicBezTo>
                  <a:cubicBezTo>
                    <a:pt x="12846" y="103138"/>
                    <a:pt x="12997" y="103981"/>
                    <a:pt x="13299" y="103981"/>
                  </a:cubicBezTo>
                  <a:cubicBezTo>
                    <a:pt x="13602" y="104262"/>
                    <a:pt x="14206" y="103981"/>
                    <a:pt x="14206" y="103700"/>
                  </a:cubicBezTo>
                  <a:cubicBezTo>
                    <a:pt x="14357" y="103419"/>
                    <a:pt x="13602" y="102576"/>
                    <a:pt x="13753" y="101170"/>
                  </a:cubicBezTo>
                  <a:cubicBezTo>
                    <a:pt x="13753" y="100608"/>
                    <a:pt x="14055" y="100608"/>
                    <a:pt x="13753" y="100327"/>
                  </a:cubicBezTo>
                  <a:cubicBezTo>
                    <a:pt x="13450" y="100046"/>
                    <a:pt x="13450" y="99765"/>
                    <a:pt x="13450" y="99765"/>
                  </a:cubicBezTo>
                  <a:cubicBezTo>
                    <a:pt x="11486" y="99484"/>
                    <a:pt x="11486" y="99484"/>
                    <a:pt x="11486" y="99484"/>
                  </a:cubicBezTo>
                  <a:cubicBezTo>
                    <a:pt x="11486" y="99484"/>
                    <a:pt x="11486" y="99484"/>
                    <a:pt x="11183" y="99203"/>
                  </a:cubicBezTo>
                  <a:cubicBezTo>
                    <a:pt x="10881" y="98922"/>
                    <a:pt x="10579" y="98641"/>
                    <a:pt x="10579" y="98641"/>
                  </a:cubicBezTo>
                  <a:cubicBezTo>
                    <a:pt x="9974" y="97798"/>
                    <a:pt x="9974" y="97798"/>
                    <a:pt x="9974" y="97798"/>
                  </a:cubicBezTo>
                  <a:cubicBezTo>
                    <a:pt x="9974" y="97798"/>
                    <a:pt x="9370" y="98079"/>
                    <a:pt x="9219" y="98079"/>
                  </a:cubicBezTo>
                  <a:cubicBezTo>
                    <a:pt x="9219" y="98079"/>
                    <a:pt x="9370" y="99203"/>
                    <a:pt x="9370" y="99203"/>
                  </a:cubicBezTo>
                  <a:cubicBezTo>
                    <a:pt x="9219" y="99484"/>
                    <a:pt x="9219" y="100608"/>
                    <a:pt x="8614" y="99765"/>
                  </a:cubicBezTo>
                  <a:cubicBezTo>
                    <a:pt x="8463" y="99484"/>
                    <a:pt x="8010" y="98641"/>
                    <a:pt x="7858" y="98641"/>
                  </a:cubicBezTo>
                  <a:cubicBezTo>
                    <a:pt x="7707" y="98922"/>
                    <a:pt x="7103" y="98641"/>
                    <a:pt x="7103" y="98360"/>
                  </a:cubicBezTo>
                  <a:cubicBezTo>
                    <a:pt x="6952" y="98079"/>
                    <a:pt x="6498" y="97798"/>
                    <a:pt x="6498" y="97798"/>
                  </a:cubicBezTo>
                  <a:cubicBezTo>
                    <a:pt x="6498" y="97798"/>
                    <a:pt x="6952" y="96674"/>
                    <a:pt x="6801" y="96393"/>
                  </a:cubicBezTo>
                  <a:cubicBezTo>
                    <a:pt x="6649" y="96393"/>
                    <a:pt x="7556" y="96955"/>
                    <a:pt x="7556" y="96955"/>
                  </a:cubicBezTo>
                  <a:cubicBezTo>
                    <a:pt x="7556" y="96955"/>
                    <a:pt x="7556" y="95550"/>
                    <a:pt x="7707" y="95550"/>
                  </a:cubicBezTo>
                  <a:cubicBezTo>
                    <a:pt x="7858" y="95269"/>
                    <a:pt x="7405" y="95269"/>
                    <a:pt x="7254" y="94988"/>
                  </a:cubicBezTo>
                  <a:cubicBezTo>
                    <a:pt x="7103" y="94707"/>
                    <a:pt x="6952" y="93864"/>
                    <a:pt x="6952" y="93864"/>
                  </a:cubicBezTo>
                  <a:cubicBezTo>
                    <a:pt x="6952" y="93864"/>
                    <a:pt x="6649" y="93583"/>
                    <a:pt x="6649" y="93302"/>
                  </a:cubicBezTo>
                  <a:cubicBezTo>
                    <a:pt x="6498" y="92177"/>
                    <a:pt x="6952" y="91334"/>
                    <a:pt x="7103" y="91334"/>
                  </a:cubicBezTo>
                  <a:cubicBezTo>
                    <a:pt x="7254" y="91615"/>
                    <a:pt x="7254" y="91615"/>
                    <a:pt x="7405" y="91615"/>
                  </a:cubicBezTo>
                  <a:cubicBezTo>
                    <a:pt x="7707" y="91896"/>
                    <a:pt x="7707" y="91896"/>
                    <a:pt x="7707" y="91896"/>
                  </a:cubicBezTo>
                  <a:cubicBezTo>
                    <a:pt x="7707" y="91896"/>
                    <a:pt x="8010" y="92740"/>
                    <a:pt x="8010" y="92740"/>
                  </a:cubicBezTo>
                  <a:cubicBezTo>
                    <a:pt x="8161" y="92740"/>
                    <a:pt x="8614" y="93583"/>
                    <a:pt x="8614" y="93583"/>
                  </a:cubicBezTo>
                  <a:cubicBezTo>
                    <a:pt x="8614" y="93583"/>
                    <a:pt x="8916" y="94707"/>
                    <a:pt x="9068" y="94988"/>
                  </a:cubicBezTo>
                  <a:cubicBezTo>
                    <a:pt x="9219" y="94988"/>
                    <a:pt x="9219" y="94426"/>
                    <a:pt x="9521" y="94426"/>
                  </a:cubicBezTo>
                  <a:cubicBezTo>
                    <a:pt x="9823" y="94707"/>
                    <a:pt x="10125" y="95269"/>
                    <a:pt x="10277" y="94988"/>
                  </a:cubicBezTo>
                  <a:cubicBezTo>
                    <a:pt x="10428" y="94988"/>
                    <a:pt x="10579" y="93583"/>
                    <a:pt x="10579" y="93583"/>
                  </a:cubicBezTo>
                  <a:cubicBezTo>
                    <a:pt x="10579" y="93583"/>
                    <a:pt x="9672" y="92459"/>
                    <a:pt x="9521" y="92459"/>
                  </a:cubicBezTo>
                  <a:cubicBezTo>
                    <a:pt x="9521" y="92177"/>
                    <a:pt x="9219" y="91896"/>
                    <a:pt x="9219" y="91615"/>
                  </a:cubicBezTo>
                  <a:cubicBezTo>
                    <a:pt x="9068" y="91615"/>
                    <a:pt x="8765" y="91334"/>
                    <a:pt x="8765" y="91334"/>
                  </a:cubicBezTo>
                  <a:cubicBezTo>
                    <a:pt x="8765" y="91334"/>
                    <a:pt x="8614" y="90491"/>
                    <a:pt x="8614" y="90491"/>
                  </a:cubicBezTo>
                  <a:cubicBezTo>
                    <a:pt x="8463" y="90210"/>
                    <a:pt x="8614" y="89648"/>
                    <a:pt x="8614" y="89648"/>
                  </a:cubicBezTo>
                  <a:cubicBezTo>
                    <a:pt x="8765" y="89367"/>
                    <a:pt x="9068" y="89086"/>
                    <a:pt x="9219" y="89086"/>
                  </a:cubicBezTo>
                  <a:cubicBezTo>
                    <a:pt x="9370" y="89086"/>
                    <a:pt x="9823" y="88805"/>
                    <a:pt x="9823" y="88805"/>
                  </a:cubicBezTo>
                  <a:cubicBezTo>
                    <a:pt x="9974" y="87400"/>
                    <a:pt x="9974" y="87400"/>
                    <a:pt x="9974" y="87400"/>
                  </a:cubicBezTo>
                  <a:cubicBezTo>
                    <a:pt x="9974" y="87400"/>
                    <a:pt x="10277" y="86276"/>
                    <a:pt x="10277" y="86276"/>
                  </a:cubicBezTo>
                  <a:cubicBezTo>
                    <a:pt x="10125" y="86276"/>
                    <a:pt x="9068" y="87119"/>
                    <a:pt x="9068" y="86838"/>
                  </a:cubicBezTo>
                  <a:cubicBezTo>
                    <a:pt x="8916" y="86838"/>
                    <a:pt x="8614" y="86838"/>
                    <a:pt x="8614" y="86557"/>
                  </a:cubicBezTo>
                  <a:cubicBezTo>
                    <a:pt x="8463" y="86276"/>
                    <a:pt x="8463" y="85714"/>
                    <a:pt x="8463" y="85433"/>
                  </a:cubicBezTo>
                  <a:cubicBezTo>
                    <a:pt x="8463" y="85152"/>
                    <a:pt x="8614" y="84590"/>
                    <a:pt x="8614" y="84590"/>
                  </a:cubicBezTo>
                  <a:cubicBezTo>
                    <a:pt x="8614" y="84590"/>
                    <a:pt x="8463" y="84028"/>
                    <a:pt x="8312" y="84028"/>
                  </a:cubicBezTo>
                  <a:cubicBezTo>
                    <a:pt x="8312" y="83747"/>
                    <a:pt x="8161" y="83185"/>
                    <a:pt x="8161" y="83185"/>
                  </a:cubicBezTo>
                  <a:cubicBezTo>
                    <a:pt x="8161" y="83185"/>
                    <a:pt x="7103" y="82060"/>
                    <a:pt x="7103" y="82060"/>
                  </a:cubicBezTo>
                  <a:cubicBezTo>
                    <a:pt x="7103" y="81779"/>
                    <a:pt x="7103" y="80936"/>
                    <a:pt x="7254" y="80936"/>
                  </a:cubicBezTo>
                  <a:cubicBezTo>
                    <a:pt x="7254" y="80655"/>
                    <a:pt x="7103" y="80093"/>
                    <a:pt x="7405" y="79531"/>
                  </a:cubicBezTo>
                  <a:cubicBezTo>
                    <a:pt x="7858" y="78969"/>
                    <a:pt x="8161" y="77283"/>
                    <a:pt x="8161" y="77283"/>
                  </a:cubicBezTo>
                  <a:cubicBezTo>
                    <a:pt x="8161" y="77283"/>
                    <a:pt x="7103" y="77002"/>
                    <a:pt x="7103" y="77002"/>
                  </a:cubicBezTo>
                  <a:cubicBezTo>
                    <a:pt x="6952" y="77002"/>
                    <a:pt x="6498" y="78126"/>
                    <a:pt x="6498" y="78126"/>
                  </a:cubicBezTo>
                  <a:cubicBezTo>
                    <a:pt x="6498" y="78126"/>
                    <a:pt x="5894" y="78407"/>
                    <a:pt x="5894" y="78688"/>
                  </a:cubicBezTo>
                  <a:cubicBezTo>
                    <a:pt x="5743" y="78688"/>
                    <a:pt x="4987" y="78969"/>
                    <a:pt x="4987" y="79250"/>
                  </a:cubicBezTo>
                  <a:cubicBezTo>
                    <a:pt x="4836" y="79250"/>
                    <a:pt x="4534" y="79812"/>
                    <a:pt x="4382" y="79812"/>
                  </a:cubicBezTo>
                  <a:cubicBezTo>
                    <a:pt x="4231" y="80093"/>
                    <a:pt x="3627" y="80655"/>
                    <a:pt x="3627" y="80655"/>
                  </a:cubicBezTo>
                  <a:cubicBezTo>
                    <a:pt x="3627" y="80655"/>
                    <a:pt x="3022" y="80655"/>
                    <a:pt x="3022" y="80655"/>
                  </a:cubicBezTo>
                  <a:cubicBezTo>
                    <a:pt x="3022" y="80374"/>
                    <a:pt x="3022" y="78407"/>
                    <a:pt x="3022" y="78407"/>
                  </a:cubicBezTo>
                  <a:cubicBezTo>
                    <a:pt x="3022" y="78407"/>
                    <a:pt x="3324" y="78126"/>
                    <a:pt x="3324" y="77845"/>
                  </a:cubicBezTo>
                  <a:cubicBezTo>
                    <a:pt x="3324" y="77845"/>
                    <a:pt x="3173" y="76721"/>
                    <a:pt x="3022" y="76440"/>
                  </a:cubicBezTo>
                  <a:cubicBezTo>
                    <a:pt x="3022" y="76440"/>
                    <a:pt x="3022" y="75035"/>
                    <a:pt x="3022" y="74754"/>
                  </a:cubicBezTo>
                  <a:cubicBezTo>
                    <a:pt x="3022" y="74192"/>
                    <a:pt x="2871" y="73348"/>
                    <a:pt x="2871" y="73348"/>
                  </a:cubicBezTo>
                  <a:cubicBezTo>
                    <a:pt x="2720" y="71943"/>
                    <a:pt x="2720" y="71943"/>
                    <a:pt x="2720" y="71943"/>
                  </a:cubicBezTo>
                  <a:cubicBezTo>
                    <a:pt x="2871" y="70819"/>
                    <a:pt x="2871" y="70819"/>
                    <a:pt x="2871" y="70819"/>
                  </a:cubicBezTo>
                  <a:cubicBezTo>
                    <a:pt x="3022" y="70257"/>
                    <a:pt x="3022" y="70257"/>
                    <a:pt x="3022" y="70257"/>
                  </a:cubicBezTo>
                  <a:cubicBezTo>
                    <a:pt x="3022" y="70257"/>
                    <a:pt x="3324" y="69133"/>
                    <a:pt x="3324" y="69133"/>
                  </a:cubicBezTo>
                  <a:cubicBezTo>
                    <a:pt x="3324" y="68852"/>
                    <a:pt x="3627" y="67728"/>
                    <a:pt x="3627" y="67728"/>
                  </a:cubicBezTo>
                  <a:cubicBezTo>
                    <a:pt x="3778" y="67447"/>
                    <a:pt x="4685" y="65761"/>
                    <a:pt x="4685" y="65761"/>
                  </a:cubicBezTo>
                  <a:cubicBezTo>
                    <a:pt x="5138" y="64637"/>
                    <a:pt x="5138" y="64637"/>
                    <a:pt x="5138" y="64637"/>
                  </a:cubicBezTo>
                  <a:cubicBezTo>
                    <a:pt x="5138" y="64637"/>
                    <a:pt x="5743" y="64637"/>
                    <a:pt x="5894" y="64637"/>
                  </a:cubicBezTo>
                  <a:cubicBezTo>
                    <a:pt x="5894" y="64637"/>
                    <a:pt x="6498" y="63793"/>
                    <a:pt x="6498" y="63793"/>
                  </a:cubicBezTo>
                  <a:cubicBezTo>
                    <a:pt x="6649" y="63231"/>
                    <a:pt x="6649" y="63231"/>
                    <a:pt x="6649" y="63231"/>
                  </a:cubicBezTo>
                  <a:cubicBezTo>
                    <a:pt x="7103" y="63231"/>
                    <a:pt x="7103" y="63231"/>
                    <a:pt x="7103" y="63231"/>
                  </a:cubicBezTo>
                  <a:cubicBezTo>
                    <a:pt x="7103" y="63231"/>
                    <a:pt x="7405" y="62669"/>
                    <a:pt x="7556" y="62669"/>
                  </a:cubicBezTo>
                  <a:cubicBezTo>
                    <a:pt x="7556" y="62669"/>
                    <a:pt x="7858" y="62669"/>
                    <a:pt x="8161" y="62669"/>
                  </a:cubicBezTo>
                  <a:cubicBezTo>
                    <a:pt x="8463" y="62669"/>
                    <a:pt x="8614" y="62388"/>
                    <a:pt x="8765" y="62388"/>
                  </a:cubicBezTo>
                  <a:cubicBezTo>
                    <a:pt x="8765" y="62669"/>
                    <a:pt x="9370" y="63793"/>
                    <a:pt x="9370" y="63793"/>
                  </a:cubicBezTo>
                  <a:cubicBezTo>
                    <a:pt x="11183" y="63231"/>
                    <a:pt x="11183" y="63231"/>
                    <a:pt x="11183" y="63231"/>
                  </a:cubicBezTo>
                  <a:cubicBezTo>
                    <a:pt x="11939" y="62669"/>
                    <a:pt x="11939" y="62669"/>
                    <a:pt x="11939" y="62669"/>
                  </a:cubicBezTo>
                  <a:cubicBezTo>
                    <a:pt x="11939" y="62669"/>
                    <a:pt x="11939" y="61826"/>
                    <a:pt x="11939" y="61826"/>
                  </a:cubicBezTo>
                  <a:cubicBezTo>
                    <a:pt x="11788" y="61545"/>
                    <a:pt x="11032" y="61264"/>
                    <a:pt x="11032" y="61264"/>
                  </a:cubicBezTo>
                  <a:cubicBezTo>
                    <a:pt x="11032" y="61264"/>
                    <a:pt x="10881" y="61264"/>
                    <a:pt x="11032" y="61264"/>
                  </a:cubicBezTo>
                  <a:cubicBezTo>
                    <a:pt x="11032" y="60983"/>
                    <a:pt x="11335" y="59859"/>
                    <a:pt x="11335" y="59859"/>
                  </a:cubicBezTo>
                  <a:cubicBezTo>
                    <a:pt x="11486" y="59859"/>
                    <a:pt x="11637" y="59859"/>
                    <a:pt x="11939" y="59859"/>
                  </a:cubicBezTo>
                  <a:cubicBezTo>
                    <a:pt x="12241" y="59859"/>
                    <a:pt x="12846" y="59859"/>
                    <a:pt x="12846" y="59859"/>
                  </a:cubicBezTo>
                  <a:cubicBezTo>
                    <a:pt x="12846" y="59859"/>
                    <a:pt x="13148" y="60421"/>
                    <a:pt x="12846" y="60702"/>
                  </a:cubicBezTo>
                  <a:cubicBezTo>
                    <a:pt x="12695" y="60983"/>
                    <a:pt x="12544" y="60983"/>
                    <a:pt x="12544" y="61264"/>
                  </a:cubicBezTo>
                  <a:cubicBezTo>
                    <a:pt x="12544" y="61264"/>
                    <a:pt x="12544" y="61826"/>
                    <a:pt x="12695" y="61826"/>
                  </a:cubicBezTo>
                  <a:cubicBezTo>
                    <a:pt x="12695" y="61826"/>
                    <a:pt x="13450" y="61545"/>
                    <a:pt x="13450" y="61545"/>
                  </a:cubicBezTo>
                  <a:cubicBezTo>
                    <a:pt x="13450" y="61545"/>
                    <a:pt x="13602" y="60983"/>
                    <a:pt x="13904" y="60983"/>
                  </a:cubicBezTo>
                  <a:cubicBezTo>
                    <a:pt x="14055" y="60702"/>
                    <a:pt x="14508" y="60421"/>
                    <a:pt x="14508" y="60421"/>
                  </a:cubicBezTo>
                  <a:cubicBezTo>
                    <a:pt x="16020" y="60140"/>
                    <a:pt x="16020" y="60140"/>
                    <a:pt x="16020" y="60140"/>
                  </a:cubicBezTo>
                  <a:cubicBezTo>
                    <a:pt x="17078" y="59578"/>
                    <a:pt x="17078" y="59578"/>
                    <a:pt x="17078" y="59578"/>
                  </a:cubicBezTo>
                  <a:cubicBezTo>
                    <a:pt x="17078" y="59578"/>
                    <a:pt x="18287" y="58173"/>
                    <a:pt x="18589" y="58173"/>
                  </a:cubicBezTo>
                  <a:cubicBezTo>
                    <a:pt x="19042" y="58454"/>
                    <a:pt x="19345" y="58454"/>
                    <a:pt x="19496" y="58173"/>
                  </a:cubicBezTo>
                  <a:cubicBezTo>
                    <a:pt x="19647" y="57892"/>
                    <a:pt x="19949" y="57049"/>
                    <a:pt x="19949" y="57049"/>
                  </a:cubicBezTo>
                  <a:cubicBezTo>
                    <a:pt x="19647" y="56768"/>
                    <a:pt x="19647" y="56768"/>
                    <a:pt x="19647" y="56768"/>
                  </a:cubicBezTo>
                  <a:cubicBezTo>
                    <a:pt x="18891" y="56768"/>
                    <a:pt x="18891" y="56768"/>
                    <a:pt x="18891" y="56768"/>
                  </a:cubicBezTo>
                  <a:cubicBezTo>
                    <a:pt x="18891" y="56768"/>
                    <a:pt x="18136" y="57049"/>
                    <a:pt x="18136" y="57049"/>
                  </a:cubicBezTo>
                  <a:cubicBezTo>
                    <a:pt x="17984" y="56768"/>
                    <a:pt x="17531" y="56768"/>
                    <a:pt x="17682" y="56487"/>
                  </a:cubicBezTo>
                  <a:cubicBezTo>
                    <a:pt x="17833" y="55925"/>
                    <a:pt x="17833" y="55925"/>
                    <a:pt x="18136" y="55362"/>
                  </a:cubicBezTo>
                  <a:cubicBezTo>
                    <a:pt x="18287" y="55081"/>
                    <a:pt x="18438" y="54800"/>
                    <a:pt x="18589" y="54519"/>
                  </a:cubicBezTo>
                  <a:cubicBezTo>
                    <a:pt x="18891" y="54519"/>
                    <a:pt x="18891" y="54238"/>
                    <a:pt x="19193" y="53957"/>
                  </a:cubicBezTo>
                  <a:cubicBezTo>
                    <a:pt x="19496" y="53676"/>
                    <a:pt x="19496" y="53676"/>
                    <a:pt x="20100" y="53114"/>
                  </a:cubicBezTo>
                  <a:cubicBezTo>
                    <a:pt x="20705" y="52833"/>
                    <a:pt x="21914" y="51147"/>
                    <a:pt x="22065" y="51147"/>
                  </a:cubicBezTo>
                  <a:cubicBezTo>
                    <a:pt x="22216" y="51147"/>
                    <a:pt x="22367" y="51428"/>
                    <a:pt x="22972" y="50866"/>
                  </a:cubicBezTo>
                  <a:cubicBezTo>
                    <a:pt x="23727" y="50585"/>
                    <a:pt x="24181" y="49742"/>
                    <a:pt x="24030" y="49742"/>
                  </a:cubicBezTo>
                  <a:cubicBezTo>
                    <a:pt x="23879" y="49742"/>
                    <a:pt x="23576" y="49461"/>
                    <a:pt x="23274" y="49742"/>
                  </a:cubicBezTo>
                  <a:cubicBezTo>
                    <a:pt x="22821" y="50023"/>
                    <a:pt x="23123" y="49461"/>
                    <a:pt x="22518" y="50023"/>
                  </a:cubicBezTo>
                  <a:cubicBezTo>
                    <a:pt x="21763" y="50866"/>
                    <a:pt x="20705" y="51428"/>
                    <a:pt x="20403" y="51428"/>
                  </a:cubicBezTo>
                  <a:cubicBezTo>
                    <a:pt x="20100" y="51147"/>
                    <a:pt x="19798" y="50866"/>
                    <a:pt x="19496" y="50304"/>
                  </a:cubicBezTo>
                  <a:cubicBezTo>
                    <a:pt x="19042" y="49742"/>
                    <a:pt x="18136" y="49742"/>
                    <a:pt x="18136" y="49461"/>
                  </a:cubicBezTo>
                  <a:cubicBezTo>
                    <a:pt x="17984" y="49461"/>
                    <a:pt x="16775" y="50304"/>
                    <a:pt x="16775" y="50304"/>
                  </a:cubicBezTo>
                  <a:cubicBezTo>
                    <a:pt x="16775" y="50304"/>
                    <a:pt x="15113" y="50585"/>
                    <a:pt x="14659" y="50585"/>
                  </a:cubicBezTo>
                  <a:cubicBezTo>
                    <a:pt x="14357" y="50585"/>
                    <a:pt x="13450" y="50304"/>
                    <a:pt x="13299" y="50304"/>
                  </a:cubicBezTo>
                  <a:cubicBezTo>
                    <a:pt x="13299" y="50304"/>
                    <a:pt x="12392" y="50866"/>
                    <a:pt x="12392" y="50866"/>
                  </a:cubicBezTo>
                  <a:cubicBezTo>
                    <a:pt x="12241" y="50866"/>
                    <a:pt x="11637" y="52552"/>
                    <a:pt x="11335" y="52833"/>
                  </a:cubicBezTo>
                  <a:cubicBezTo>
                    <a:pt x="11032" y="53114"/>
                    <a:pt x="10277" y="52833"/>
                    <a:pt x="10277" y="52833"/>
                  </a:cubicBezTo>
                  <a:cubicBezTo>
                    <a:pt x="10277" y="52833"/>
                    <a:pt x="9974" y="53395"/>
                    <a:pt x="9672" y="53676"/>
                  </a:cubicBezTo>
                  <a:cubicBezTo>
                    <a:pt x="9370" y="53957"/>
                    <a:pt x="8916" y="54519"/>
                    <a:pt x="8614" y="54800"/>
                  </a:cubicBezTo>
                  <a:cubicBezTo>
                    <a:pt x="8312" y="55081"/>
                    <a:pt x="8161" y="57330"/>
                    <a:pt x="8161" y="57611"/>
                  </a:cubicBezTo>
                  <a:cubicBezTo>
                    <a:pt x="8010" y="58173"/>
                    <a:pt x="7254" y="60140"/>
                    <a:pt x="7254" y="60140"/>
                  </a:cubicBezTo>
                  <a:cubicBezTo>
                    <a:pt x="6498" y="61545"/>
                    <a:pt x="6498" y="61545"/>
                    <a:pt x="6498" y="61545"/>
                  </a:cubicBezTo>
                  <a:cubicBezTo>
                    <a:pt x="6498" y="61545"/>
                    <a:pt x="5894" y="62669"/>
                    <a:pt x="5743" y="62669"/>
                  </a:cubicBezTo>
                  <a:cubicBezTo>
                    <a:pt x="5591" y="62950"/>
                    <a:pt x="4685" y="64637"/>
                    <a:pt x="4685" y="64637"/>
                  </a:cubicBezTo>
                  <a:cubicBezTo>
                    <a:pt x="4685" y="64637"/>
                    <a:pt x="4382" y="64355"/>
                    <a:pt x="4382" y="64355"/>
                  </a:cubicBezTo>
                  <a:cubicBezTo>
                    <a:pt x="4382" y="64355"/>
                    <a:pt x="3778" y="66042"/>
                    <a:pt x="3778" y="66042"/>
                  </a:cubicBezTo>
                  <a:cubicBezTo>
                    <a:pt x="3778" y="66042"/>
                    <a:pt x="3476" y="67447"/>
                    <a:pt x="3324" y="67728"/>
                  </a:cubicBezTo>
                  <a:cubicBezTo>
                    <a:pt x="3324" y="68009"/>
                    <a:pt x="2720" y="69695"/>
                    <a:pt x="2720" y="69695"/>
                  </a:cubicBezTo>
                  <a:cubicBezTo>
                    <a:pt x="2569" y="70257"/>
                    <a:pt x="2569" y="70257"/>
                    <a:pt x="2569" y="70257"/>
                  </a:cubicBezTo>
                  <a:cubicBezTo>
                    <a:pt x="2418" y="71381"/>
                    <a:pt x="2418" y="71381"/>
                    <a:pt x="2418" y="71381"/>
                  </a:cubicBezTo>
                  <a:cubicBezTo>
                    <a:pt x="2418" y="71381"/>
                    <a:pt x="2115" y="71943"/>
                    <a:pt x="2115" y="71662"/>
                  </a:cubicBezTo>
                  <a:cubicBezTo>
                    <a:pt x="2115" y="71381"/>
                    <a:pt x="2115" y="70257"/>
                    <a:pt x="2267" y="69976"/>
                  </a:cubicBezTo>
                  <a:cubicBezTo>
                    <a:pt x="2418" y="69695"/>
                    <a:pt x="2418" y="69133"/>
                    <a:pt x="2418" y="69133"/>
                  </a:cubicBezTo>
                  <a:cubicBezTo>
                    <a:pt x="2267" y="67728"/>
                    <a:pt x="2267" y="67728"/>
                    <a:pt x="2267" y="67728"/>
                  </a:cubicBezTo>
                  <a:cubicBezTo>
                    <a:pt x="2267" y="67728"/>
                    <a:pt x="2115" y="68290"/>
                    <a:pt x="2267" y="67447"/>
                  </a:cubicBezTo>
                  <a:cubicBezTo>
                    <a:pt x="2418" y="66604"/>
                    <a:pt x="2267" y="66604"/>
                    <a:pt x="2418" y="66323"/>
                  </a:cubicBezTo>
                  <a:cubicBezTo>
                    <a:pt x="2720" y="66042"/>
                    <a:pt x="2569" y="66042"/>
                    <a:pt x="3022" y="65480"/>
                  </a:cubicBezTo>
                  <a:cubicBezTo>
                    <a:pt x="3324" y="64918"/>
                    <a:pt x="3173" y="64637"/>
                    <a:pt x="3324" y="64637"/>
                  </a:cubicBezTo>
                  <a:cubicBezTo>
                    <a:pt x="3627" y="64355"/>
                    <a:pt x="3627" y="64355"/>
                    <a:pt x="3929" y="64074"/>
                  </a:cubicBezTo>
                  <a:cubicBezTo>
                    <a:pt x="4382" y="63512"/>
                    <a:pt x="4534" y="63231"/>
                    <a:pt x="4685" y="62950"/>
                  </a:cubicBezTo>
                  <a:cubicBezTo>
                    <a:pt x="4685" y="62669"/>
                    <a:pt x="5440" y="62107"/>
                    <a:pt x="5289" y="61826"/>
                  </a:cubicBezTo>
                  <a:cubicBezTo>
                    <a:pt x="5289" y="61545"/>
                    <a:pt x="5440" y="60983"/>
                    <a:pt x="4987" y="60983"/>
                  </a:cubicBezTo>
                  <a:cubicBezTo>
                    <a:pt x="4685" y="60983"/>
                    <a:pt x="4080" y="61545"/>
                    <a:pt x="3778" y="61826"/>
                  </a:cubicBezTo>
                  <a:cubicBezTo>
                    <a:pt x="3324" y="62107"/>
                    <a:pt x="2871" y="62669"/>
                    <a:pt x="2871" y="62669"/>
                  </a:cubicBezTo>
                  <a:cubicBezTo>
                    <a:pt x="2871" y="62669"/>
                    <a:pt x="1813" y="63231"/>
                    <a:pt x="1662" y="63231"/>
                  </a:cubicBezTo>
                  <a:cubicBezTo>
                    <a:pt x="1511" y="62950"/>
                    <a:pt x="1209" y="63231"/>
                    <a:pt x="1057" y="63231"/>
                  </a:cubicBezTo>
                  <a:cubicBezTo>
                    <a:pt x="755" y="63512"/>
                    <a:pt x="151" y="62950"/>
                    <a:pt x="151" y="62950"/>
                  </a:cubicBezTo>
                  <a:cubicBezTo>
                    <a:pt x="0" y="60983"/>
                    <a:pt x="0" y="60983"/>
                    <a:pt x="0" y="60983"/>
                  </a:cubicBezTo>
                  <a:cubicBezTo>
                    <a:pt x="0" y="60983"/>
                    <a:pt x="0" y="60983"/>
                    <a:pt x="0" y="60983"/>
                  </a:cubicBezTo>
                  <a:cubicBezTo>
                    <a:pt x="151" y="60983"/>
                    <a:pt x="151" y="61264"/>
                    <a:pt x="151" y="61264"/>
                  </a:cubicBezTo>
                  <a:cubicBezTo>
                    <a:pt x="151" y="61264"/>
                    <a:pt x="151" y="61264"/>
                    <a:pt x="151" y="61264"/>
                  </a:cubicBezTo>
                  <a:cubicBezTo>
                    <a:pt x="302" y="61545"/>
                    <a:pt x="1057" y="61545"/>
                    <a:pt x="1057" y="61545"/>
                  </a:cubicBezTo>
                  <a:cubicBezTo>
                    <a:pt x="1662" y="60421"/>
                    <a:pt x="1662" y="60421"/>
                    <a:pt x="1662" y="60421"/>
                  </a:cubicBezTo>
                  <a:cubicBezTo>
                    <a:pt x="2418" y="58454"/>
                    <a:pt x="2418" y="58454"/>
                    <a:pt x="2418" y="58454"/>
                  </a:cubicBezTo>
                  <a:cubicBezTo>
                    <a:pt x="1662" y="55362"/>
                    <a:pt x="1662" y="55362"/>
                    <a:pt x="1662" y="55362"/>
                  </a:cubicBezTo>
                  <a:cubicBezTo>
                    <a:pt x="1662" y="55362"/>
                    <a:pt x="1662" y="55362"/>
                    <a:pt x="1662" y="55362"/>
                  </a:cubicBezTo>
                  <a:cubicBezTo>
                    <a:pt x="1662" y="55362"/>
                    <a:pt x="1662" y="55362"/>
                    <a:pt x="1662" y="55362"/>
                  </a:cubicBezTo>
                  <a:cubicBezTo>
                    <a:pt x="1662" y="55362"/>
                    <a:pt x="1662" y="55362"/>
                    <a:pt x="1662" y="55362"/>
                  </a:cubicBezTo>
                  <a:cubicBezTo>
                    <a:pt x="1662" y="55081"/>
                    <a:pt x="1813" y="53957"/>
                    <a:pt x="1813" y="53676"/>
                  </a:cubicBezTo>
                  <a:cubicBezTo>
                    <a:pt x="1813" y="53395"/>
                    <a:pt x="2115" y="52271"/>
                    <a:pt x="2115" y="52271"/>
                  </a:cubicBezTo>
                  <a:cubicBezTo>
                    <a:pt x="2418" y="51428"/>
                    <a:pt x="2418" y="51428"/>
                    <a:pt x="2418" y="51428"/>
                  </a:cubicBezTo>
                  <a:cubicBezTo>
                    <a:pt x="2418" y="51428"/>
                    <a:pt x="3022" y="51147"/>
                    <a:pt x="3173" y="51147"/>
                  </a:cubicBezTo>
                  <a:cubicBezTo>
                    <a:pt x="3476" y="51147"/>
                    <a:pt x="2720" y="49461"/>
                    <a:pt x="2720" y="49180"/>
                  </a:cubicBezTo>
                  <a:cubicBezTo>
                    <a:pt x="2720" y="48899"/>
                    <a:pt x="2418" y="47494"/>
                    <a:pt x="2418" y="47494"/>
                  </a:cubicBezTo>
                  <a:cubicBezTo>
                    <a:pt x="2418" y="47494"/>
                    <a:pt x="1662" y="46651"/>
                    <a:pt x="1511" y="46651"/>
                  </a:cubicBezTo>
                  <a:cubicBezTo>
                    <a:pt x="1360" y="46651"/>
                    <a:pt x="604" y="46370"/>
                    <a:pt x="302" y="46088"/>
                  </a:cubicBezTo>
                  <a:cubicBezTo>
                    <a:pt x="302" y="46088"/>
                    <a:pt x="302" y="46088"/>
                    <a:pt x="302" y="46088"/>
                  </a:cubicBezTo>
                  <a:cubicBezTo>
                    <a:pt x="302" y="46088"/>
                    <a:pt x="302" y="46088"/>
                    <a:pt x="302" y="46088"/>
                  </a:cubicBezTo>
                  <a:cubicBezTo>
                    <a:pt x="302" y="46088"/>
                    <a:pt x="151" y="45807"/>
                    <a:pt x="151" y="45526"/>
                  </a:cubicBezTo>
                  <a:cubicBezTo>
                    <a:pt x="151" y="45526"/>
                    <a:pt x="151" y="45526"/>
                    <a:pt x="151" y="45526"/>
                  </a:cubicBezTo>
                  <a:cubicBezTo>
                    <a:pt x="151" y="45526"/>
                    <a:pt x="151" y="45526"/>
                    <a:pt x="151" y="45526"/>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302" y="44683"/>
                    <a:pt x="755" y="44402"/>
                    <a:pt x="755" y="44402"/>
                  </a:cubicBezTo>
                  <a:cubicBezTo>
                    <a:pt x="1360" y="43559"/>
                    <a:pt x="1360" y="43559"/>
                    <a:pt x="1360" y="43559"/>
                  </a:cubicBezTo>
                  <a:cubicBezTo>
                    <a:pt x="1209" y="42435"/>
                    <a:pt x="1209" y="42435"/>
                    <a:pt x="1209" y="42435"/>
                  </a:cubicBezTo>
                  <a:cubicBezTo>
                    <a:pt x="1209" y="42435"/>
                    <a:pt x="1813" y="41592"/>
                    <a:pt x="1964" y="41311"/>
                  </a:cubicBezTo>
                  <a:cubicBezTo>
                    <a:pt x="2267" y="41030"/>
                    <a:pt x="3324" y="40468"/>
                    <a:pt x="3324" y="40468"/>
                  </a:cubicBezTo>
                  <a:cubicBezTo>
                    <a:pt x="3778" y="39063"/>
                    <a:pt x="3778" y="39063"/>
                    <a:pt x="3778" y="39063"/>
                  </a:cubicBezTo>
                  <a:cubicBezTo>
                    <a:pt x="4534" y="38782"/>
                    <a:pt x="4534" y="38782"/>
                    <a:pt x="4534" y="38782"/>
                  </a:cubicBezTo>
                  <a:cubicBezTo>
                    <a:pt x="4836" y="37939"/>
                    <a:pt x="4836" y="37939"/>
                    <a:pt x="4836" y="37939"/>
                  </a:cubicBezTo>
                  <a:cubicBezTo>
                    <a:pt x="5591" y="38220"/>
                    <a:pt x="5591" y="38220"/>
                    <a:pt x="5591" y="38220"/>
                  </a:cubicBezTo>
                  <a:cubicBezTo>
                    <a:pt x="6801" y="39625"/>
                    <a:pt x="6801" y="39625"/>
                    <a:pt x="6801" y="39625"/>
                  </a:cubicBezTo>
                  <a:cubicBezTo>
                    <a:pt x="6801" y="39625"/>
                    <a:pt x="7707" y="38782"/>
                    <a:pt x="7858" y="38501"/>
                  </a:cubicBezTo>
                  <a:cubicBezTo>
                    <a:pt x="8161" y="38220"/>
                    <a:pt x="8463" y="38220"/>
                    <a:pt x="8463" y="38220"/>
                  </a:cubicBezTo>
                  <a:cubicBezTo>
                    <a:pt x="8916" y="37658"/>
                    <a:pt x="8916" y="37658"/>
                    <a:pt x="8916" y="37658"/>
                  </a:cubicBezTo>
                  <a:cubicBezTo>
                    <a:pt x="8916" y="37658"/>
                    <a:pt x="9672" y="37096"/>
                    <a:pt x="9823" y="36814"/>
                  </a:cubicBezTo>
                  <a:cubicBezTo>
                    <a:pt x="9823" y="36814"/>
                    <a:pt x="9823" y="36814"/>
                    <a:pt x="9823" y="36814"/>
                  </a:cubicBezTo>
                  <a:cubicBezTo>
                    <a:pt x="9823" y="36814"/>
                    <a:pt x="9823" y="36814"/>
                    <a:pt x="9823" y="36814"/>
                  </a:cubicBezTo>
                  <a:cubicBezTo>
                    <a:pt x="10125" y="42154"/>
                    <a:pt x="9370" y="39344"/>
                    <a:pt x="10881" y="41311"/>
                  </a:cubicBezTo>
                  <a:cubicBezTo>
                    <a:pt x="11032" y="41592"/>
                    <a:pt x="10881" y="41873"/>
                    <a:pt x="11032" y="42154"/>
                  </a:cubicBezTo>
                  <a:cubicBezTo>
                    <a:pt x="11032" y="42716"/>
                    <a:pt x="12090" y="43559"/>
                    <a:pt x="12090" y="43559"/>
                  </a:cubicBezTo>
                  <a:cubicBezTo>
                    <a:pt x="12090" y="43559"/>
                    <a:pt x="12997" y="43559"/>
                    <a:pt x="12997" y="43840"/>
                  </a:cubicBezTo>
                  <a:cubicBezTo>
                    <a:pt x="13148" y="44121"/>
                    <a:pt x="14055" y="44964"/>
                    <a:pt x="14055" y="44964"/>
                  </a:cubicBezTo>
                  <a:cubicBezTo>
                    <a:pt x="16020" y="44121"/>
                    <a:pt x="16020" y="44121"/>
                    <a:pt x="16020" y="44121"/>
                  </a:cubicBezTo>
                  <a:cubicBezTo>
                    <a:pt x="16926" y="45807"/>
                    <a:pt x="16926" y="45807"/>
                    <a:pt x="16926" y="45807"/>
                  </a:cubicBezTo>
                  <a:cubicBezTo>
                    <a:pt x="17984" y="45245"/>
                    <a:pt x="17984" y="45245"/>
                    <a:pt x="17984" y="45245"/>
                  </a:cubicBezTo>
                  <a:cubicBezTo>
                    <a:pt x="17984" y="45245"/>
                    <a:pt x="18438" y="45526"/>
                    <a:pt x="18740" y="45807"/>
                  </a:cubicBezTo>
                  <a:cubicBezTo>
                    <a:pt x="19042" y="46088"/>
                    <a:pt x="19949" y="45807"/>
                    <a:pt x="20251" y="45526"/>
                  </a:cubicBezTo>
                  <a:cubicBezTo>
                    <a:pt x="20554" y="45526"/>
                    <a:pt x="21309" y="44683"/>
                    <a:pt x="21612" y="44964"/>
                  </a:cubicBezTo>
                  <a:cubicBezTo>
                    <a:pt x="21914" y="44964"/>
                    <a:pt x="23274" y="44402"/>
                    <a:pt x="23274" y="44402"/>
                  </a:cubicBezTo>
                  <a:cubicBezTo>
                    <a:pt x="24030" y="43278"/>
                    <a:pt x="24030" y="43278"/>
                    <a:pt x="24030" y="43278"/>
                  </a:cubicBezTo>
                  <a:cubicBezTo>
                    <a:pt x="25541" y="41873"/>
                    <a:pt x="25541" y="41873"/>
                    <a:pt x="25541" y="41873"/>
                  </a:cubicBezTo>
                  <a:cubicBezTo>
                    <a:pt x="27204" y="45245"/>
                    <a:pt x="27204" y="45245"/>
                    <a:pt x="27204" y="45245"/>
                  </a:cubicBezTo>
                  <a:cubicBezTo>
                    <a:pt x="27204" y="45245"/>
                    <a:pt x="28866" y="44683"/>
                    <a:pt x="29017" y="44683"/>
                  </a:cubicBezTo>
                  <a:cubicBezTo>
                    <a:pt x="29319" y="44683"/>
                    <a:pt x="30528" y="43840"/>
                    <a:pt x="30528" y="43840"/>
                  </a:cubicBezTo>
                  <a:cubicBezTo>
                    <a:pt x="30528" y="43840"/>
                    <a:pt x="30831" y="42997"/>
                    <a:pt x="30680" y="42154"/>
                  </a:cubicBezTo>
                  <a:cubicBezTo>
                    <a:pt x="30680" y="41592"/>
                    <a:pt x="30528" y="41030"/>
                    <a:pt x="30528" y="41030"/>
                  </a:cubicBezTo>
                  <a:cubicBezTo>
                    <a:pt x="30528" y="41030"/>
                    <a:pt x="30226" y="40468"/>
                    <a:pt x="30680" y="40187"/>
                  </a:cubicBezTo>
                  <a:cubicBezTo>
                    <a:pt x="31133" y="39906"/>
                    <a:pt x="31284" y="39344"/>
                    <a:pt x="31586" y="39063"/>
                  </a:cubicBezTo>
                  <a:cubicBezTo>
                    <a:pt x="32040" y="38501"/>
                    <a:pt x="32342" y="37658"/>
                    <a:pt x="32493" y="37377"/>
                  </a:cubicBezTo>
                  <a:cubicBezTo>
                    <a:pt x="32644" y="37377"/>
                    <a:pt x="32947" y="36252"/>
                    <a:pt x="33098" y="36252"/>
                  </a:cubicBezTo>
                  <a:cubicBezTo>
                    <a:pt x="33098" y="35971"/>
                    <a:pt x="33400" y="35128"/>
                    <a:pt x="33400" y="34847"/>
                  </a:cubicBezTo>
                  <a:cubicBezTo>
                    <a:pt x="33551" y="34847"/>
                    <a:pt x="34307" y="33442"/>
                    <a:pt x="34307" y="33442"/>
                  </a:cubicBezTo>
                  <a:cubicBezTo>
                    <a:pt x="34609" y="32599"/>
                    <a:pt x="34609" y="32599"/>
                    <a:pt x="34609" y="32599"/>
                  </a:cubicBezTo>
                  <a:cubicBezTo>
                    <a:pt x="34609" y="32599"/>
                    <a:pt x="35214" y="30351"/>
                    <a:pt x="35516" y="30070"/>
                  </a:cubicBezTo>
                  <a:cubicBezTo>
                    <a:pt x="35818" y="30070"/>
                    <a:pt x="37481" y="27540"/>
                    <a:pt x="37783" y="27822"/>
                  </a:cubicBezTo>
                  <a:cubicBezTo>
                    <a:pt x="38085" y="27822"/>
                    <a:pt x="39143" y="26135"/>
                    <a:pt x="39445" y="25573"/>
                  </a:cubicBezTo>
                  <a:cubicBezTo>
                    <a:pt x="39748" y="25292"/>
                    <a:pt x="39748" y="24730"/>
                    <a:pt x="40503" y="24449"/>
                  </a:cubicBezTo>
                  <a:cubicBezTo>
                    <a:pt x="41108" y="24449"/>
                    <a:pt x="45340" y="23325"/>
                    <a:pt x="45340" y="23325"/>
                  </a:cubicBezTo>
                  <a:cubicBezTo>
                    <a:pt x="47758" y="21920"/>
                    <a:pt x="47758" y="21920"/>
                    <a:pt x="47758" y="21920"/>
                  </a:cubicBezTo>
                  <a:cubicBezTo>
                    <a:pt x="48967" y="20234"/>
                    <a:pt x="48967" y="20234"/>
                    <a:pt x="48967" y="20234"/>
                  </a:cubicBezTo>
                  <a:cubicBezTo>
                    <a:pt x="49118" y="19391"/>
                    <a:pt x="49118" y="19391"/>
                    <a:pt x="49118" y="19391"/>
                  </a:cubicBezTo>
                  <a:cubicBezTo>
                    <a:pt x="50478" y="19391"/>
                    <a:pt x="50478" y="19391"/>
                    <a:pt x="50478" y="19391"/>
                  </a:cubicBezTo>
                  <a:cubicBezTo>
                    <a:pt x="50478" y="19391"/>
                    <a:pt x="50327" y="20515"/>
                    <a:pt x="50327" y="20515"/>
                  </a:cubicBezTo>
                  <a:cubicBezTo>
                    <a:pt x="50327" y="20796"/>
                    <a:pt x="50176" y="21077"/>
                    <a:pt x="50629" y="21358"/>
                  </a:cubicBezTo>
                  <a:cubicBezTo>
                    <a:pt x="51083" y="21920"/>
                    <a:pt x="51536" y="22482"/>
                    <a:pt x="51687" y="22482"/>
                  </a:cubicBezTo>
                  <a:cubicBezTo>
                    <a:pt x="51838" y="22482"/>
                    <a:pt x="52141" y="22763"/>
                    <a:pt x="52292" y="22763"/>
                  </a:cubicBezTo>
                  <a:cubicBezTo>
                    <a:pt x="52443" y="23044"/>
                    <a:pt x="53198" y="23325"/>
                    <a:pt x="53198" y="23325"/>
                  </a:cubicBezTo>
                  <a:cubicBezTo>
                    <a:pt x="53198" y="23325"/>
                    <a:pt x="54105" y="22763"/>
                    <a:pt x="54105" y="22763"/>
                  </a:cubicBezTo>
                  <a:cubicBezTo>
                    <a:pt x="54105" y="22482"/>
                    <a:pt x="54559" y="22201"/>
                    <a:pt x="54861" y="21920"/>
                  </a:cubicBezTo>
                  <a:cubicBezTo>
                    <a:pt x="55163" y="21639"/>
                    <a:pt x="56372" y="21077"/>
                    <a:pt x="56372" y="21077"/>
                  </a:cubicBezTo>
                  <a:cubicBezTo>
                    <a:pt x="56372" y="21077"/>
                    <a:pt x="56675" y="21920"/>
                    <a:pt x="56826" y="21920"/>
                  </a:cubicBezTo>
                  <a:cubicBezTo>
                    <a:pt x="56826" y="22201"/>
                    <a:pt x="57430" y="22763"/>
                    <a:pt x="57279" y="23325"/>
                  </a:cubicBezTo>
                  <a:cubicBezTo>
                    <a:pt x="57279" y="23606"/>
                    <a:pt x="57279" y="24449"/>
                    <a:pt x="57279" y="24449"/>
                  </a:cubicBezTo>
                  <a:cubicBezTo>
                    <a:pt x="58186" y="25292"/>
                    <a:pt x="58186" y="25292"/>
                    <a:pt x="58186" y="25292"/>
                  </a:cubicBezTo>
                  <a:cubicBezTo>
                    <a:pt x="58186" y="25292"/>
                    <a:pt x="58790" y="25854"/>
                    <a:pt x="58942" y="26135"/>
                  </a:cubicBezTo>
                  <a:cubicBezTo>
                    <a:pt x="59093" y="26135"/>
                    <a:pt x="60000" y="26416"/>
                    <a:pt x="60000" y="26416"/>
                  </a:cubicBezTo>
                  <a:cubicBezTo>
                    <a:pt x="60151" y="24449"/>
                    <a:pt x="60151" y="24449"/>
                    <a:pt x="60151" y="24449"/>
                  </a:cubicBezTo>
                  <a:cubicBezTo>
                    <a:pt x="60151" y="24449"/>
                    <a:pt x="60453" y="23887"/>
                    <a:pt x="60906" y="23887"/>
                  </a:cubicBezTo>
                  <a:cubicBezTo>
                    <a:pt x="61360" y="23887"/>
                    <a:pt x="62115" y="23887"/>
                    <a:pt x="62115" y="23887"/>
                  </a:cubicBezTo>
                  <a:cubicBezTo>
                    <a:pt x="62115" y="23887"/>
                    <a:pt x="62720" y="24168"/>
                    <a:pt x="62720" y="24449"/>
                  </a:cubicBezTo>
                  <a:cubicBezTo>
                    <a:pt x="62720" y="24730"/>
                    <a:pt x="63476" y="25573"/>
                    <a:pt x="63476" y="25573"/>
                  </a:cubicBezTo>
                  <a:cubicBezTo>
                    <a:pt x="64534" y="25011"/>
                    <a:pt x="64534" y="25011"/>
                    <a:pt x="64534" y="25011"/>
                  </a:cubicBezTo>
                  <a:cubicBezTo>
                    <a:pt x="64987" y="25292"/>
                    <a:pt x="64987" y="25292"/>
                    <a:pt x="64987" y="25292"/>
                  </a:cubicBezTo>
                  <a:cubicBezTo>
                    <a:pt x="66347" y="25573"/>
                    <a:pt x="66347" y="25573"/>
                    <a:pt x="66347" y="25573"/>
                  </a:cubicBezTo>
                  <a:cubicBezTo>
                    <a:pt x="66347" y="25573"/>
                    <a:pt x="66649" y="25573"/>
                    <a:pt x="66649" y="25292"/>
                  </a:cubicBezTo>
                  <a:cubicBezTo>
                    <a:pt x="66801" y="25011"/>
                    <a:pt x="66801" y="24168"/>
                    <a:pt x="66801" y="24168"/>
                  </a:cubicBezTo>
                  <a:cubicBezTo>
                    <a:pt x="66801" y="24168"/>
                    <a:pt x="66649" y="24168"/>
                    <a:pt x="67103" y="23887"/>
                  </a:cubicBezTo>
                  <a:cubicBezTo>
                    <a:pt x="67556" y="23887"/>
                    <a:pt x="67405" y="23606"/>
                    <a:pt x="67556" y="23887"/>
                  </a:cubicBezTo>
                  <a:cubicBezTo>
                    <a:pt x="67707" y="24168"/>
                    <a:pt x="68312" y="24168"/>
                    <a:pt x="68614" y="24449"/>
                  </a:cubicBezTo>
                  <a:cubicBezTo>
                    <a:pt x="68765" y="24449"/>
                    <a:pt x="69370" y="24730"/>
                    <a:pt x="69521" y="24730"/>
                  </a:cubicBezTo>
                  <a:cubicBezTo>
                    <a:pt x="69672" y="24730"/>
                    <a:pt x="71183" y="24449"/>
                    <a:pt x="71183" y="24449"/>
                  </a:cubicBezTo>
                  <a:cubicBezTo>
                    <a:pt x="71183" y="24449"/>
                    <a:pt x="70881" y="24730"/>
                    <a:pt x="71486" y="24168"/>
                  </a:cubicBezTo>
                  <a:cubicBezTo>
                    <a:pt x="72090" y="23606"/>
                    <a:pt x="72846" y="22763"/>
                    <a:pt x="72846" y="22763"/>
                  </a:cubicBezTo>
                  <a:cubicBezTo>
                    <a:pt x="72846" y="22763"/>
                    <a:pt x="72846" y="22763"/>
                    <a:pt x="73299" y="22482"/>
                  </a:cubicBezTo>
                  <a:cubicBezTo>
                    <a:pt x="73753" y="22201"/>
                    <a:pt x="73753" y="21077"/>
                    <a:pt x="73753" y="21077"/>
                  </a:cubicBezTo>
                  <a:cubicBezTo>
                    <a:pt x="73753" y="21077"/>
                    <a:pt x="73753" y="21077"/>
                    <a:pt x="74055" y="21077"/>
                  </a:cubicBezTo>
                  <a:cubicBezTo>
                    <a:pt x="74206" y="20796"/>
                    <a:pt x="75113" y="20515"/>
                    <a:pt x="75113" y="20515"/>
                  </a:cubicBezTo>
                  <a:cubicBezTo>
                    <a:pt x="75113" y="20515"/>
                    <a:pt x="75264" y="19953"/>
                    <a:pt x="75415" y="19672"/>
                  </a:cubicBezTo>
                  <a:cubicBezTo>
                    <a:pt x="75566" y="19672"/>
                    <a:pt x="75869" y="19110"/>
                    <a:pt x="75869" y="19110"/>
                  </a:cubicBezTo>
                  <a:cubicBezTo>
                    <a:pt x="76020" y="19110"/>
                    <a:pt x="76020" y="19110"/>
                    <a:pt x="76020" y="19110"/>
                  </a:cubicBezTo>
                  <a:cubicBezTo>
                    <a:pt x="76624" y="18829"/>
                    <a:pt x="76624" y="18829"/>
                    <a:pt x="76624" y="18829"/>
                  </a:cubicBezTo>
                  <a:cubicBezTo>
                    <a:pt x="76775" y="18266"/>
                    <a:pt x="76775" y="18266"/>
                    <a:pt x="76775" y="18266"/>
                  </a:cubicBezTo>
                  <a:cubicBezTo>
                    <a:pt x="77984" y="18829"/>
                    <a:pt x="77984" y="18829"/>
                    <a:pt x="77984" y="18829"/>
                  </a:cubicBezTo>
                  <a:cubicBezTo>
                    <a:pt x="77984" y="18829"/>
                    <a:pt x="79042" y="19110"/>
                    <a:pt x="79193" y="18829"/>
                  </a:cubicBezTo>
                  <a:cubicBezTo>
                    <a:pt x="79496" y="18829"/>
                    <a:pt x="79949" y="17423"/>
                    <a:pt x="80251" y="17704"/>
                  </a:cubicBezTo>
                  <a:cubicBezTo>
                    <a:pt x="80403" y="17704"/>
                    <a:pt x="80705" y="18266"/>
                    <a:pt x="80856" y="17985"/>
                  </a:cubicBezTo>
                  <a:cubicBezTo>
                    <a:pt x="81007" y="17985"/>
                    <a:pt x="81158" y="18548"/>
                    <a:pt x="81612" y="17985"/>
                  </a:cubicBezTo>
                  <a:cubicBezTo>
                    <a:pt x="82216" y="17142"/>
                    <a:pt x="82670" y="16018"/>
                    <a:pt x="82670" y="16018"/>
                  </a:cubicBezTo>
                  <a:cubicBezTo>
                    <a:pt x="82670" y="16018"/>
                    <a:pt x="82518" y="15456"/>
                    <a:pt x="82972" y="15175"/>
                  </a:cubicBezTo>
                  <a:cubicBezTo>
                    <a:pt x="83425" y="14613"/>
                    <a:pt x="83425" y="14332"/>
                    <a:pt x="83727" y="14332"/>
                  </a:cubicBezTo>
                  <a:cubicBezTo>
                    <a:pt x="84030" y="14051"/>
                    <a:pt x="84030" y="14332"/>
                    <a:pt x="84181" y="13770"/>
                  </a:cubicBezTo>
                  <a:cubicBezTo>
                    <a:pt x="84181" y="13208"/>
                    <a:pt x="84181" y="12646"/>
                    <a:pt x="84332" y="12365"/>
                  </a:cubicBezTo>
                  <a:cubicBezTo>
                    <a:pt x="84483" y="12365"/>
                    <a:pt x="84634" y="11803"/>
                    <a:pt x="84937" y="11803"/>
                  </a:cubicBezTo>
                  <a:cubicBezTo>
                    <a:pt x="85088" y="11522"/>
                    <a:pt x="85390" y="11241"/>
                    <a:pt x="85390" y="10679"/>
                  </a:cubicBezTo>
                  <a:cubicBezTo>
                    <a:pt x="85541" y="10117"/>
                    <a:pt x="85239" y="10398"/>
                    <a:pt x="85541" y="10117"/>
                  </a:cubicBezTo>
                  <a:cubicBezTo>
                    <a:pt x="85843" y="9555"/>
                    <a:pt x="85994" y="9274"/>
                    <a:pt x="86297" y="8711"/>
                  </a:cubicBezTo>
                  <a:cubicBezTo>
                    <a:pt x="86599" y="8430"/>
                    <a:pt x="86750" y="8149"/>
                    <a:pt x="86901" y="7587"/>
                  </a:cubicBezTo>
                  <a:cubicBezTo>
                    <a:pt x="86901" y="7025"/>
                    <a:pt x="86901" y="6744"/>
                    <a:pt x="87052" y="5901"/>
                  </a:cubicBezTo>
                  <a:cubicBezTo>
                    <a:pt x="87355" y="5058"/>
                    <a:pt x="87052" y="4496"/>
                    <a:pt x="87506" y="4496"/>
                  </a:cubicBezTo>
                  <a:cubicBezTo>
                    <a:pt x="87657" y="4496"/>
                    <a:pt x="87657" y="4496"/>
                    <a:pt x="87808" y="4496"/>
                  </a:cubicBezTo>
                  <a:cubicBezTo>
                    <a:pt x="87808" y="5058"/>
                    <a:pt x="88110" y="5339"/>
                    <a:pt x="88413" y="5620"/>
                  </a:cubicBezTo>
                  <a:cubicBezTo>
                    <a:pt x="88866" y="5901"/>
                    <a:pt x="90075" y="4777"/>
                    <a:pt x="90075" y="4777"/>
                  </a:cubicBezTo>
                  <a:cubicBezTo>
                    <a:pt x="90831" y="4215"/>
                    <a:pt x="90831" y="4215"/>
                    <a:pt x="90831" y="4215"/>
                  </a:cubicBezTo>
                  <a:cubicBezTo>
                    <a:pt x="91586" y="3934"/>
                    <a:pt x="91586" y="3934"/>
                    <a:pt x="91586" y="3934"/>
                  </a:cubicBezTo>
                  <a:cubicBezTo>
                    <a:pt x="91586" y="3934"/>
                    <a:pt x="93400" y="3653"/>
                    <a:pt x="93702" y="3372"/>
                  </a:cubicBezTo>
                  <a:cubicBezTo>
                    <a:pt x="94156" y="2810"/>
                    <a:pt x="94156" y="2248"/>
                    <a:pt x="94156" y="2248"/>
                  </a:cubicBezTo>
                  <a:cubicBezTo>
                    <a:pt x="94005" y="1405"/>
                    <a:pt x="94005" y="1405"/>
                    <a:pt x="94005" y="1405"/>
                  </a:cubicBezTo>
                  <a:cubicBezTo>
                    <a:pt x="94005" y="1405"/>
                    <a:pt x="94911" y="562"/>
                    <a:pt x="95365" y="281"/>
                  </a:cubicBezTo>
                  <a:cubicBezTo>
                    <a:pt x="95667" y="0"/>
                    <a:pt x="95969" y="562"/>
                    <a:pt x="95969" y="562"/>
                  </a:cubicBezTo>
                  <a:cubicBezTo>
                    <a:pt x="96423" y="1405"/>
                    <a:pt x="96423" y="1405"/>
                    <a:pt x="96423" y="1405"/>
                  </a:cubicBezTo>
                  <a:cubicBezTo>
                    <a:pt x="97027" y="2529"/>
                    <a:pt x="97027" y="2529"/>
                    <a:pt x="97027" y="2529"/>
                  </a:cubicBezTo>
                  <a:cubicBezTo>
                    <a:pt x="97783" y="2810"/>
                    <a:pt x="97783" y="2810"/>
                    <a:pt x="97783" y="2810"/>
                  </a:cubicBezTo>
                  <a:cubicBezTo>
                    <a:pt x="97783" y="2810"/>
                    <a:pt x="98236" y="3653"/>
                    <a:pt x="98387" y="3934"/>
                  </a:cubicBezTo>
                  <a:cubicBezTo>
                    <a:pt x="98387" y="4496"/>
                    <a:pt x="98387" y="4496"/>
                    <a:pt x="98387" y="4496"/>
                  </a:cubicBezTo>
                  <a:cubicBezTo>
                    <a:pt x="99294" y="4496"/>
                    <a:pt x="99294" y="4496"/>
                    <a:pt x="99294" y="4496"/>
                  </a:cubicBezTo>
                  <a:cubicBezTo>
                    <a:pt x="100050" y="3934"/>
                    <a:pt x="100050" y="3934"/>
                    <a:pt x="100050" y="3934"/>
                  </a:cubicBezTo>
                  <a:cubicBezTo>
                    <a:pt x="100806" y="4777"/>
                    <a:pt x="100806" y="4777"/>
                    <a:pt x="100806" y="4777"/>
                  </a:cubicBezTo>
                  <a:cubicBezTo>
                    <a:pt x="101410" y="4496"/>
                    <a:pt x="101410" y="4496"/>
                    <a:pt x="101410" y="4496"/>
                  </a:cubicBezTo>
                  <a:cubicBezTo>
                    <a:pt x="101561" y="4496"/>
                    <a:pt x="101561" y="4777"/>
                    <a:pt x="101712" y="4777"/>
                  </a:cubicBezTo>
                  <a:cubicBezTo>
                    <a:pt x="101712" y="5058"/>
                    <a:pt x="101712" y="5339"/>
                    <a:pt x="101712" y="5620"/>
                  </a:cubicBezTo>
                  <a:cubicBezTo>
                    <a:pt x="101863" y="6182"/>
                    <a:pt x="102015" y="6182"/>
                    <a:pt x="102015" y="6182"/>
                  </a:cubicBezTo>
                  <a:cubicBezTo>
                    <a:pt x="102317" y="7025"/>
                    <a:pt x="102317" y="7025"/>
                    <a:pt x="102317" y="7025"/>
                  </a:cubicBezTo>
                  <a:cubicBezTo>
                    <a:pt x="102468" y="7868"/>
                    <a:pt x="102468" y="7868"/>
                    <a:pt x="102468" y="7868"/>
                  </a:cubicBezTo>
                  <a:cubicBezTo>
                    <a:pt x="102317" y="9274"/>
                    <a:pt x="102317" y="9274"/>
                    <a:pt x="102317" y="9274"/>
                  </a:cubicBezTo>
                  <a:cubicBezTo>
                    <a:pt x="102317" y="9274"/>
                    <a:pt x="102015" y="10679"/>
                    <a:pt x="101863" y="11241"/>
                  </a:cubicBezTo>
                  <a:cubicBezTo>
                    <a:pt x="101712" y="11803"/>
                    <a:pt x="102166" y="12365"/>
                    <a:pt x="102166" y="12365"/>
                  </a:cubicBezTo>
                  <a:cubicBezTo>
                    <a:pt x="102317" y="12927"/>
                    <a:pt x="102317" y="12927"/>
                    <a:pt x="102317" y="12927"/>
                  </a:cubicBezTo>
                  <a:cubicBezTo>
                    <a:pt x="102317" y="12927"/>
                    <a:pt x="102468" y="13770"/>
                    <a:pt x="102619" y="14051"/>
                  </a:cubicBezTo>
                  <a:cubicBezTo>
                    <a:pt x="102619" y="14332"/>
                    <a:pt x="102619" y="14332"/>
                    <a:pt x="102619" y="14332"/>
                  </a:cubicBezTo>
                  <a:cubicBezTo>
                    <a:pt x="102619" y="14332"/>
                    <a:pt x="103073" y="14894"/>
                    <a:pt x="103224" y="15175"/>
                  </a:cubicBezTo>
                  <a:cubicBezTo>
                    <a:pt x="103375" y="15175"/>
                    <a:pt x="103375" y="15456"/>
                    <a:pt x="103526" y="15737"/>
                  </a:cubicBezTo>
                  <a:cubicBezTo>
                    <a:pt x="103677" y="16018"/>
                    <a:pt x="103526" y="16580"/>
                    <a:pt x="103526" y="16580"/>
                  </a:cubicBezTo>
                  <a:cubicBezTo>
                    <a:pt x="103073" y="17423"/>
                    <a:pt x="103073" y="17423"/>
                    <a:pt x="103073" y="17423"/>
                  </a:cubicBezTo>
                  <a:cubicBezTo>
                    <a:pt x="103073" y="17423"/>
                    <a:pt x="103828" y="17423"/>
                    <a:pt x="104130" y="17423"/>
                  </a:cubicBezTo>
                  <a:cubicBezTo>
                    <a:pt x="104433" y="17423"/>
                    <a:pt x="104433" y="17423"/>
                    <a:pt x="104584" y="17423"/>
                  </a:cubicBezTo>
                  <a:cubicBezTo>
                    <a:pt x="104735" y="17423"/>
                    <a:pt x="105340" y="17704"/>
                    <a:pt x="105340" y="17704"/>
                  </a:cubicBezTo>
                  <a:cubicBezTo>
                    <a:pt x="105340" y="17704"/>
                    <a:pt x="105642" y="17423"/>
                    <a:pt x="105793" y="17423"/>
                  </a:cubicBezTo>
                  <a:cubicBezTo>
                    <a:pt x="106095" y="17142"/>
                    <a:pt x="106397" y="17142"/>
                    <a:pt x="106397" y="17142"/>
                  </a:cubicBezTo>
                  <a:cubicBezTo>
                    <a:pt x="107002" y="16299"/>
                    <a:pt x="107002" y="16299"/>
                    <a:pt x="107002" y="16299"/>
                  </a:cubicBezTo>
                  <a:cubicBezTo>
                    <a:pt x="107002" y="16299"/>
                    <a:pt x="107758" y="16580"/>
                    <a:pt x="108060" y="16580"/>
                  </a:cubicBezTo>
                  <a:cubicBezTo>
                    <a:pt x="108211" y="16580"/>
                    <a:pt x="108664" y="16580"/>
                    <a:pt x="108816" y="16299"/>
                  </a:cubicBezTo>
                  <a:cubicBezTo>
                    <a:pt x="108967" y="16299"/>
                    <a:pt x="109571" y="16861"/>
                    <a:pt x="109571" y="16861"/>
                  </a:cubicBezTo>
                  <a:cubicBezTo>
                    <a:pt x="109571" y="16861"/>
                    <a:pt x="109874" y="17423"/>
                    <a:pt x="110025" y="17704"/>
                  </a:cubicBezTo>
                  <a:cubicBezTo>
                    <a:pt x="109874" y="18548"/>
                    <a:pt x="109722" y="19110"/>
                    <a:pt x="109722" y="19391"/>
                  </a:cubicBezTo>
                  <a:cubicBezTo>
                    <a:pt x="109874" y="19672"/>
                    <a:pt x="110327" y="20234"/>
                    <a:pt x="110478" y="20796"/>
                  </a:cubicBezTo>
                  <a:cubicBezTo>
                    <a:pt x="110478" y="21077"/>
                    <a:pt x="109874" y="22482"/>
                    <a:pt x="109874" y="22482"/>
                  </a:cubicBezTo>
                  <a:close/>
                  <a:moveTo>
                    <a:pt x="0" y="46088"/>
                  </a:moveTo>
                  <a:cubicBezTo>
                    <a:pt x="0" y="46088"/>
                    <a:pt x="0" y="46088"/>
                    <a:pt x="0" y="46088"/>
                  </a:cubicBezTo>
                  <a:cubicBezTo>
                    <a:pt x="0" y="46088"/>
                    <a:pt x="0" y="46088"/>
                    <a:pt x="0" y="46088"/>
                  </a:cubicBezTo>
                  <a:cubicBezTo>
                    <a:pt x="0" y="46088"/>
                    <a:pt x="0" y="46088"/>
                    <a:pt x="0" y="46088"/>
                  </a:cubicBezTo>
                  <a:cubicBezTo>
                    <a:pt x="0" y="46088"/>
                    <a:pt x="0" y="46088"/>
                    <a:pt x="0" y="46088"/>
                  </a:cubicBezTo>
                  <a:cubicBezTo>
                    <a:pt x="0" y="46088"/>
                    <a:pt x="0" y="46088"/>
                    <a:pt x="0" y="4608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0" name="Shape 2057">
              <a:extLst>
                <a:ext uri="{FF2B5EF4-FFF2-40B4-BE49-F238E27FC236}">
                  <a16:creationId xmlns:a16="http://schemas.microsoft.com/office/drawing/2014/main" id="{F0C76A9A-074A-4583-9FA1-7645B0BFA6F5}"/>
                </a:ext>
              </a:extLst>
            </p:cNvPr>
            <p:cNvSpPr/>
            <p:nvPr/>
          </p:nvSpPr>
          <p:spPr>
            <a:xfrm>
              <a:off x="5477832" y="363797"/>
              <a:ext cx="722325" cy="1278502"/>
            </a:xfrm>
            <a:custGeom>
              <a:avLst/>
              <a:gdLst/>
              <a:ahLst/>
              <a:cxnLst/>
              <a:rect l="0" t="0" r="0" b="0"/>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1" name="Shape 2058">
              <a:extLst>
                <a:ext uri="{FF2B5EF4-FFF2-40B4-BE49-F238E27FC236}">
                  <a16:creationId xmlns:a16="http://schemas.microsoft.com/office/drawing/2014/main" id="{54D30FFC-CAB9-4708-8951-3151CB3BF582}"/>
                </a:ext>
              </a:extLst>
            </p:cNvPr>
            <p:cNvSpPr/>
            <p:nvPr/>
          </p:nvSpPr>
          <p:spPr>
            <a:xfrm>
              <a:off x="8031807" y="1593291"/>
              <a:ext cx="1169793" cy="1439380"/>
            </a:xfrm>
            <a:custGeom>
              <a:avLst/>
              <a:gdLst/>
              <a:ahLst/>
              <a:cxnLst/>
              <a:rect l="0" t="0" r="0" b="0"/>
              <a:pathLst>
                <a:path w="120000" h="120000" extrusionOk="0">
                  <a:moveTo>
                    <a:pt x="35321" y="81290"/>
                  </a:moveTo>
                  <a:cubicBezTo>
                    <a:pt x="42339" y="77788"/>
                    <a:pt x="42339" y="77788"/>
                    <a:pt x="42339" y="77788"/>
                  </a:cubicBezTo>
                  <a:cubicBezTo>
                    <a:pt x="50760" y="72811"/>
                    <a:pt x="50760" y="72811"/>
                    <a:pt x="50760" y="72811"/>
                  </a:cubicBezTo>
                  <a:cubicBezTo>
                    <a:pt x="59883" y="72442"/>
                    <a:pt x="59883" y="72442"/>
                    <a:pt x="59883" y="72442"/>
                  </a:cubicBezTo>
                  <a:cubicBezTo>
                    <a:pt x="62222" y="72811"/>
                    <a:pt x="62923" y="74101"/>
                    <a:pt x="67134" y="71520"/>
                  </a:cubicBezTo>
                  <a:cubicBezTo>
                    <a:pt x="71578" y="73917"/>
                    <a:pt x="71578" y="73917"/>
                    <a:pt x="71578" y="73917"/>
                  </a:cubicBezTo>
                  <a:cubicBezTo>
                    <a:pt x="74385" y="78341"/>
                    <a:pt x="74385" y="78341"/>
                    <a:pt x="74385" y="78341"/>
                  </a:cubicBezTo>
                  <a:cubicBezTo>
                    <a:pt x="75789" y="84792"/>
                    <a:pt x="75789" y="84792"/>
                    <a:pt x="75789" y="84792"/>
                  </a:cubicBezTo>
                  <a:cubicBezTo>
                    <a:pt x="82339" y="84792"/>
                    <a:pt x="82339" y="84792"/>
                    <a:pt x="82339" y="84792"/>
                  </a:cubicBezTo>
                  <a:cubicBezTo>
                    <a:pt x="86783" y="83317"/>
                    <a:pt x="86783" y="83317"/>
                    <a:pt x="86783" y="83317"/>
                  </a:cubicBezTo>
                  <a:cubicBezTo>
                    <a:pt x="89824" y="85345"/>
                    <a:pt x="89122" y="84608"/>
                    <a:pt x="89824" y="86267"/>
                  </a:cubicBezTo>
                  <a:cubicBezTo>
                    <a:pt x="87017" y="88110"/>
                    <a:pt x="87485" y="87741"/>
                    <a:pt x="84210" y="89216"/>
                  </a:cubicBezTo>
                  <a:cubicBezTo>
                    <a:pt x="82807" y="93640"/>
                    <a:pt x="82807" y="93640"/>
                    <a:pt x="82807" y="93640"/>
                  </a:cubicBezTo>
                  <a:cubicBezTo>
                    <a:pt x="81169" y="93824"/>
                    <a:pt x="81169" y="93824"/>
                    <a:pt x="81169" y="93824"/>
                  </a:cubicBezTo>
                  <a:cubicBezTo>
                    <a:pt x="81169" y="89400"/>
                    <a:pt x="80701" y="91059"/>
                    <a:pt x="83274" y="87004"/>
                  </a:cubicBezTo>
                  <a:cubicBezTo>
                    <a:pt x="81871" y="86451"/>
                    <a:pt x="81871" y="86451"/>
                    <a:pt x="81871" y="86451"/>
                  </a:cubicBezTo>
                  <a:cubicBezTo>
                    <a:pt x="74853" y="86451"/>
                    <a:pt x="74853" y="86451"/>
                    <a:pt x="74853" y="86451"/>
                  </a:cubicBezTo>
                  <a:cubicBezTo>
                    <a:pt x="68538" y="86451"/>
                    <a:pt x="71578" y="86082"/>
                    <a:pt x="64795" y="87373"/>
                  </a:cubicBezTo>
                  <a:cubicBezTo>
                    <a:pt x="64561" y="87926"/>
                    <a:pt x="61988" y="87188"/>
                    <a:pt x="61520" y="87741"/>
                  </a:cubicBezTo>
                  <a:cubicBezTo>
                    <a:pt x="58479" y="91612"/>
                    <a:pt x="57309" y="92534"/>
                    <a:pt x="65029" y="94377"/>
                  </a:cubicBezTo>
                  <a:cubicBezTo>
                    <a:pt x="64093" y="96405"/>
                    <a:pt x="64093" y="96405"/>
                    <a:pt x="64093" y="96405"/>
                  </a:cubicBezTo>
                  <a:cubicBezTo>
                    <a:pt x="60818" y="94930"/>
                    <a:pt x="62456" y="95299"/>
                    <a:pt x="57309" y="95483"/>
                  </a:cubicBezTo>
                  <a:cubicBezTo>
                    <a:pt x="54035" y="95668"/>
                    <a:pt x="54035" y="95668"/>
                    <a:pt x="54035" y="95668"/>
                  </a:cubicBezTo>
                  <a:cubicBezTo>
                    <a:pt x="54035" y="97880"/>
                    <a:pt x="54035" y="97880"/>
                    <a:pt x="54035" y="97880"/>
                  </a:cubicBezTo>
                  <a:cubicBezTo>
                    <a:pt x="57543" y="97695"/>
                    <a:pt x="57543" y="97695"/>
                    <a:pt x="57543" y="97695"/>
                  </a:cubicBezTo>
                  <a:cubicBezTo>
                    <a:pt x="60818" y="99170"/>
                    <a:pt x="60818" y="99170"/>
                    <a:pt x="60818" y="99170"/>
                  </a:cubicBezTo>
                  <a:cubicBezTo>
                    <a:pt x="62923" y="101013"/>
                    <a:pt x="62923" y="101013"/>
                    <a:pt x="62923" y="101013"/>
                  </a:cubicBezTo>
                  <a:cubicBezTo>
                    <a:pt x="68070" y="104700"/>
                    <a:pt x="68070" y="104700"/>
                    <a:pt x="68070" y="104700"/>
                  </a:cubicBezTo>
                  <a:cubicBezTo>
                    <a:pt x="68771" y="108018"/>
                    <a:pt x="68771" y="108018"/>
                    <a:pt x="68771" y="108018"/>
                  </a:cubicBezTo>
                  <a:cubicBezTo>
                    <a:pt x="71578" y="107649"/>
                    <a:pt x="71345" y="107465"/>
                    <a:pt x="73918" y="108387"/>
                  </a:cubicBezTo>
                  <a:cubicBezTo>
                    <a:pt x="78128" y="109861"/>
                    <a:pt x="78830" y="109308"/>
                    <a:pt x="83742" y="108571"/>
                  </a:cubicBezTo>
                  <a:cubicBezTo>
                    <a:pt x="84678" y="110230"/>
                    <a:pt x="84678" y="110230"/>
                    <a:pt x="84678" y="110230"/>
                  </a:cubicBezTo>
                  <a:cubicBezTo>
                    <a:pt x="84678" y="113917"/>
                    <a:pt x="84678" y="113917"/>
                    <a:pt x="84678" y="113917"/>
                  </a:cubicBezTo>
                  <a:cubicBezTo>
                    <a:pt x="85380" y="117235"/>
                    <a:pt x="85380" y="117235"/>
                    <a:pt x="85380" y="117235"/>
                  </a:cubicBezTo>
                  <a:cubicBezTo>
                    <a:pt x="89122" y="115391"/>
                    <a:pt x="89122" y="115391"/>
                    <a:pt x="89122" y="115391"/>
                  </a:cubicBezTo>
                  <a:cubicBezTo>
                    <a:pt x="90760" y="113364"/>
                    <a:pt x="90760" y="113364"/>
                    <a:pt x="90760" y="113364"/>
                  </a:cubicBezTo>
                  <a:cubicBezTo>
                    <a:pt x="96608" y="111889"/>
                    <a:pt x="96608" y="111889"/>
                    <a:pt x="96608" y="111889"/>
                  </a:cubicBezTo>
                  <a:cubicBezTo>
                    <a:pt x="103391" y="112258"/>
                    <a:pt x="103391" y="112258"/>
                    <a:pt x="103391" y="112258"/>
                  </a:cubicBezTo>
                  <a:cubicBezTo>
                    <a:pt x="103391" y="112442"/>
                    <a:pt x="111578" y="116497"/>
                    <a:pt x="112748" y="117419"/>
                  </a:cubicBezTo>
                  <a:cubicBezTo>
                    <a:pt x="113684" y="118341"/>
                    <a:pt x="115087" y="120000"/>
                    <a:pt x="115087" y="120000"/>
                  </a:cubicBezTo>
                  <a:cubicBezTo>
                    <a:pt x="119532" y="119078"/>
                    <a:pt x="119532" y="119078"/>
                    <a:pt x="119532" y="119078"/>
                  </a:cubicBezTo>
                  <a:cubicBezTo>
                    <a:pt x="120000" y="118709"/>
                    <a:pt x="120000" y="118709"/>
                    <a:pt x="120000" y="118709"/>
                  </a:cubicBezTo>
                  <a:cubicBezTo>
                    <a:pt x="120000" y="113917"/>
                    <a:pt x="120000" y="113917"/>
                    <a:pt x="120000" y="113917"/>
                  </a:cubicBezTo>
                  <a:cubicBezTo>
                    <a:pt x="105029" y="85714"/>
                    <a:pt x="105029" y="85714"/>
                    <a:pt x="105029" y="85714"/>
                  </a:cubicBezTo>
                  <a:cubicBezTo>
                    <a:pt x="120000" y="80368"/>
                    <a:pt x="120000" y="80368"/>
                    <a:pt x="120000" y="80368"/>
                  </a:cubicBezTo>
                  <a:cubicBezTo>
                    <a:pt x="120000" y="30046"/>
                    <a:pt x="120000" y="30046"/>
                    <a:pt x="120000" y="30046"/>
                  </a:cubicBezTo>
                  <a:cubicBezTo>
                    <a:pt x="119298" y="30046"/>
                    <a:pt x="118362" y="30230"/>
                    <a:pt x="117192" y="30230"/>
                  </a:cubicBezTo>
                  <a:cubicBezTo>
                    <a:pt x="115555" y="32442"/>
                    <a:pt x="115555" y="32442"/>
                    <a:pt x="115555" y="32442"/>
                  </a:cubicBezTo>
                  <a:cubicBezTo>
                    <a:pt x="103625" y="30783"/>
                    <a:pt x="103625" y="30783"/>
                    <a:pt x="103625" y="30783"/>
                  </a:cubicBezTo>
                  <a:cubicBezTo>
                    <a:pt x="99649" y="28940"/>
                    <a:pt x="99649" y="28940"/>
                    <a:pt x="99649" y="28940"/>
                  </a:cubicBezTo>
                  <a:cubicBezTo>
                    <a:pt x="96608" y="30599"/>
                    <a:pt x="97309" y="29861"/>
                    <a:pt x="94736" y="32073"/>
                  </a:cubicBezTo>
                  <a:cubicBezTo>
                    <a:pt x="87719" y="30599"/>
                    <a:pt x="87719" y="30599"/>
                    <a:pt x="87719" y="30599"/>
                  </a:cubicBezTo>
                  <a:cubicBezTo>
                    <a:pt x="83274" y="32258"/>
                    <a:pt x="83274" y="32258"/>
                    <a:pt x="83274" y="32258"/>
                  </a:cubicBezTo>
                  <a:cubicBezTo>
                    <a:pt x="78128" y="36313"/>
                    <a:pt x="78128" y="36313"/>
                    <a:pt x="78128" y="36313"/>
                  </a:cubicBezTo>
                  <a:cubicBezTo>
                    <a:pt x="69473" y="35944"/>
                    <a:pt x="69473" y="35944"/>
                    <a:pt x="69473" y="35944"/>
                  </a:cubicBezTo>
                  <a:cubicBezTo>
                    <a:pt x="67602" y="33917"/>
                    <a:pt x="67602" y="33917"/>
                    <a:pt x="67602" y="33917"/>
                  </a:cubicBezTo>
                  <a:cubicBezTo>
                    <a:pt x="67134" y="35760"/>
                    <a:pt x="67134" y="35760"/>
                    <a:pt x="67134" y="35760"/>
                  </a:cubicBezTo>
                  <a:cubicBezTo>
                    <a:pt x="69005" y="37603"/>
                    <a:pt x="69005" y="37603"/>
                    <a:pt x="69005" y="37603"/>
                  </a:cubicBezTo>
                  <a:cubicBezTo>
                    <a:pt x="65730" y="38894"/>
                    <a:pt x="65730" y="38894"/>
                    <a:pt x="65730" y="38894"/>
                  </a:cubicBezTo>
                  <a:cubicBezTo>
                    <a:pt x="64561" y="36313"/>
                    <a:pt x="64561" y="36313"/>
                    <a:pt x="64561" y="36313"/>
                  </a:cubicBezTo>
                  <a:cubicBezTo>
                    <a:pt x="61754" y="33548"/>
                    <a:pt x="61754" y="33548"/>
                    <a:pt x="61754" y="33548"/>
                  </a:cubicBezTo>
                  <a:cubicBezTo>
                    <a:pt x="57543" y="32811"/>
                    <a:pt x="57543" y="32811"/>
                    <a:pt x="57543" y="32811"/>
                  </a:cubicBezTo>
                  <a:cubicBezTo>
                    <a:pt x="55204" y="31520"/>
                    <a:pt x="55204" y="31520"/>
                    <a:pt x="55204" y="31520"/>
                  </a:cubicBezTo>
                  <a:cubicBezTo>
                    <a:pt x="54736" y="31336"/>
                    <a:pt x="46081" y="32073"/>
                    <a:pt x="44444" y="32258"/>
                  </a:cubicBezTo>
                  <a:cubicBezTo>
                    <a:pt x="42339" y="31152"/>
                    <a:pt x="42105" y="31152"/>
                    <a:pt x="39766" y="30230"/>
                  </a:cubicBezTo>
                  <a:cubicBezTo>
                    <a:pt x="37426" y="31705"/>
                    <a:pt x="37426" y="31705"/>
                    <a:pt x="37426" y="31705"/>
                  </a:cubicBezTo>
                  <a:cubicBezTo>
                    <a:pt x="37426" y="31705"/>
                    <a:pt x="36257" y="33364"/>
                    <a:pt x="34385" y="33364"/>
                  </a:cubicBezTo>
                  <a:cubicBezTo>
                    <a:pt x="32280" y="33364"/>
                    <a:pt x="32514" y="31152"/>
                    <a:pt x="32514" y="31152"/>
                  </a:cubicBezTo>
                  <a:cubicBezTo>
                    <a:pt x="29473" y="31520"/>
                    <a:pt x="29473" y="31520"/>
                    <a:pt x="29473" y="31520"/>
                  </a:cubicBezTo>
                  <a:cubicBezTo>
                    <a:pt x="25497" y="35944"/>
                    <a:pt x="25497" y="35944"/>
                    <a:pt x="25497" y="35944"/>
                  </a:cubicBezTo>
                  <a:cubicBezTo>
                    <a:pt x="20584" y="39262"/>
                    <a:pt x="20584" y="39262"/>
                    <a:pt x="20584" y="39262"/>
                  </a:cubicBezTo>
                  <a:cubicBezTo>
                    <a:pt x="17777" y="42580"/>
                    <a:pt x="17777" y="42580"/>
                    <a:pt x="17777" y="42580"/>
                  </a:cubicBezTo>
                  <a:cubicBezTo>
                    <a:pt x="12397" y="44239"/>
                    <a:pt x="12397" y="44239"/>
                    <a:pt x="12397" y="44239"/>
                  </a:cubicBezTo>
                  <a:cubicBezTo>
                    <a:pt x="12631" y="45714"/>
                    <a:pt x="12631" y="45714"/>
                    <a:pt x="12631" y="45714"/>
                  </a:cubicBezTo>
                  <a:cubicBezTo>
                    <a:pt x="18011" y="49400"/>
                    <a:pt x="18011" y="49400"/>
                    <a:pt x="18011" y="49400"/>
                  </a:cubicBezTo>
                  <a:cubicBezTo>
                    <a:pt x="14269" y="51428"/>
                    <a:pt x="14269" y="51428"/>
                    <a:pt x="14269" y="51428"/>
                  </a:cubicBezTo>
                  <a:cubicBezTo>
                    <a:pt x="8654" y="46820"/>
                    <a:pt x="10760" y="50322"/>
                    <a:pt x="3742" y="46082"/>
                  </a:cubicBezTo>
                  <a:cubicBezTo>
                    <a:pt x="2573" y="49400"/>
                    <a:pt x="2339" y="48479"/>
                    <a:pt x="3040" y="51244"/>
                  </a:cubicBezTo>
                  <a:cubicBezTo>
                    <a:pt x="0" y="52903"/>
                    <a:pt x="0" y="52903"/>
                    <a:pt x="0" y="52903"/>
                  </a:cubicBezTo>
                  <a:cubicBezTo>
                    <a:pt x="1637" y="57880"/>
                    <a:pt x="467" y="56221"/>
                    <a:pt x="4444" y="59539"/>
                  </a:cubicBezTo>
                  <a:cubicBezTo>
                    <a:pt x="2105" y="63410"/>
                    <a:pt x="2573" y="61751"/>
                    <a:pt x="2807" y="66359"/>
                  </a:cubicBezTo>
                  <a:cubicBezTo>
                    <a:pt x="8187" y="67649"/>
                    <a:pt x="8187" y="67649"/>
                    <a:pt x="8187" y="67649"/>
                  </a:cubicBezTo>
                  <a:cubicBezTo>
                    <a:pt x="9590" y="70230"/>
                    <a:pt x="9590" y="70230"/>
                    <a:pt x="9590" y="70230"/>
                  </a:cubicBezTo>
                  <a:cubicBezTo>
                    <a:pt x="13099" y="71520"/>
                    <a:pt x="13099" y="71520"/>
                    <a:pt x="13099" y="71520"/>
                  </a:cubicBezTo>
                  <a:cubicBezTo>
                    <a:pt x="16608" y="69677"/>
                    <a:pt x="16608" y="69677"/>
                    <a:pt x="16608" y="69677"/>
                  </a:cubicBezTo>
                  <a:cubicBezTo>
                    <a:pt x="21754" y="71705"/>
                    <a:pt x="21754" y="71705"/>
                    <a:pt x="21754" y="71705"/>
                  </a:cubicBezTo>
                  <a:cubicBezTo>
                    <a:pt x="28538" y="75760"/>
                    <a:pt x="28538" y="75760"/>
                    <a:pt x="28538" y="75760"/>
                  </a:cubicBezTo>
                  <a:cubicBezTo>
                    <a:pt x="32514" y="79631"/>
                    <a:pt x="32514" y="79631"/>
                    <a:pt x="32514" y="79631"/>
                  </a:cubicBezTo>
                  <a:cubicBezTo>
                    <a:pt x="30175" y="78156"/>
                    <a:pt x="30175" y="78156"/>
                    <a:pt x="30175" y="78156"/>
                  </a:cubicBezTo>
                  <a:cubicBezTo>
                    <a:pt x="28771" y="78709"/>
                    <a:pt x="28771" y="78709"/>
                    <a:pt x="28771" y="78709"/>
                  </a:cubicBezTo>
                  <a:cubicBezTo>
                    <a:pt x="29707" y="80000"/>
                    <a:pt x="29707" y="80000"/>
                    <a:pt x="29707" y="80000"/>
                  </a:cubicBezTo>
                  <a:cubicBezTo>
                    <a:pt x="35321" y="81290"/>
                    <a:pt x="35321" y="81290"/>
                    <a:pt x="35321" y="81290"/>
                  </a:cubicBezTo>
                  <a:close/>
                  <a:moveTo>
                    <a:pt x="120000" y="0"/>
                  </a:moveTo>
                  <a:cubicBezTo>
                    <a:pt x="120000" y="0"/>
                    <a:pt x="120000" y="0"/>
                    <a:pt x="120000" y="0"/>
                  </a:cubicBezTo>
                  <a:cubicBezTo>
                    <a:pt x="116725" y="921"/>
                    <a:pt x="116725" y="921"/>
                    <a:pt x="116725" y="921"/>
                  </a:cubicBezTo>
                  <a:cubicBezTo>
                    <a:pt x="116257" y="921"/>
                    <a:pt x="109707" y="184"/>
                    <a:pt x="109941" y="1843"/>
                  </a:cubicBezTo>
                  <a:cubicBezTo>
                    <a:pt x="110175" y="2764"/>
                    <a:pt x="111345" y="2949"/>
                    <a:pt x="111345" y="2949"/>
                  </a:cubicBezTo>
                  <a:cubicBezTo>
                    <a:pt x="114385" y="5161"/>
                    <a:pt x="114385" y="5161"/>
                    <a:pt x="114385" y="5161"/>
                  </a:cubicBezTo>
                  <a:cubicBezTo>
                    <a:pt x="114152" y="6451"/>
                    <a:pt x="114152" y="6451"/>
                    <a:pt x="114152" y="6451"/>
                  </a:cubicBezTo>
                  <a:cubicBezTo>
                    <a:pt x="116023" y="6820"/>
                    <a:pt x="116023" y="6820"/>
                    <a:pt x="116023" y="6820"/>
                  </a:cubicBezTo>
                  <a:cubicBezTo>
                    <a:pt x="120000" y="6820"/>
                    <a:pt x="120000" y="6820"/>
                    <a:pt x="120000" y="6820"/>
                  </a:cubicBezTo>
                  <a:cubicBezTo>
                    <a:pt x="120000" y="0"/>
                    <a:pt x="120000" y="0"/>
                    <a:pt x="120000" y="0"/>
                  </a:cubicBezTo>
                  <a:close/>
                  <a:moveTo>
                    <a:pt x="120000" y="9032"/>
                  </a:moveTo>
                  <a:cubicBezTo>
                    <a:pt x="120000" y="9032"/>
                    <a:pt x="120000" y="9032"/>
                    <a:pt x="120000" y="9032"/>
                  </a:cubicBezTo>
                  <a:cubicBezTo>
                    <a:pt x="117660" y="9216"/>
                    <a:pt x="115087" y="9585"/>
                    <a:pt x="114619" y="9769"/>
                  </a:cubicBezTo>
                  <a:cubicBezTo>
                    <a:pt x="112046" y="11981"/>
                    <a:pt x="112046" y="11981"/>
                    <a:pt x="112046" y="11981"/>
                  </a:cubicBezTo>
                  <a:cubicBezTo>
                    <a:pt x="115087" y="15115"/>
                    <a:pt x="115087" y="15115"/>
                    <a:pt x="115087" y="15115"/>
                  </a:cubicBezTo>
                  <a:cubicBezTo>
                    <a:pt x="114853" y="17142"/>
                    <a:pt x="114853" y="17142"/>
                    <a:pt x="114853" y="17142"/>
                  </a:cubicBezTo>
                  <a:cubicBezTo>
                    <a:pt x="112280" y="18617"/>
                    <a:pt x="112280" y="18617"/>
                    <a:pt x="112280" y="18617"/>
                  </a:cubicBezTo>
                  <a:cubicBezTo>
                    <a:pt x="114385" y="20276"/>
                    <a:pt x="114385" y="20276"/>
                    <a:pt x="114385" y="20276"/>
                  </a:cubicBezTo>
                  <a:cubicBezTo>
                    <a:pt x="118128" y="20276"/>
                    <a:pt x="118128" y="20276"/>
                    <a:pt x="118128" y="20276"/>
                  </a:cubicBezTo>
                  <a:cubicBezTo>
                    <a:pt x="120000" y="21382"/>
                    <a:pt x="120000" y="21382"/>
                    <a:pt x="120000" y="21382"/>
                  </a:cubicBezTo>
                  <a:lnTo>
                    <a:pt x="120000" y="903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grpSp>
      <p:sp>
        <p:nvSpPr>
          <p:cNvPr id="53" name="Rectangle: Rounded Corners 46">
            <a:extLst>
              <a:ext uri="{FF2B5EF4-FFF2-40B4-BE49-F238E27FC236}">
                <a16:creationId xmlns:a16="http://schemas.microsoft.com/office/drawing/2014/main" id="{EBE0C954-3BCB-491D-AC78-41F6A6D04402}"/>
              </a:ext>
            </a:extLst>
          </p:cNvPr>
          <p:cNvSpPr/>
          <p:nvPr/>
        </p:nvSpPr>
        <p:spPr>
          <a:xfrm>
            <a:off x="373798" y="2235591"/>
            <a:ext cx="3125538" cy="1498283"/>
          </a:xfrm>
          <a:prstGeom prst="round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r>
              <a:rPr lang="en-GB" sz="1100" b="1" u="sng" dirty="0">
                <a:solidFill>
                  <a:schemeClr val="tx1"/>
                </a:solidFill>
                <a:latin typeface="Runda Normal" panose="02000000000000000000" pitchFamily="50" charset="0"/>
              </a:rPr>
              <a:t>Denmark</a:t>
            </a:r>
          </a:p>
          <a:p>
            <a:pPr marL="171450" indent="-171450">
              <a:buFont typeface="Wingdings" panose="05000000000000000000" pitchFamily="2" charset="2"/>
              <a:buChar char="§"/>
            </a:pPr>
            <a:r>
              <a:rPr lang="en-GB" sz="1100" dirty="0">
                <a:solidFill>
                  <a:schemeClr val="tx1"/>
                </a:solidFill>
                <a:latin typeface="Runda Normal" panose="02000000000000000000" pitchFamily="50" charset="0"/>
              </a:rPr>
              <a:t>Production subsidy does not differentiate on basis of facility size </a:t>
            </a:r>
          </a:p>
          <a:p>
            <a:pPr marL="171450" indent="-171450">
              <a:buFont typeface="Wingdings" panose="05000000000000000000" pitchFamily="2" charset="2"/>
              <a:buChar char="§"/>
            </a:pPr>
            <a:r>
              <a:rPr lang="en-GB" sz="1100" dirty="0">
                <a:solidFill>
                  <a:schemeClr val="tx1"/>
                </a:solidFill>
                <a:latin typeface="Runda Normal" panose="02000000000000000000" pitchFamily="50" charset="0"/>
              </a:rPr>
              <a:t>Use of biomethane falls within EU ETS </a:t>
            </a:r>
          </a:p>
          <a:p>
            <a:pPr marL="171450" indent="-171450">
              <a:buFont typeface="Wingdings" panose="05000000000000000000" pitchFamily="2" charset="2"/>
              <a:buChar char="§"/>
            </a:pPr>
            <a:r>
              <a:rPr lang="en-GB" sz="1100" dirty="0">
                <a:solidFill>
                  <a:schemeClr val="tx1"/>
                </a:solidFill>
                <a:latin typeface="Runda Normal" panose="02000000000000000000" pitchFamily="50" charset="0"/>
              </a:rPr>
              <a:t>All biomethane produced counts towards Danish climate targets, making it difficult to market biomethane cross-border with different regulatory schemes</a:t>
            </a:r>
          </a:p>
        </p:txBody>
      </p:sp>
      <p:sp>
        <p:nvSpPr>
          <p:cNvPr id="54" name="Rectangle: Rounded Corners 47">
            <a:extLst>
              <a:ext uri="{FF2B5EF4-FFF2-40B4-BE49-F238E27FC236}">
                <a16:creationId xmlns:a16="http://schemas.microsoft.com/office/drawing/2014/main" id="{5F0904ED-E24D-4276-8360-56E3233DDCEE}"/>
              </a:ext>
            </a:extLst>
          </p:cNvPr>
          <p:cNvSpPr/>
          <p:nvPr/>
        </p:nvSpPr>
        <p:spPr>
          <a:xfrm>
            <a:off x="356591" y="3884360"/>
            <a:ext cx="2027787" cy="2227778"/>
          </a:xfrm>
          <a:prstGeom prst="round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r>
              <a:rPr lang="en-GB" sz="1100" b="1" u="sng" dirty="0">
                <a:solidFill>
                  <a:schemeClr val="tx1"/>
                </a:solidFill>
                <a:latin typeface="Runda Normal" panose="02000000000000000000" pitchFamily="50" charset="0"/>
              </a:rPr>
              <a:t>The Netherlands </a:t>
            </a:r>
          </a:p>
          <a:p>
            <a:pPr marL="171450" indent="-171450">
              <a:buFont typeface="Wingdings" panose="05000000000000000000" pitchFamily="2" charset="2"/>
              <a:buChar char="§"/>
            </a:pPr>
            <a:r>
              <a:rPr lang="en-GB" sz="1100" dirty="0">
                <a:solidFill>
                  <a:schemeClr val="tx1"/>
                </a:solidFill>
                <a:latin typeface="Runda Normal" panose="02000000000000000000" pitchFamily="50" charset="0"/>
              </a:rPr>
              <a:t>Biomethane blending mandate of 20% in 2030</a:t>
            </a:r>
          </a:p>
          <a:p>
            <a:pPr marL="171450" indent="-171450">
              <a:buFont typeface="Wingdings" panose="05000000000000000000" pitchFamily="2" charset="2"/>
              <a:buChar char="§"/>
            </a:pPr>
            <a:r>
              <a:rPr lang="en-GB" sz="1100" dirty="0">
                <a:solidFill>
                  <a:schemeClr val="tx1"/>
                </a:solidFill>
                <a:latin typeface="Runda Normal" panose="02000000000000000000" pitchFamily="50" charset="0"/>
              </a:rPr>
              <a:t>SDE++ subsidy for production</a:t>
            </a:r>
          </a:p>
          <a:p>
            <a:pPr marL="171450" indent="-171450">
              <a:buFont typeface="Wingdings" panose="05000000000000000000" pitchFamily="2" charset="2"/>
              <a:buChar char="§"/>
            </a:pPr>
            <a:r>
              <a:rPr lang="en-GB" sz="1100" dirty="0">
                <a:solidFill>
                  <a:schemeClr val="tx1"/>
                </a:solidFill>
                <a:latin typeface="Runda Normal" panose="02000000000000000000" pitchFamily="50" charset="0"/>
              </a:rPr>
              <a:t>REDII implementation strong push for biogas liquefaction</a:t>
            </a:r>
          </a:p>
          <a:p>
            <a:pPr marL="171450" indent="-171450">
              <a:buFont typeface="Wingdings" panose="05000000000000000000" pitchFamily="2" charset="2"/>
              <a:buChar char="§"/>
            </a:pPr>
            <a:r>
              <a:rPr lang="en-GB" sz="1100" dirty="0">
                <a:solidFill>
                  <a:schemeClr val="tx1"/>
                </a:solidFill>
                <a:latin typeface="Runda Normal" panose="02000000000000000000" pitchFamily="50" charset="0"/>
              </a:rPr>
              <a:t>Subsidised biomethane produced counts towards Dutch climate target</a:t>
            </a:r>
          </a:p>
        </p:txBody>
      </p:sp>
      <p:sp>
        <p:nvSpPr>
          <p:cNvPr id="55" name="Rectangle: Rounded Corners 48">
            <a:extLst>
              <a:ext uri="{FF2B5EF4-FFF2-40B4-BE49-F238E27FC236}">
                <a16:creationId xmlns:a16="http://schemas.microsoft.com/office/drawing/2014/main" id="{587ADDBE-CD6A-4A55-ADD2-1496CEDA356C}"/>
              </a:ext>
            </a:extLst>
          </p:cNvPr>
          <p:cNvSpPr/>
          <p:nvPr/>
        </p:nvSpPr>
        <p:spPr>
          <a:xfrm>
            <a:off x="8622564" y="3881500"/>
            <a:ext cx="2943390" cy="561856"/>
          </a:xfrm>
          <a:prstGeom prst="round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r>
              <a:rPr lang="en-GB" sz="1100" b="1" u="sng" dirty="0">
                <a:solidFill>
                  <a:schemeClr val="tx1"/>
                </a:solidFill>
                <a:latin typeface="Runda Normal" panose="02000000000000000000" pitchFamily="50" charset="0"/>
              </a:rPr>
              <a:t>France</a:t>
            </a:r>
          </a:p>
          <a:p>
            <a:pPr marL="171450" indent="-171450">
              <a:buFont typeface="Wingdings" panose="05000000000000000000" pitchFamily="2" charset="2"/>
              <a:buChar char="§"/>
            </a:pPr>
            <a:r>
              <a:rPr lang="en-GB" sz="1100" dirty="0">
                <a:solidFill>
                  <a:schemeClr val="tx1"/>
                </a:solidFill>
                <a:latin typeface="Runda Normal" panose="02000000000000000000" pitchFamily="50" charset="0"/>
              </a:rPr>
              <a:t>Zoning approach for techno-economic optimization of production facilities</a:t>
            </a:r>
          </a:p>
        </p:txBody>
      </p:sp>
      <p:sp>
        <p:nvSpPr>
          <p:cNvPr id="56" name="Rectangle: Rounded Corners 51">
            <a:extLst>
              <a:ext uri="{FF2B5EF4-FFF2-40B4-BE49-F238E27FC236}">
                <a16:creationId xmlns:a16="http://schemas.microsoft.com/office/drawing/2014/main" id="{0F340603-0ECE-4C26-8C4F-7D968F193501}"/>
              </a:ext>
            </a:extLst>
          </p:cNvPr>
          <p:cNvSpPr/>
          <p:nvPr/>
        </p:nvSpPr>
        <p:spPr>
          <a:xfrm>
            <a:off x="8667445" y="5154387"/>
            <a:ext cx="2898509" cy="936427"/>
          </a:xfrm>
          <a:prstGeom prst="round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r>
              <a:rPr lang="en-GB" sz="1100" b="1" u="sng" dirty="0">
                <a:solidFill>
                  <a:schemeClr val="tx1"/>
                </a:solidFill>
                <a:latin typeface="Runda Normal" panose="02000000000000000000" pitchFamily="50" charset="0"/>
              </a:rPr>
              <a:t>Italy</a:t>
            </a:r>
          </a:p>
          <a:p>
            <a:pPr marL="171450" indent="-171450">
              <a:buFont typeface="Wingdings" panose="05000000000000000000" pitchFamily="2" charset="2"/>
              <a:buChar char="§"/>
            </a:pPr>
            <a:r>
              <a:rPr lang="en-GB" sz="1100" dirty="0">
                <a:solidFill>
                  <a:schemeClr val="tx1"/>
                </a:solidFill>
                <a:latin typeface="Runda Normal" panose="02000000000000000000" pitchFamily="50" charset="0"/>
              </a:rPr>
              <a:t>High level of financial support for biomethane use in transport</a:t>
            </a:r>
          </a:p>
          <a:p>
            <a:pPr marL="171450" indent="-171450">
              <a:buFont typeface="Wingdings" panose="05000000000000000000" pitchFamily="2" charset="2"/>
              <a:buChar char="§"/>
            </a:pPr>
            <a:r>
              <a:rPr lang="en-GB" sz="1100" dirty="0">
                <a:solidFill>
                  <a:schemeClr val="tx1"/>
                </a:solidFill>
                <a:latin typeface="Runda Normal" panose="02000000000000000000" pitchFamily="50" charset="0"/>
              </a:rPr>
              <a:t>Recently developed incentive scheme for (new) biomethane plants</a:t>
            </a:r>
          </a:p>
        </p:txBody>
      </p:sp>
      <p:sp>
        <p:nvSpPr>
          <p:cNvPr id="57" name="Title 2">
            <a:extLst>
              <a:ext uri="{FF2B5EF4-FFF2-40B4-BE49-F238E27FC236}">
                <a16:creationId xmlns:a16="http://schemas.microsoft.com/office/drawing/2014/main" id="{12BEE7E1-9C2E-4DF5-94D5-7BC3989015C6}"/>
              </a:ext>
            </a:extLst>
          </p:cNvPr>
          <p:cNvSpPr txBox="1">
            <a:spLocks/>
          </p:cNvSpPr>
          <p:nvPr/>
        </p:nvSpPr>
        <p:spPr>
          <a:xfrm>
            <a:off x="373798" y="1107591"/>
            <a:ext cx="11369023" cy="757964"/>
          </a:xfrm>
          <a:prstGeom prst="rect">
            <a:avLst/>
          </a:prstGeom>
          <a:solidFill>
            <a:srgbClr val="99CC00"/>
          </a:solidFill>
          <a:ln w="38100">
            <a:solidFill>
              <a:schemeClr val="bg1"/>
            </a:solid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sz="2400" b="1" i="0" kern="1200">
                <a:solidFill>
                  <a:schemeClr val="accent2"/>
                </a:solidFill>
                <a:latin typeface="Arial Nova" panose="020B0504020202020204" pitchFamily="34" charset="0"/>
                <a:ea typeface="+mj-ea"/>
                <a:cs typeface="+mj-cs"/>
              </a:defRPr>
            </a:lvl1pPr>
          </a:lstStyle>
          <a:p>
            <a:r>
              <a:rPr lang="en-GB" sz="1600">
                <a:solidFill>
                  <a:schemeClr val="bg1"/>
                </a:solidFill>
                <a:latin typeface="Runda Normal" panose="02000000000000000000" pitchFamily="50" charset="0"/>
              </a:rPr>
              <a:t>Stimulating the role of biomethane can be achieved through different policy mechanisms i.e. national taxes and subsidies or EU target setting. It is key to implement effective national policies which interfere minimally with European cross-border trade.</a:t>
            </a:r>
            <a:endParaRPr lang="en-NL" sz="1600">
              <a:solidFill>
                <a:schemeClr val="bg1"/>
              </a:solidFill>
              <a:latin typeface="Runda Normal" panose="02000000000000000000" pitchFamily="50" charset="0"/>
            </a:endParaRPr>
          </a:p>
        </p:txBody>
      </p:sp>
      <p:cxnSp>
        <p:nvCxnSpPr>
          <p:cNvPr id="58" name="Connector: Elbow 18">
            <a:extLst>
              <a:ext uri="{FF2B5EF4-FFF2-40B4-BE49-F238E27FC236}">
                <a16:creationId xmlns:a16="http://schemas.microsoft.com/office/drawing/2014/main" id="{5DD51A08-B41B-4020-921F-0900A960FC03}"/>
              </a:ext>
            </a:extLst>
          </p:cNvPr>
          <p:cNvCxnSpPr>
            <a:cxnSpLocks/>
            <a:stCxn id="53" idx="3"/>
          </p:cNvCxnSpPr>
          <p:nvPr/>
        </p:nvCxnSpPr>
        <p:spPr>
          <a:xfrm>
            <a:off x="3499336" y="2984733"/>
            <a:ext cx="522481" cy="732341"/>
          </a:xfrm>
          <a:prstGeom prst="bentConnector2">
            <a:avLst/>
          </a:prstGeom>
          <a:ln>
            <a:tailEnd type="oval" w="med" len="med"/>
          </a:ln>
        </p:spPr>
        <p:style>
          <a:lnRef idx="1">
            <a:schemeClr val="dk1"/>
          </a:lnRef>
          <a:fillRef idx="0">
            <a:schemeClr val="dk1"/>
          </a:fillRef>
          <a:effectRef idx="0">
            <a:schemeClr val="dk1"/>
          </a:effectRef>
          <a:fontRef idx="minor">
            <a:schemeClr val="tx1"/>
          </a:fontRef>
        </p:style>
      </p:cxnSp>
      <p:cxnSp>
        <p:nvCxnSpPr>
          <p:cNvPr id="59" name="Connector: Elbow 42">
            <a:extLst>
              <a:ext uri="{FF2B5EF4-FFF2-40B4-BE49-F238E27FC236}">
                <a16:creationId xmlns:a16="http://schemas.microsoft.com/office/drawing/2014/main" id="{2BADF448-730F-4258-98B9-2D0E1679284E}"/>
              </a:ext>
            </a:extLst>
          </p:cNvPr>
          <p:cNvCxnSpPr>
            <a:cxnSpLocks/>
          </p:cNvCxnSpPr>
          <p:nvPr/>
        </p:nvCxnSpPr>
        <p:spPr>
          <a:xfrm>
            <a:off x="2033862" y="4292114"/>
            <a:ext cx="1849156" cy="0"/>
          </a:xfrm>
          <a:prstGeom prst="bentConnector3">
            <a:avLst>
              <a:gd name="adj1" fmla="val 50000"/>
            </a:avLst>
          </a:prstGeom>
          <a:ln>
            <a:tailEnd type="oval" w="med" len="med"/>
          </a:ln>
        </p:spPr>
        <p:style>
          <a:lnRef idx="1">
            <a:schemeClr val="dk1"/>
          </a:lnRef>
          <a:fillRef idx="0">
            <a:schemeClr val="dk1"/>
          </a:fillRef>
          <a:effectRef idx="0">
            <a:schemeClr val="dk1"/>
          </a:effectRef>
          <a:fontRef idx="minor">
            <a:schemeClr val="tx1"/>
          </a:fontRef>
        </p:style>
      </p:cxnSp>
      <p:cxnSp>
        <p:nvCxnSpPr>
          <p:cNvPr id="60" name="Connector: Elbow 45">
            <a:extLst>
              <a:ext uri="{FF2B5EF4-FFF2-40B4-BE49-F238E27FC236}">
                <a16:creationId xmlns:a16="http://schemas.microsoft.com/office/drawing/2014/main" id="{B7A86365-005E-4733-A7C7-536C750AFEF4}"/>
              </a:ext>
            </a:extLst>
          </p:cNvPr>
          <p:cNvCxnSpPr>
            <a:cxnSpLocks/>
            <a:stCxn id="55" idx="1"/>
          </p:cNvCxnSpPr>
          <p:nvPr/>
        </p:nvCxnSpPr>
        <p:spPr>
          <a:xfrm rot="10800000" flipV="1">
            <a:off x="4000232" y="4162427"/>
            <a:ext cx="4622332" cy="649499"/>
          </a:xfrm>
          <a:prstGeom prst="bentConnector3">
            <a:avLst>
              <a:gd name="adj1" fmla="val 50000"/>
            </a:avLst>
          </a:prstGeom>
          <a:ln>
            <a:tailEnd type="oval" w="med" len="med"/>
          </a:ln>
        </p:spPr>
        <p:style>
          <a:lnRef idx="1">
            <a:schemeClr val="dk1"/>
          </a:lnRef>
          <a:fillRef idx="0">
            <a:schemeClr val="dk1"/>
          </a:fillRef>
          <a:effectRef idx="0">
            <a:schemeClr val="dk1"/>
          </a:effectRef>
          <a:fontRef idx="minor">
            <a:schemeClr val="tx1"/>
          </a:fontRef>
        </p:style>
      </p:cxnSp>
      <p:cxnSp>
        <p:nvCxnSpPr>
          <p:cNvPr id="61" name="Connector: Elbow 49">
            <a:extLst>
              <a:ext uri="{FF2B5EF4-FFF2-40B4-BE49-F238E27FC236}">
                <a16:creationId xmlns:a16="http://schemas.microsoft.com/office/drawing/2014/main" id="{3B738E51-F8B4-48AF-AE30-3B434853792A}"/>
              </a:ext>
            </a:extLst>
          </p:cNvPr>
          <p:cNvCxnSpPr>
            <a:cxnSpLocks/>
            <a:stCxn id="56" idx="1"/>
          </p:cNvCxnSpPr>
          <p:nvPr/>
        </p:nvCxnSpPr>
        <p:spPr>
          <a:xfrm rot="10800000">
            <a:off x="4878533" y="5622601"/>
            <a:ext cx="3788913" cy="0"/>
          </a:xfrm>
          <a:prstGeom prst="bentConnector3">
            <a:avLst>
              <a:gd name="adj1" fmla="val 50000"/>
            </a:avLst>
          </a:prstGeom>
          <a:ln>
            <a:tailEnd type="oval" w="med" len="med"/>
          </a:ln>
        </p:spPr>
        <p:style>
          <a:lnRef idx="1">
            <a:schemeClr val="dk1"/>
          </a:lnRef>
          <a:fillRef idx="0">
            <a:schemeClr val="dk1"/>
          </a:fillRef>
          <a:effectRef idx="0">
            <a:schemeClr val="dk1"/>
          </a:effectRef>
          <a:fontRef idx="minor">
            <a:schemeClr val="tx1"/>
          </a:fontRef>
        </p:style>
      </p:cxnSp>
      <p:cxnSp>
        <p:nvCxnSpPr>
          <p:cNvPr id="62" name="Connector: Elbow 50">
            <a:extLst>
              <a:ext uri="{FF2B5EF4-FFF2-40B4-BE49-F238E27FC236}">
                <a16:creationId xmlns:a16="http://schemas.microsoft.com/office/drawing/2014/main" id="{58A0501F-8FBC-4EA2-857F-E1034923E479}"/>
              </a:ext>
            </a:extLst>
          </p:cNvPr>
          <p:cNvCxnSpPr>
            <a:cxnSpLocks/>
          </p:cNvCxnSpPr>
          <p:nvPr/>
        </p:nvCxnSpPr>
        <p:spPr>
          <a:xfrm rot="10800000">
            <a:off x="4878532" y="2702256"/>
            <a:ext cx="3804719" cy="1"/>
          </a:xfrm>
          <a:prstGeom prst="bentConnector3">
            <a:avLst>
              <a:gd name="adj1" fmla="val 50000"/>
            </a:avLst>
          </a:prstGeom>
          <a:ln>
            <a:tailEnd type="oval" w="med" len="med"/>
          </a:ln>
        </p:spPr>
        <p:style>
          <a:lnRef idx="1">
            <a:schemeClr val="dk1"/>
          </a:lnRef>
          <a:fillRef idx="0">
            <a:schemeClr val="dk1"/>
          </a:fillRef>
          <a:effectRef idx="0">
            <a:schemeClr val="dk1"/>
          </a:effectRef>
          <a:fontRef idx="minor">
            <a:schemeClr val="tx1"/>
          </a:fontRef>
        </p:style>
      </p:cxnSp>
      <p:sp>
        <p:nvSpPr>
          <p:cNvPr id="65" name="ZoneTexte 64">
            <a:extLst>
              <a:ext uri="{FF2B5EF4-FFF2-40B4-BE49-F238E27FC236}">
                <a16:creationId xmlns:a16="http://schemas.microsoft.com/office/drawing/2014/main" id="{ACB18DB6-13EB-4A68-B9F9-3F90AD7314F5}"/>
              </a:ext>
            </a:extLst>
          </p:cNvPr>
          <p:cNvSpPr txBox="1"/>
          <p:nvPr/>
        </p:nvSpPr>
        <p:spPr>
          <a:xfrm>
            <a:off x="8683251" y="2183422"/>
            <a:ext cx="2776440" cy="938719"/>
          </a:xfrm>
          <a:prstGeom prst="rect">
            <a:avLst/>
          </a:prstGeom>
          <a:noFill/>
        </p:spPr>
        <p:txBody>
          <a:bodyPr wrap="square">
            <a:spAutoFit/>
          </a:bodyPr>
          <a:lstStyle/>
          <a:p>
            <a:r>
              <a:rPr lang="en-GB" sz="1100" b="1" u="sng" dirty="0">
                <a:solidFill>
                  <a:schemeClr val="tx1"/>
                </a:solidFill>
                <a:latin typeface="Runda Normal" panose="02000000000000000000" pitchFamily="50" charset="0"/>
              </a:rPr>
              <a:t>Sweden</a:t>
            </a:r>
          </a:p>
          <a:p>
            <a:pPr marL="171450" indent="-171450">
              <a:buFont typeface="Wingdings" panose="05000000000000000000" pitchFamily="2" charset="2"/>
              <a:buChar char="§"/>
            </a:pPr>
            <a:r>
              <a:rPr lang="en-GB" sz="1100" dirty="0">
                <a:solidFill>
                  <a:schemeClr val="tx1"/>
                </a:solidFill>
                <a:latin typeface="Runda Normal" panose="02000000000000000000" pitchFamily="50" charset="0"/>
              </a:rPr>
              <a:t>CO</a:t>
            </a:r>
            <a:r>
              <a:rPr lang="en-GB" sz="1100" baseline="-25000" dirty="0">
                <a:solidFill>
                  <a:schemeClr val="tx1"/>
                </a:solidFill>
                <a:latin typeface="Runda Normal" panose="02000000000000000000" pitchFamily="50" charset="0"/>
              </a:rPr>
              <a:t>2</a:t>
            </a:r>
            <a:r>
              <a:rPr lang="en-GB" sz="1100" dirty="0">
                <a:solidFill>
                  <a:schemeClr val="tx1"/>
                </a:solidFill>
                <a:latin typeface="Runda Normal" panose="02000000000000000000" pitchFamily="50" charset="0"/>
              </a:rPr>
              <a:t> tax and energy tax exemption for use of biogas and biomethane</a:t>
            </a:r>
          </a:p>
          <a:p>
            <a:pPr marL="171450" indent="-171450">
              <a:buFont typeface="Wingdings" panose="05000000000000000000" pitchFamily="2" charset="2"/>
              <a:buChar char="§"/>
            </a:pPr>
            <a:r>
              <a:rPr lang="en-GB" sz="1100" dirty="0">
                <a:solidFill>
                  <a:schemeClr val="tx1"/>
                </a:solidFill>
                <a:latin typeface="Runda Normal" panose="02000000000000000000" pitchFamily="50" charset="0"/>
              </a:rPr>
              <a:t>Exemption also available to imported biomethane </a:t>
            </a:r>
          </a:p>
        </p:txBody>
      </p:sp>
    </p:spTree>
    <p:extLst>
      <p:ext uri="{BB962C8B-B14F-4D97-AF65-F5344CB8AC3E}">
        <p14:creationId xmlns:p14="http://schemas.microsoft.com/office/powerpoint/2010/main" val="196201217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3ABA1FA-8C4C-4192-A4B4-A2046B5525FA}"/>
              </a:ext>
            </a:extLst>
          </p:cNvPr>
          <p:cNvSpPr txBox="1"/>
          <p:nvPr/>
        </p:nvSpPr>
        <p:spPr>
          <a:xfrm>
            <a:off x="7128995" y="210819"/>
            <a:ext cx="4976884" cy="1215333"/>
          </a:xfrm>
          <a:prstGeom prst="rect">
            <a:avLst/>
          </a:prstGeom>
          <a:noFill/>
        </p:spPr>
        <p:txBody>
          <a:bodyPr wrap="square">
            <a:spAutoFit/>
          </a:bodyPr>
          <a:lstStyle/>
          <a:p>
            <a:pPr marL="180340" marR="179070">
              <a:lnSpc>
                <a:spcPct val="150000"/>
              </a:lnSpc>
              <a:spcAft>
                <a:spcPts val="1000"/>
              </a:spcAft>
            </a:pPr>
            <a:r>
              <a:rPr lang="en-US" sz="5400" b="1">
                <a:ln>
                  <a:noFill/>
                </a:ln>
                <a:solidFill>
                  <a:srgbClr val="FFFFFF"/>
                </a:solidFill>
                <a:effectLst>
                  <a:glow>
                    <a:schemeClr val="bg1"/>
                  </a:glow>
                </a:effectLst>
                <a:latin typeface="Runda Normal" panose="02000000000000000000" pitchFamily="50" charset="0"/>
                <a:ea typeface="Calibri" panose="020F0502020204030204" pitchFamily="34" charset="0"/>
                <a:cs typeface="Helvetica" panose="020B0604020202020204" pitchFamily="34" charset="0"/>
              </a:rPr>
              <a:t>THANK YOU!</a:t>
            </a:r>
            <a:endParaRPr lang="fr-FR" sz="54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CA2CD2C9-4B74-4AEE-83FA-6D6070778D7F}"/>
              </a:ext>
            </a:extLst>
          </p:cNvPr>
          <p:cNvSpPr/>
          <p:nvPr/>
        </p:nvSpPr>
        <p:spPr bwMode="auto">
          <a:xfrm flipV="1">
            <a:off x="0" y="5379501"/>
            <a:ext cx="12449174"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80" charset="0"/>
            </a:endParaRPr>
          </a:p>
        </p:txBody>
      </p:sp>
      <p:sp>
        <p:nvSpPr>
          <p:cNvPr id="14" name="ZoneTexte 13">
            <a:extLst>
              <a:ext uri="{FF2B5EF4-FFF2-40B4-BE49-F238E27FC236}">
                <a16:creationId xmlns:a16="http://schemas.microsoft.com/office/drawing/2014/main" id="{485BF73F-5A0B-452E-AFF1-35549CEDA05F}"/>
              </a:ext>
            </a:extLst>
          </p:cNvPr>
          <p:cNvSpPr txBox="1"/>
          <p:nvPr/>
        </p:nvSpPr>
        <p:spPr>
          <a:xfrm>
            <a:off x="474755" y="5727072"/>
            <a:ext cx="6289589" cy="1621598"/>
          </a:xfrm>
          <a:prstGeom prst="rect">
            <a:avLst/>
          </a:prstGeom>
          <a:noFill/>
        </p:spPr>
        <p:txBody>
          <a:bodyPr wrap="square">
            <a:spAutoFit/>
          </a:bodyPr>
          <a:lstStyle/>
          <a:p>
            <a:pPr marL="180340" marR="179070">
              <a:lnSpc>
                <a:spcPct val="150000"/>
              </a:lnSpc>
              <a:spcAft>
                <a:spcPts val="1000"/>
              </a:spcAft>
            </a:pPr>
            <a:r>
              <a:rPr lang="en-US" sz="3200">
                <a:solidFill>
                  <a:schemeClr val="bg1"/>
                </a:solidFill>
                <a:effectLst>
                  <a:glow>
                    <a:schemeClr val="bg1"/>
                  </a:glow>
                </a:effectLst>
                <a:latin typeface="Runda Normal" panose="02000000000000000000" pitchFamily="50" charset="0"/>
                <a:ea typeface="Calibri" panose="020F050202020403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www.europeanbiogas.eu</a:t>
            </a:r>
            <a:endParaRPr lang="en-US" sz="3200">
              <a:solidFill>
                <a:schemeClr val="bg1"/>
              </a:solidFill>
              <a:effectLst>
                <a:glow>
                  <a:schemeClr val="bg1"/>
                </a:glow>
              </a:effectLst>
              <a:latin typeface="Runda Normal" panose="02000000000000000000" pitchFamily="50" charset="0"/>
              <a:ea typeface="Calibri" panose="020F0502020204030204" pitchFamily="34" charset="0"/>
              <a:cs typeface="Helvetica" panose="020B0604020202020204" pitchFamily="34" charset="0"/>
            </a:endParaRPr>
          </a:p>
          <a:p>
            <a:pPr marL="180340" marR="179070">
              <a:lnSpc>
                <a:spcPct val="150000"/>
              </a:lnSpc>
              <a:spcAft>
                <a:spcPts val="1000"/>
              </a:spcAft>
            </a:pP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Texte 14">
            <a:extLst>
              <a:ext uri="{FF2B5EF4-FFF2-40B4-BE49-F238E27FC236}">
                <a16:creationId xmlns:a16="http://schemas.microsoft.com/office/drawing/2014/main" id="{F06F9B94-7F24-4035-882F-F6F668242326}"/>
              </a:ext>
            </a:extLst>
          </p:cNvPr>
          <p:cNvSpPr txBox="1"/>
          <p:nvPr/>
        </p:nvSpPr>
        <p:spPr>
          <a:xfrm>
            <a:off x="7384953" y="5905708"/>
            <a:ext cx="3008675" cy="1621598"/>
          </a:xfrm>
          <a:prstGeom prst="rect">
            <a:avLst/>
          </a:prstGeom>
          <a:noFill/>
        </p:spPr>
        <p:txBody>
          <a:bodyPr wrap="square">
            <a:spAutoFit/>
          </a:bodyPr>
          <a:lstStyle/>
          <a:p>
            <a:pPr marL="180340" marR="179070">
              <a:lnSpc>
                <a:spcPct val="150000"/>
              </a:lnSpc>
              <a:spcAft>
                <a:spcPts val="1000"/>
              </a:spcAft>
            </a:pPr>
            <a:r>
              <a:rPr lang="en-US" sz="3200">
                <a:solidFill>
                  <a:srgbClr val="FFFFFF"/>
                </a:solidFill>
                <a:effectLst>
                  <a:glow>
                    <a:schemeClr val="bg1"/>
                  </a:glow>
                </a:effectLst>
                <a:latin typeface="Runda Normal" panose="02000000000000000000" pitchFamily="50" charset="0"/>
                <a:ea typeface="Calibri" panose="020F0502020204030204" pitchFamily="34" charset="0"/>
                <a:cs typeface="Helvetica" panose="020B0604020202020204" pitchFamily="34" charset="0"/>
              </a:rPr>
              <a:t>Follow us on </a:t>
            </a:r>
          </a:p>
          <a:p>
            <a:pPr marL="180340" marR="179070">
              <a:lnSpc>
                <a:spcPct val="150000"/>
              </a:lnSpc>
              <a:spcAft>
                <a:spcPts val="1000"/>
              </a:spcAft>
            </a:pP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a:hlinkClick r:id="rId4"/>
            <a:extLst>
              <a:ext uri="{FF2B5EF4-FFF2-40B4-BE49-F238E27FC236}">
                <a16:creationId xmlns:a16="http://schemas.microsoft.com/office/drawing/2014/main" id="{0E5322D4-53F9-4A78-A790-883179721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5082" y="5898120"/>
            <a:ext cx="632163" cy="632163"/>
          </a:xfrm>
          <a:prstGeom prst="rect">
            <a:avLst/>
          </a:prstGeom>
        </p:spPr>
      </p:pic>
      <p:pic>
        <p:nvPicPr>
          <p:cNvPr id="17" name="Image 16">
            <a:hlinkClick r:id="rId6"/>
            <a:extLst>
              <a:ext uri="{FF2B5EF4-FFF2-40B4-BE49-F238E27FC236}">
                <a16:creationId xmlns:a16="http://schemas.microsoft.com/office/drawing/2014/main" id="{B461893B-DAFA-4A44-B8AD-B69E436719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2403" y="5905708"/>
            <a:ext cx="632163" cy="632163"/>
          </a:xfrm>
          <a:prstGeom prst="rect">
            <a:avLst/>
          </a:prstGeom>
        </p:spPr>
      </p:pic>
      <p:sp>
        <p:nvSpPr>
          <p:cNvPr id="10" name="ZoneTexte 9">
            <a:extLst>
              <a:ext uri="{FF2B5EF4-FFF2-40B4-BE49-F238E27FC236}">
                <a16:creationId xmlns:a16="http://schemas.microsoft.com/office/drawing/2014/main" id="{69E32C40-24A0-42AE-8E08-A72428C888D3}"/>
              </a:ext>
            </a:extLst>
          </p:cNvPr>
          <p:cNvSpPr txBox="1"/>
          <p:nvPr/>
        </p:nvSpPr>
        <p:spPr>
          <a:xfrm>
            <a:off x="2860674" y="2392467"/>
            <a:ext cx="8476341" cy="1354217"/>
          </a:xfrm>
          <a:prstGeom prst="rect">
            <a:avLst/>
          </a:prstGeom>
          <a:noFill/>
        </p:spPr>
        <p:txBody>
          <a:bodyPr wrap="square">
            <a:spAutoFit/>
          </a:bodyPr>
          <a:lstStyle/>
          <a:p>
            <a:pPr algn="ctr"/>
            <a:r>
              <a:rPr lang="en-US" sz="3200" b="1" dirty="0">
                <a:solidFill>
                  <a:schemeClr val="bg1"/>
                </a:solidFill>
                <a:latin typeface="Runda Normal" panose="02000000000000000000" pitchFamily="2" charset="77"/>
              </a:rPr>
              <a:t>Mieke Decorte, Technical and Project Manager</a:t>
            </a:r>
          </a:p>
          <a:p>
            <a:pPr algn="ctr"/>
            <a:r>
              <a:rPr lang="en-US" sz="3200" b="1" dirty="0">
                <a:solidFill>
                  <a:schemeClr val="bg1"/>
                </a:solidFill>
                <a:latin typeface="Runda Normal" panose="02000000000000000000" pitchFamily="2" charset="77"/>
                <a:hlinkClick r:id="rId8">
                  <a:extLst>
                    <a:ext uri="{A12FA001-AC4F-418D-AE19-62706E023703}">
                      <ahyp:hlinkClr xmlns:ahyp="http://schemas.microsoft.com/office/drawing/2018/hyperlinkcolor" val="tx"/>
                    </a:ext>
                  </a:extLst>
                </a:hlinkClick>
              </a:rPr>
              <a:t>decorte@europeanbiogas.eu</a:t>
            </a:r>
            <a:endParaRPr lang="en-US" sz="3200" b="1" dirty="0">
              <a:solidFill>
                <a:schemeClr val="bg1"/>
              </a:solidFill>
              <a:latin typeface="Runda Normal" panose="02000000000000000000" pitchFamily="2" charset="77"/>
            </a:endParaRPr>
          </a:p>
          <a:p>
            <a:endParaRPr lang="en-US" sz="1800" b="1" baseline="0" dirty="0">
              <a:solidFill>
                <a:schemeClr val="bg1"/>
              </a:solidFill>
              <a:latin typeface="Runda Normal" panose="02000000000000000000" pitchFamily="2" charset="77"/>
            </a:endParaRPr>
          </a:p>
        </p:txBody>
      </p:sp>
      <p:sp>
        <p:nvSpPr>
          <p:cNvPr id="11" name="ZoneTexte 10">
            <a:extLst>
              <a:ext uri="{FF2B5EF4-FFF2-40B4-BE49-F238E27FC236}">
                <a16:creationId xmlns:a16="http://schemas.microsoft.com/office/drawing/2014/main" id="{AC2C3452-2F77-4F14-BD97-ED4BB3433C4F}"/>
              </a:ext>
            </a:extLst>
          </p:cNvPr>
          <p:cNvSpPr txBox="1"/>
          <p:nvPr/>
        </p:nvSpPr>
        <p:spPr>
          <a:xfrm>
            <a:off x="854984" y="4219584"/>
            <a:ext cx="10739205" cy="523220"/>
          </a:xfrm>
          <a:prstGeom prst="rect">
            <a:avLst/>
          </a:prstGeom>
          <a:noFill/>
        </p:spPr>
        <p:txBody>
          <a:bodyPr wrap="square">
            <a:spAutoFit/>
          </a:bodyPr>
          <a:lstStyle/>
          <a:p>
            <a:r>
              <a:rPr lang="en-US" sz="2800" i="1">
                <a:solidFill>
                  <a:schemeClr val="bg1"/>
                </a:solidFill>
                <a:latin typeface="Runda Normal" panose="02000000000000000000" pitchFamily="2" charset="77"/>
              </a:rPr>
              <a:t>Re-thinking our economy. Making the energy transition happen.</a:t>
            </a:r>
          </a:p>
        </p:txBody>
      </p:sp>
    </p:spTree>
    <p:extLst>
      <p:ext uri="{BB962C8B-B14F-4D97-AF65-F5344CB8AC3E}">
        <p14:creationId xmlns:p14="http://schemas.microsoft.com/office/powerpoint/2010/main" val="374194419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500232-A239-4E76-ADFE-D890F2A09104}"/>
              </a:ext>
            </a:extLst>
          </p:cNvPr>
          <p:cNvSpPr txBox="1"/>
          <p:nvPr/>
        </p:nvSpPr>
        <p:spPr>
          <a:xfrm>
            <a:off x="574431" y="228536"/>
            <a:ext cx="28873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Runda Normal" panose="02000000000000000000" pitchFamily="2" charset="77"/>
                <a:ea typeface="+mn-ea"/>
                <a:cs typeface="+mn-cs"/>
              </a:rPr>
              <a:t>BACKGROUND</a:t>
            </a:r>
          </a:p>
        </p:txBody>
      </p:sp>
      <p:sp>
        <p:nvSpPr>
          <p:cNvPr id="3" name="TextBox 2">
            <a:extLst>
              <a:ext uri="{FF2B5EF4-FFF2-40B4-BE49-F238E27FC236}">
                <a16:creationId xmlns:a16="http://schemas.microsoft.com/office/drawing/2014/main" id="{3F9EBD91-8D92-4638-9D42-AF7D6B5CDC79}"/>
              </a:ext>
            </a:extLst>
          </p:cNvPr>
          <p:cNvSpPr txBox="1"/>
          <p:nvPr/>
        </p:nvSpPr>
        <p:spPr>
          <a:xfrm>
            <a:off x="574431" y="1759655"/>
            <a:ext cx="10719211" cy="4370427"/>
          </a:xfrm>
          <a:prstGeom prst="rect">
            <a:avLst/>
          </a:prstGeom>
          <a:noFill/>
        </p:spPr>
        <p:txBody>
          <a:bodyPr wrap="square" rtlCol="0">
            <a:spAutoFit/>
          </a:bodyPr>
          <a:lstStyle/>
          <a:p>
            <a:r>
              <a:rPr lang="fr-BE" sz="2400" dirty="0">
                <a:solidFill>
                  <a:srgbClr val="575756"/>
                </a:solidFill>
                <a:latin typeface="Runda Normal" panose="02000000000000000000" pitchFamily="2" charset="77"/>
              </a:rPr>
              <a:t>Following the </a:t>
            </a:r>
            <a:r>
              <a:rPr lang="fr-BE" sz="2400" b="1" dirty="0">
                <a:solidFill>
                  <a:srgbClr val="00A091"/>
                </a:solidFill>
                <a:latin typeface="Runda Normal" panose="02000000000000000000" pitchFamily="2" charset="77"/>
              </a:rPr>
              <a:t>invasion of Ukraine</a:t>
            </a:r>
            <a:r>
              <a:rPr lang="fr-BE" sz="2400" dirty="0">
                <a:solidFill>
                  <a:srgbClr val="575756"/>
                </a:solidFill>
                <a:latin typeface="Runda Normal" panose="02000000000000000000" pitchFamily="2" charset="77"/>
              </a:rPr>
              <a:t>, the case for a </a:t>
            </a:r>
            <a:r>
              <a:rPr lang="fr-BE" sz="2400" dirty="0" err="1">
                <a:solidFill>
                  <a:srgbClr val="575756"/>
                </a:solidFill>
                <a:latin typeface="Runda Normal" panose="02000000000000000000" pitchFamily="2" charset="77"/>
              </a:rPr>
              <a:t>rapid</a:t>
            </a:r>
            <a:r>
              <a:rPr lang="fr-BE" sz="2400" dirty="0">
                <a:solidFill>
                  <a:srgbClr val="575756"/>
                </a:solidFill>
                <a:latin typeface="Runda Normal" panose="02000000000000000000" pitchFamily="2" charset="77"/>
              </a:rPr>
              <a:t> clean </a:t>
            </a:r>
            <a:r>
              <a:rPr lang="fr-BE" sz="2400" dirty="0" err="1">
                <a:solidFill>
                  <a:srgbClr val="575756"/>
                </a:solidFill>
                <a:latin typeface="Runda Normal" panose="02000000000000000000" pitchFamily="2" charset="77"/>
              </a:rPr>
              <a:t>energy</a:t>
            </a:r>
            <a:r>
              <a:rPr lang="fr-BE" sz="2400" dirty="0">
                <a:solidFill>
                  <a:srgbClr val="575756"/>
                </a:solidFill>
                <a:latin typeface="Runda Normal" panose="02000000000000000000" pitchFamily="2" charset="77"/>
              </a:rPr>
              <a:t> transition has </a:t>
            </a:r>
            <a:r>
              <a:rPr lang="fr-BE" sz="2400" dirty="0" err="1">
                <a:solidFill>
                  <a:srgbClr val="575756"/>
                </a:solidFill>
                <a:latin typeface="Runda Normal" panose="02000000000000000000" pitchFamily="2" charset="77"/>
              </a:rPr>
              <a:t>never</a:t>
            </a:r>
            <a:r>
              <a:rPr lang="fr-BE" sz="2400" dirty="0">
                <a:solidFill>
                  <a:srgbClr val="575756"/>
                </a:solidFill>
                <a:latin typeface="Runda Normal" panose="02000000000000000000" pitchFamily="2" charset="77"/>
              </a:rPr>
              <a:t> been </a:t>
            </a:r>
            <a:r>
              <a:rPr lang="fr-BE" sz="2400" dirty="0" err="1">
                <a:solidFill>
                  <a:srgbClr val="575756"/>
                </a:solidFill>
                <a:latin typeface="Runda Normal" panose="02000000000000000000" pitchFamily="2" charset="77"/>
              </a:rPr>
              <a:t>stronger</a:t>
            </a:r>
            <a:r>
              <a:rPr lang="fr-BE" sz="2400" dirty="0">
                <a:solidFill>
                  <a:srgbClr val="575756"/>
                </a:solidFill>
                <a:latin typeface="Runda Normal" panose="02000000000000000000" pitchFamily="2" charset="77"/>
              </a:rPr>
              <a:t> and </a:t>
            </a:r>
            <a:r>
              <a:rPr lang="fr-BE" sz="2400" dirty="0" err="1">
                <a:solidFill>
                  <a:srgbClr val="575756"/>
                </a:solidFill>
                <a:latin typeface="Runda Normal" panose="02000000000000000000" pitchFamily="2" charset="77"/>
              </a:rPr>
              <a:t>clearer</a:t>
            </a:r>
            <a:r>
              <a:rPr lang="fr-BE" sz="2400" dirty="0">
                <a:solidFill>
                  <a:srgbClr val="575756"/>
                </a:solidFill>
                <a:latin typeface="Runda Normal" panose="02000000000000000000" pitchFamily="2" charset="77"/>
              </a:rPr>
              <a:t>.</a:t>
            </a:r>
          </a:p>
          <a:p>
            <a:endParaRPr lang="fr-BE" sz="2400" dirty="0">
              <a:solidFill>
                <a:srgbClr val="575756"/>
              </a:solidFill>
              <a:latin typeface="Runda Normal" panose="02000000000000000000" pitchFamily="2" charset="77"/>
            </a:endParaRPr>
          </a:p>
          <a:p>
            <a:r>
              <a:rPr lang="fr-BE" sz="2400" dirty="0">
                <a:solidFill>
                  <a:srgbClr val="575756"/>
                </a:solidFill>
                <a:latin typeface="Runda Normal" panose="02000000000000000000" pitchFamily="2" charset="77"/>
              </a:rPr>
              <a:t>The </a:t>
            </a:r>
            <a:r>
              <a:rPr lang="fr-BE" sz="2400" b="1" dirty="0">
                <a:solidFill>
                  <a:srgbClr val="00A091"/>
                </a:solidFill>
                <a:latin typeface="Runda Normal" panose="02000000000000000000" pitchFamily="2" charset="77"/>
              </a:rPr>
              <a:t>EU imports 90% of </a:t>
            </a:r>
            <a:r>
              <a:rPr lang="fr-BE" sz="2400" b="1" dirty="0" err="1">
                <a:solidFill>
                  <a:srgbClr val="00A091"/>
                </a:solidFill>
                <a:latin typeface="Runda Normal" panose="02000000000000000000" pitchFamily="2" charset="77"/>
              </a:rPr>
              <a:t>its</a:t>
            </a:r>
            <a:r>
              <a:rPr lang="fr-BE" sz="2400" b="1" dirty="0">
                <a:solidFill>
                  <a:srgbClr val="00A091"/>
                </a:solidFill>
                <a:latin typeface="Runda Normal" panose="02000000000000000000" pitchFamily="2" charset="77"/>
              </a:rPr>
              <a:t> </a:t>
            </a:r>
            <a:r>
              <a:rPr lang="fr-BE" sz="2400" b="1" dirty="0" err="1">
                <a:solidFill>
                  <a:srgbClr val="00A091"/>
                </a:solidFill>
                <a:latin typeface="Runda Normal" panose="02000000000000000000" pitchFamily="2" charset="77"/>
              </a:rPr>
              <a:t>gas</a:t>
            </a:r>
            <a:r>
              <a:rPr lang="fr-BE" sz="2400" b="1" dirty="0">
                <a:solidFill>
                  <a:srgbClr val="00A091"/>
                </a:solidFill>
                <a:latin typeface="Runda Normal" panose="02000000000000000000" pitchFamily="2" charset="77"/>
              </a:rPr>
              <a:t> </a:t>
            </a:r>
            <a:r>
              <a:rPr lang="fr-BE" sz="2400" b="1" dirty="0" err="1">
                <a:solidFill>
                  <a:srgbClr val="00A091"/>
                </a:solidFill>
                <a:latin typeface="Runda Normal" panose="02000000000000000000" pitchFamily="2" charset="77"/>
              </a:rPr>
              <a:t>consumption</a:t>
            </a:r>
            <a:endParaRPr lang="fr-BE" sz="2400" b="1" dirty="0">
              <a:solidFill>
                <a:srgbClr val="575756"/>
              </a:solidFill>
              <a:latin typeface="Runda Normal" panose="02000000000000000000" pitchFamily="2" charset="77"/>
            </a:endParaRPr>
          </a:p>
          <a:p>
            <a:pPr marL="342900" indent="-342900">
              <a:buFont typeface="Arial" panose="020B0604020202020204" pitchFamily="34" charset="0"/>
              <a:buChar char="•"/>
            </a:pPr>
            <a:r>
              <a:rPr lang="fr-BE" sz="2400" dirty="0" err="1">
                <a:solidFill>
                  <a:srgbClr val="575756"/>
                </a:solidFill>
                <a:latin typeface="Runda Normal" panose="02000000000000000000" pitchFamily="2" charset="77"/>
              </a:rPr>
              <a:t>With</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Russian</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providing</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around</a:t>
            </a:r>
            <a:r>
              <a:rPr lang="fr-BE" sz="2400" dirty="0">
                <a:solidFill>
                  <a:srgbClr val="575756"/>
                </a:solidFill>
                <a:latin typeface="Runda Normal" panose="02000000000000000000" pitchFamily="2" charset="77"/>
              </a:rPr>
              <a:t> 45% of </a:t>
            </a:r>
            <a:r>
              <a:rPr lang="fr-BE" sz="2400" dirty="0" err="1">
                <a:solidFill>
                  <a:srgbClr val="575756"/>
                </a:solidFill>
                <a:latin typeface="Runda Normal" panose="02000000000000000000" pitchFamily="2" charset="77"/>
              </a:rPr>
              <a:t>those</a:t>
            </a:r>
            <a:r>
              <a:rPr lang="fr-BE" sz="2400" dirty="0">
                <a:solidFill>
                  <a:srgbClr val="575756"/>
                </a:solidFill>
                <a:latin typeface="Runda Normal" panose="02000000000000000000" pitchFamily="2" charset="77"/>
              </a:rPr>
              <a:t> imports</a:t>
            </a:r>
          </a:p>
          <a:p>
            <a:pPr marL="342900" indent="-342900">
              <a:buFont typeface="Arial" panose="020B0604020202020204" pitchFamily="34" charset="0"/>
              <a:buChar char="•"/>
            </a:pPr>
            <a:r>
              <a:rPr lang="fr-BE" sz="2400" dirty="0">
                <a:solidFill>
                  <a:srgbClr val="575756"/>
                </a:solidFill>
                <a:latin typeface="Runda Normal" panose="02000000000000000000" pitchFamily="2" charset="77"/>
              </a:rPr>
              <a:t>In </a:t>
            </a:r>
            <a:r>
              <a:rPr lang="fr-BE" sz="2400" dirty="0" err="1">
                <a:solidFill>
                  <a:srgbClr val="575756"/>
                </a:solidFill>
                <a:latin typeface="Runda Normal" panose="02000000000000000000" pitchFamily="2" charset="77"/>
              </a:rPr>
              <a:t>varying</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levels</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across</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Member</a:t>
            </a:r>
            <a:r>
              <a:rPr lang="fr-BE" sz="2400" dirty="0">
                <a:solidFill>
                  <a:srgbClr val="575756"/>
                </a:solidFill>
                <a:latin typeface="Runda Normal" panose="02000000000000000000" pitchFamily="2" charset="77"/>
              </a:rPr>
              <a:t> States.</a:t>
            </a:r>
          </a:p>
          <a:p>
            <a:endParaRPr lang="fr-BE" sz="2400" dirty="0">
              <a:solidFill>
                <a:srgbClr val="575756"/>
              </a:solidFill>
              <a:latin typeface="Runda Normal" panose="02000000000000000000" pitchFamily="2" charset="77"/>
            </a:endParaRPr>
          </a:p>
          <a:p>
            <a:r>
              <a:rPr lang="fr-BE" sz="2400" dirty="0" err="1">
                <a:solidFill>
                  <a:srgbClr val="575756"/>
                </a:solidFill>
                <a:latin typeface="Runda Normal" panose="02000000000000000000" pitchFamily="2" charset="77"/>
              </a:rPr>
              <a:t>Russia</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also</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accounts</a:t>
            </a:r>
            <a:r>
              <a:rPr lang="fr-BE" sz="2400" dirty="0">
                <a:solidFill>
                  <a:srgbClr val="575756"/>
                </a:solidFill>
                <a:latin typeface="Runda Normal" panose="02000000000000000000" pitchFamily="2" charset="77"/>
              </a:rPr>
              <a:t> for </a:t>
            </a:r>
            <a:r>
              <a:rPr lang="fr-BE" sz="2400" dirty="0" err="1">
                <a:solidFill>
                  <a:srgbClr val="575756"/>
                </a:solidFill>
                <a:latin typeface="Runda Normal" panose="02000000000000000000" pitchFamily="2" charset="77"/>
              </a:rPr>
              <a:t>around</a:t>
            </a:r>
            <a:r>
              <a:rPr lang="fr-BE" sz="2400" dirty="0">
                <a:solidFill>
                  <a:srgbClr val="575756"/>
                </a:solidFill>
                <a:latin typeface="Runda Normal" panose="02000000000000000000" pitchFamily="2" charset="77"/>
              </a:rPr>
              <a:t> </a:t>
            </a:r>
            <a:r>
              <a:rPr lang="fr-BE" sz="2400" b="1" dirty="0">
                <a:solidFill>
                  <a:srgbClr val="00A091"/>
                </a:solidFill>
                <a:latin typeface="Runda Normal" panose="02000000000000000000" pitchFamily="2" charset="77"/>
              </a:rPr>
              <a:t>25% of </a:t>
            </a:r>
            <a:r>
              <a:rPr lang="fr-BE" sz="2400" b="1" dirty="0" err="1">
                <a:solidFill>
                  <a:srgbClr val="00A091"/>
                </a:solidFill>
                <a:latin typeface="Runda Normal" panose="02000000000000000000" pitchFamily="2" charset="77"/>
              </a:rPr>
              <a:t>oil</a:t>
            </a:r>
            <a:r>
              <a:rPr lang="fr-BE" sz="2400" b="1" dirty="0">
                <a:solidFill>
                  <a:srgbClr val="00A091"/>
                </a:solidFill>
                <a:latin typeface="Runda Normal" panose="02000000000000000000" pitchFamily="2" charset="77"/>
              </a:rPr>
              <a:t> imports </a:t>
            </a:r>
            <a:r>
              <a:rPr lang="fr-BE" sz="2400" dirty="0">
                <a:solidFill>
                  <a:srgbClr val="575756"/>
                </a:solidFill>
                <a:latin typeface="Runda Normal" panose="02000000000000000000" pitchFamily="2" charset="77"/>
              </a:rPr>
              <a:t>and </a:t>
            </a:r>
            <a:r>
              <a:rPr lang="fr-BE" sz="2400" b="1" dirty="0">
                <a:solidFill>
                  <a:srgbClr val="00A091"/>
                </a:solidFill>
                <a:latin typeface="Runda Normal" panose="02000000000000000000" pitchFamily="2" charset="77"/>
              </a:rPr>
              <a:t>45% of </a:t>
            </a:r>
            <a:r>
              <a:rPr lang="fr-BE" sz="2400" b="1" dirty="0" err="1">
                <a:solidFill>
                  <a:srgbClr val="00A091"/>
                </a:solidFill>
                <a:latin typeface="Runda Normal" panose="02000000000000000000" pitchFamily="2" charset="77"/>
              </a:rPr>
              <a:t>coal</a:t>
            </a:r>
            <a:r>
              <a:rPr lang="fr-BE" sz="2400" b="1" dirty="0">
                <a:solidFill>
                  <a:srgbClr val="00A091"/>
                </a:solidFill>
                <a:latin typeface="Runda Normal" panose="02000000000000000000" pitchFamily="2" charset="77"/>
              </a:rPr>
              <a:t> imports</a:t>
            </a:r>
            <a:r>
              <a:rPr lang="fr-BE" sz="2400" dirty="0">
                <a:solidFill>
                  <a:srgbClr val="575756"/>
                </a:solidFill>
                <a:latin typeface="Runda Normal" panose="02000000000000000000" pitchFamily="2" charset="77"/>
              </a:rPr>
              <a:t>.</a:t>
            </a:r>
          </a:p>
          <a:p>
            <a:pPr marL="342900" indent="-342900">
              <a:buFont typeface="Arial" panose="020B0604020202020204" pitchFamily="34" charset="0"/>
              <a:buChar char="•"/>
            </a:pPr>
            <a:r>
              <a:rPr lang="fr-BE" sz="2400" b="0" i="0" dirty="0">
                <a:solidFill>
                  <a:srgbClr val="575756"/>
                </a:solidFill>
                <a:latin typeface="Runda Normal" panose="02000000000000000000" pitchFamily="2" charset="77"/>
              </a:rPr>
              <a:t>Ban on </a:t>
            </a:r>
            <a:r>
              <a:rPr lang="fr-BE" sz="2400" b="0" i="0" dirty="0" err="1">
                <a:solidFill>
                  <a:srgbClr val="575756"/>
                </a:solidFill>
                <a:latin typeface="Runda Normal" panose="02000000000000000000" pitchFamily="2" charset="77"/>
              </a:rPr>
              <a:t>Russia</a:t>
            </a:r>
            <a:r>
              <a:rPr lang="fr-BE" sz="2400" dirty="0" err="1">
                <a:solidFill>
                  <a:srgbClr val="575756"/>
                </a:solidFill>
                <a:latin typeface="Runda Normal" panose="02000000000000000000" pitchFamily="2" charset="77"/>
              </a:rPr>
              <a:t>n</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coal</a:t>
            </a:r>
            <a:r>
              <a:rPr lang="fr-BE" sz="2400" dirty="0">
                <a:solidFill>
                  <a:srgbClr val="575756"/>
                </a:solidFill>
                <a:latin typeface="Runda Normal" panose="02000000000000000000" pitchFamily="2" charset="77"/>
              </a:rPr>
              <a:t> imports has </a:t>
            </a:r>
            <a:r>
              <a:rPr lang="fr-BE" sz="2400" dirty="0" err="1">
                <a:solidFill>
                  <a:srgbClr val="575756"/>
                </a:solidFill>
                <a:latin typeface="Runda Normal" panose="02000000000000000000" pitchFamily="2" charset="77"/>
              </a:rPr>
              <a:t>alredy</a:t>
            </a:r>
            <a:r>
              <a:rPr lang="fr-BE" sz="2400" dirty="0">
                <a:solidFill>
                  <a:srgbClr val="575756"/>
                </a:solidFill>
                <a:latin typeface="Runda Normal" panose="02000000000000000000" pitchFamily="2" charset="77"/>
              </a:rPr>
              <a:t> been </a:t>
            </a:r>
            <a:r>
              <a:rPr lang="fr-BE" sz="2400" dirty="0" err="1">
                <a:solidFill>
                  <a:srgbClr val="575756"/>
                </a:solidFill>
                <a:latin typeface="Runda Normal" panose="02000000000000000000" pitchFamily="2" charset="77"/>
              </a:rPr>
              <a:t>agreed</a:t>
            </a:r>
            <a:r>
              <a:rPr lang="fr-BE" sz="2400" dirty="0">
                <a:solidFill>
                  <a:srgbClr val="575756"/>
                </a:solidFill>
                <a:latin typeface="Runda Normal" panose="02000000000000000000" pitchFamily="2" charset="77"/>
              </a:rPr>
              <a:t> on</a:t>
            </a:r>
          </a:p>
          <a:p>
            <a:pPr marL="342900" indent="-342900">
              <a:buFont typeface="Arial" panose="020B0604020202020204" pitchFamily="34" charset="0"/>
              <a:buChar char="•"/>
            </a:pPr>
            <a:r>
              <a:rPr lang="fr-BE" sz="2400" dirty="0" err="1">
                <a:solidFill>
                  <a:srgbClr val="575756"/>
                </a:solidFill>
                <a:latin typeface="Runda Normal" panose="02000000000000000000" pitchFamily="2" charset="77"/>
              </a:rPr>
              <a:t>Gradual</a:t>
            </a:r>
            <a:r>
              <a:rPr lang="fr-BE" sz="2400" dirty="0">
                <a:solidFill>
                  <a:srgbClr val="575756"/>
                </a:solidFill>
                <a:latin typeface="Runda Normal" panose="02000000000000000000" pitchFamily="2" charset="77"/>
              </a:rPr>
              <a:t> phase out of </a:t>
            </a:r>
            <a:r>
              <a:rPr lang="fr-BE" sz="2400" dirty="0" err="1">
                <a:solidFill>
                  <a:srgbClr val="575756"/>
                </a:solidFill>
                <a:latin typeface="Runda Normal" panose="02000000000000000000" pitchFamily="2" charset="77"/>
              </a:rPr>
              <a:t>oil</a:t>
            </a:r>
            <a:r>
              <a:rPr lang="fr-BE" sz="2400" dirty="0">
                <a:solidFill>
                  <a:srgbClr val="575756"/>
                </a:solidFill>
                <a:latin typeface="Runda Normal" panose="02000000000000000000" pitchFamily="2" charset="77"/>
              </a:rPr>
              <a:t> by end-2022 </a:t>
            </a:r>
            <a:r>
              <a:rPr lang="fr-BE" sz="2400" dirty="0" err="1">
                <a:solidFill>
                  <a:srgbClr val="575756"/>
                </a:solidFill>
                <a:latin typeface="Runda Normal" panose="02000000000000000000" pitchFamily="2" charset="77"/>
              </a:rPr>
              <a:t>currently</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under</a:t>
            </a:r>
            <a:r>
              <a:rPr lang="fr-BE" sz="2400" dirty="0">
                <a:solidFill>
                  <a:srgbClr val="575756"/>
                </a:solidFill>
                <a:latin typeface="Runda Normal" panose="02000000000000000000" pitchFamily="2" charset="77"/>
              </a:rPr>
              <a:t> discussion</a:t>
            </a:r>
          </a:p>
          <a:p>
            <a:pPr marL="342900" indent="-342900">
              <a:buFont typeface="Arial" panose="020B0604020202020204" pitchFamily="34" charset="0"/>
              <a:buChar char="•"/>
            </a:pPr>
            <a:r>
              <a:rPr lang="fr-BE" sz="2400" dirty="0">
                <a:solidFill>
                  <a:srgbClr val="575756"/>
                </a:solidFill>
                <a:latin typeface="Runda Normal" panose="02000000000000000000" pitchFamily="2" charset="77"/>
                <a:sym typeface="Wingdings" panose="05000000000000000000" pitchFamily="2" charset="2"/>
              </a:rPr>
              <a:t> </a:t>
            </a:r>
            <a:r>
              <a:rPr lang="fr-BE" sz="2400" b="1" dirty="0">
                <a:solidFill>
                  <a:srgbClr val="00A091"/>
                </a:solidFill>
                <a:latin typeface="Runda Normal" panose="02000000000000000000" pitchFamily="2" charset="77"/>
                <a:sym typeface="Wingdings" panose="05000000000000000000" pitchFamily="2" charset="2"/>
              </a:rPr>
              <a:t>the </a:t>
            </a:r>
            <a:r>
              <a:rPr lang="fr-BE" sz="2400" b="1" dirty="0" err="1">
                <a:solidFill>
                  <a:srgbClr val="00A091"/>
                </a:solidFill>
                <a:latin typeface="Runda Normal" panose="02000000000000000000" pitchFamily="2" charset="77"/>
                <a:sym typeface="Wingdings" panose="05000000000000000000" pitchFamily="2" charset="2"/>
              </a:rPr>
              <a:t>RePowerEU</a:t>
            </a:r>
            <a:r>
              <a:rPr lang="fr-BE" sz="2400" b="1" dirty="0">
                <a:solidFill>
                  <a:srgbClr val="00A091"/>
                </a:solidFill>
                <a:latin typeface="Runda Normal" panose="02000000000000000000" pitchFamily="2" charset="77"/>
                <a:sym typeface="Wingdings" panose="05000000000000000000" pitchFamily="2" charset="2"/>
              </a:rPr>
              <a:t> plan </a:t>
            </a:r>
            <a:r>
              <a:rPr lang="fr-BE" sz="2400" b="1" dirty="0" err="1">
                <a:solidFill>
                  <a:srgbClr val="00A091"/>
                </a:solidFill>
                <a:latin typeface="Runda Normal" panose="02000000000000000000" pitchFamily="2" charset="77"/>
                <a:sym typeface="Wingdings" panose="05000000000000000000" pitchFamily="2" charset="2"/>
              </a:rPr>
              <a:t>focuses</a:t>
            </a:r>
            <a:r>
              <a:rPr lang="fr-BE" sz="2400" b="1" dirty="0">
                <a:solidFill>
                  <a:srgbClr val="00A091"/>
                </a:solidFill>
                <a:latin typeface="Runda Normal" panose="02000000000000000000" pitchFamily="2" charset="77"/>
                <a:sym typeface="Wingdings" panose="05000000000000000000" pitchFamily="2" charset="2"/>
              </a:rPr>
              <a:t> on how to phase out of </a:t>
            </a:r>
            <a:r>
              <a:rPr lang="fr-BE" sz="2400" b="1" dirty="0" err="1">
                <a:solidFill>
                  <a:srgbClr val="00A091"/>
                </a:solidFill>
                <a:latin typeface="Runda Normal" panose="02000000000000000000" pitchFamily="2" charset="77"/>
                <a:sym typeface="Wingdings" panose="05000000000000000000" pitchFamily="2" charset="2"/>
              </a:rPr>
              <a:t>Russian</a:t>
            </a:r>
            <a:r>
              <a:rPr lang="fr-BE" sz="2400" b="1" dirty="0">
                <a:solidFill>
                  <a:srgbClr val="00A091"/>
                </a:solidFill>
                <a:latin typeface="Runda Normal" panose="02000000000000000000" pitchFamily="2" charset="77"/>
                <a:sym typeface="Wingdings" panose="05000000000000000000" pitchFamily="2" charset="2"/>
              </a:rPr>
              <a:t> </a:t>
            </a:r>
            <a:r>
              <a:rPr lang="fr-BE" sz="2400" b="1" dirty="0" err="1">
                <a:solidFill>
                  <a:srgbClr val="00A091"/>
                </a:solidFill>
                <a:latin typeface="Runda Normal" panose="02000000000000000000" pitchFamily="2" charset="77"/>
                <a:sym typeface="Wingdings" panose="05000000000000000000" pitchFamily="2" charset="2"/>
              </a:rPr>
              <a:t>gas</a:t>
            </a:r>
            <a:r>
              <a:rPr lang="fr-BE" sz="2400" b="1" dirty="0">
                <a:solidFill>
                  <a:srgbClr val="00A091"/>
                </a:solidFill>
                <a:latin typeface="Runda Normal" panose="02000000000000000000" pitchFamily="2" charset="77"/>
                <a:sym typeface="Wingdings" panose="05000000000000000000" pitchFamily="2" charset="2"/>
              </a:rPr>
              <a:t> by 2027</a:t>
            </a:r>
            <a:endParaRPr lang="fr-BE" sz="2400" b="0" i="0" dirty="0">
              <a:solidFill>
                <a:srgbClr val="575756"/>
              </a:solidFill>
              <a:latin typeface="Runda Normal" panose="02000000000000000000" pitchFamily="2" charset="77"/>
            </a:endParaRPr>
          </a:p>
          <a:p>
            <a:endParaRPr lang="en-GB" sz="1400" b="0" i="0" dirty="0">
              <a:solidFill>
                <a:srgbClr val="575756"/>
              </a:solidFill>
              <a:latin typeface="Runda Normal" panose="02000000000000000000" pitchFamily="2" charset="77"/>
            </a:endParaRPr>
          </a:p>
        </p:txBody>
      </p:sp>
    </p:spTree>
    <p:extLst>
      <p:ext uri="{BB962C8B-B14F-4D97-AF65-F5344CB8AC3E}">
        <p14:creationId xmlns:p14="http://schemas.microsoft.com/office/powerpoint/2010/main" val="319872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04579E8-B593-4167-BBF9-C154E262A72C}"/>
              </a:ext>
            </a:extLst>
          </p:cNvPr>
          <p:cNvSpPr txBox="1"/>
          <p:nvPr/>
        </p:nvSpPr>
        <p:spPr>
          <a:xfrm>
            <a:off x="574431" y="1759655"/>
            <a:ext cx="11216516" cy="4154984"/>
          </a:xfrm>
          <a:prstGeom prst="rect">
            <a:avLst/>
          </a:prstGeom>
          <a:noFill/>
        </p:spPr>
        <p:txBody>
          <a:bodyPr wrap="square" rtlCol="0">
            <a:spAutoFit/>
          </a:bodyPr>
          <a:lstStyle/>
          <a:p>
            <a:r>
              <a:rPr lang="fr-BE" sz="2400" b="1" u="sng" dirty="0">
                <a:solidFill>
                  <a:srgbClr val="00A091"/>
                </a:solidFill>
                <a:latin typeface="Runda Normal" panose="02000000000000000000" pitchFamily="2" charset="77"/>
              </a:rPr>
              <a:t>8 March 2022</a:t>
            </a:r>
            <a:r>
              <a:rPr lang="fr-BE" sz="2400" dirty="0">
                <a:solidFill>
                  <a:srgbClr val="575756"/>
                </a:solidFill>
                <a:latin typeface="Runda Normal" panose="02000000000000000000" pitchFamily="2" charset="77"/>
              </a:rPr>
              <a:t>: The </a:t>
            </a:r>
            <a:r>
              <a:rPr lang="fr-BE" sz="2400" dirty="0" err="1">
                <a:solidFill>
                  <a:srgbClr val="575756"/>
                </a:solidFill>
                <a:latin typeface="Runda Normal" panose="02000000000000000000" pitchFamily="2" charset="77"/>
              </a:rPr>
              <a:t>European</a:t>
            </a:r>
            <a:r>
              <a:rPr lang="fr-BE" sz="2400" dirty="0">
                <a:solidFill>
                  <a:srgbClr val="575756"/>
                </a:solidFill>
                <a:latin typeface="Runda Normal" panose="02000000000000000000" pitchFamily="2" charset="77"/>
              </a:rPr>
              <a:t> Commission has </a:t>
            </a:r>
            <a:r>
              <a:rPr lang="fr-BE" sz="2400" dirty="0" err="1">
                <a:solidFill>
                  <a:srgbClr val="575756"/>
                </a:solidFill>
                <a:latin typeface="Runda Normal" panose="02000000000000000000" pitchFamily="2" charset="77"/>
              </a:rPr>
              <a:t>proposed</a:t>
            </a:r>
            <a:r>
              <a:rPr lang="fr-BE" sz="2400" dirty="0">
                <a:solidFill>
                  <a:srgbClr val="575756"/>
                </a:solidFill>
                <a:latin typeface="Runda Normal" panose="02000000000000000000" pitchFamily="2" charset="77"/>
              </a:rPr>
              <a:t> an </a:t>
            </a:r>
            <a:r>
              <a:rPr lang="fr-BE" sz="2400" dirty="0" err="1">
                <a:solidFill>
                  <a:srgbClr val="575756"/>
                </a:solidFill>
                <a:latin typeface="Runda Normal" panose="02000000000000000000" pitchFamily="2" charset="77"/>
              </a:rPr>
              <a:t>outline</a:t>
            </a:r>
            <a:r>
              <a:rPr lang="fr-BE" sz="2400" dirty="0">
                <a:solidFill>
                  <a:srgbClr val="575756"/>
                </a:solidFill>
                <a:latin typeface="Runda Normal" panose="02000000000000000000" pitchFamily="2" charset="77"/>
              </a:rPr>
              <a:t> of a plan to </a:t>
            </a:r>
            <a:r>
              <a:rPr lang="fr-BE" sz="2400" dirty="0" err="1">
                <a:solidFill>
                  <a:srgbClr val="575756"/>
                </a:solidFill>
                <a:latin typeface="Runda Normal" panose="02000000000000000000" pitchFamily="2" charset="77"/>
              </a:rPr>
              <a:t>make</a:t>
            </a:r>
            <a:r>
              <a:rPr lang="fr-BE" sz="2400" dirty="0">
                <a:solidFill>
                  <a:srgbClr val="575756"/>
                </a:solidFill>
                <a:latin typeface="Runda Normal" panose="02000000000000000000" pitchFamily="2" charset="77"/>
              </a:rPr>
              <a:t> Europe </a:t>
            </a:r>
            <a:r>
              <a:rPr lang="fr-BE" sz="2400" b="1" dirty="0" err="1">
                <a:solidFill>
                  <a:srgbClr val="00A091"/>
                </a:solidFill>
                <a:latin typeface="Runda Normal" panose="02000000000000000000" pitchFamily="2" charset="77"/>
              </a:rPr>
              <a:t>independent</a:t>
            </a:r>
            <a:r>
              <a:rPr lang="fr-BE" sz="2400" b="1" dirty="0">
                <a:solidFill>
                  <a:srgbClr val="00A091"/>
                </a:solidFill>
                <a:latin typeface="Runda Normal" panose="02000000000000000000" pitchFamily="2" charset="77"/>
              </a:rPr>
              <a:t> </a:t>
            </a:r>
            <a:r>
              <a:rPr lang="fr-BE" sz="2400" b="1" dirty="0" err="1">
                <a:solidFill>
                  <a:srgbClr val="00A091"/>
                </a:solidFill>
                <a:latin typeface="Runda Normal" panose="02000000000000000000" pitchFamily="2" charset="77"/>
              </a:rPr>
              <a:t>from</a:t>
            </a:r>
            <a:r>
              <a:rPr lang="fr-BE" sz="2400" b="1" dirty="0">
                <a:solidFill>
                  <a:srgbClr val="00A091"/>
                </a:solidFill>
                <a:latin typeface="Runda Normal" panose="02000000000000000000" pitchFamily="2" charset="77"/>
              </a:rPr>
              <a:t> </a:t>
            </a:r>
            <a:r>
              <a:rPr lang="fr-BE" sz="2400" b="1" dirty="0" err="1">
                <a:solidFill>
                  <a:srgbClr val="00A091"/>
                </a:solidFill>
                <a:latin typeface="Runda Normal" panose="02000000000000000000" pitchFamily="2" charset="77"/>
              </a:rPr>
              <a:t>Russion</a:t>
            </a:r>
            <a:r>
              <a:rPr lang="fr-BE" sz="2400" b="1" dirty="0">
                <a:solidFill>
                  <a:srgbClr val="00A091"/>
                </a:solidFill>
                <a:latin typeface="Runda Normal" panose="02000000000000000000" pitchFamily="2" charset="77"/>
              </a:rPr>
              <a:t> </a:t>
            </a:r>
            <a:r>
              <a:rPr lang="fr-BE" sz="2400" b="1" dirty="0" err="1">
                <a:solidFill>
                  <a:srgbClr val="00A091"/>
                </a:solidFill>
                <a:latin typeface="Runda Normal" panose="02000000000000000000" pitchFamily="2" charset="77"/>
              </a:rPr>
              <a:t>fossil</a:t>
            </a:r>
            <a:r>
              <a:rPr lang="fr-BE" sz="2400" b="1" dirty="0">
                <a:solidFill>
                  <a:srgbClr val="00A091"/>
                </a:solidFill>
                <a:latin typeface="Runda Normal" panose="02000000000000000000" pitchFamily="2" charset="77"/>
              </a:rPr>
              <a:t> fuels </a:t>
            </a:r>
            <a:r>
              <a:rPr lang="fr-BE" sz="2400" b="1" dirty="0" err="1">
                <a:solidFill>
                  <a:srgbClr val="00A091"/>
                </a:solidFill>
                <a:latin typeface="Runda Normal" panose="02000000000000000000" pitchFamily="2" charset="77"/>
              </a:rPr>
              <a:t>well</a:t>
            </a:r>
            <a:r>
              <a:rPr lang="fr-BE" sz="2400" b="1" dirty="0">
                <a:solidFill>
                  <a:srgbClr val="00A091"/>
                </a:solidFill>
                <a:latin typeface="Runda Normal" panose="02000000000000000000" pitchFamily="2" charset="77"/>
              </a:rPr>
              <a:t> </a:t>
            </a:r>
            <a:r>
              <a:rPr lang="fr-BE" sz="2400" b="1" dirty="0" err="1">
                <a:solidFill>
                  <a:srgbClr val="00A091"/>
                </a:solidFill>
                <a:latin typeface="Runda Normal" panose="02000000000000000000" pitchFamily="2" charset="77"/>
              </a:rPr>
              <a:t>before</a:t>
            </a:r>
            <a:r>
              <a:rPr lang="fr-BE" sz="2400" b="1" dirty="0">
                <a:solidFill>
                  <a:srgbClr val="00A091"/>
                </a:solidFill>
                <a:latin typeface="Runda Normal" panose="02000000000000000000" pitchFamily="2" charset="77"/>
              </a:rPr>
              <a:t> 2030</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starting</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with</a:t>
            </a:r>
            <a:r>
              <a:rPr lang="fr-BE" sz="2400" dirty="0">
                <a:solidFill>
                  <a:srgbClr val="575756"/>
                </a:solidFill>
                <a:latin typeface="Runda Normal" panose="02000000000000000000" pitchFamily="2" charset="77"/>
              </a:rPr>
              <a:t> </a:t>
            </a:r>
            <a:r>
              <a:rPr lang="fr-BE" sz="2400" dirty="0" err="1">
                <a:solidFill>
                  <a:srgbClr val="575756"/>
                </a:solidFill>
                <a:latin typeface="Runda Normal" panose="02000000000000000000" pitchFamily="2" charset="77"/>
              </a:rPr>
              <a:t>gas</a:t>
            </a:r>
            <a:r>
              <a:rPr lang="fr-BE" sz="2400" dirty="0">
                <a:solidFill>
                  <a:srgbClr val="575756"/>
                </a:solidFill>
                <a:latin typeface="Runda Normal" panose="02000000000000000000" pitchFamily="2" charset="77"/>
              </a:rPr>
              <a:t>, in light of </a:t>
            </a:r>
            <a:r>
              <a:rPr lang="fr-BE" sz="2400" dirty="0" err="1">
                <a:solidFill>
                  <a:srgbClr val="575756"/>
                </a:solidFill>
                <a:latin typeface="Runda Normal" panose="02000000000000000000" pitchFamily="2" charset="77"/>
              </a:rPr>
              <a:t>Russia’s</a:t>
            </a:r>
            <a:r>
              <a:rPr lang="fr-BE" sz="2400" dirty="0">
                <a:solidFill>
                  <a:srgbClr val="575756"/>
                </a:solidFill>
                <a:latin typeface="Runda Normal" panose="02000000000000000000" pitchFamily="2" charset="77"/>
              </a:rPr>
              <a:t> invasion of Ukraine.</a:t>
            </a:r>
          </a:p>
          <a:p>
            <a:endParaRPr lang="fr-BE" sz="2400" dirty="0">
              <a:solidFill>
                <a:srgbClr val="575756"/>
              </a:solidFill>
              <a:latin typeface="Runda Normal" panose="02000000000000000000" pitchFamily="2" charset="77"/>
            </a:endParaRPr>
          </a:p>
          <a:p>
            <a:endParaRPr lang="fr-BE" sz="2400" dirty="0">
              <a:solidFill>
                <a:srgbClr val="575756"/>
              </a:solidFill>
              <a:latin typeface="Runda Normal" panose="02000000000000000000" pitchFamily="2" charset="77"/>
            </a:endParaRPr>
          </a:p>
          <a:p>
            <a:r>
              <a:rPr lang="fr-BE" sz="2400" b="1" u="sng" dirty="0">
                <a:solidFill>
                  <a:srgbClr val="00A091"/>
                </a:solidFill>
                <a:latin typeface="Runda Normal" panose="02000000000000000000" pitchFamily="2" charset="77"/>
              </a:rPr>
              <a:t>18 May 2022: </a:t>
            </a:r>
            <a:r>
              <a:rPr lang="fr-BE" sz="2400" b="1" u="sng" dirty="0" err="1">
                <a:solidFill>
                  <a:srgbClr val="00A091"/>
                </a:solidFill>
                <a:latin typeface="Runda Normal" panose="02000000000000000000" pitchFamily="2" charset="77"/>
              </a:rPr>
              <a:t>REPowerEU</a:t>
            </a:r>
            <a:r>
              <a:rPr lang="fr-BE" sz="2400" b="1" u="sng" dirty="0">
                <a:solidFill>
                  <a:srgbClr val="00A091"/>
                </a:solidFill>
                <a:latin typeface="Runda Normal" panose="02000000000000000000" pitchFamily="2" charset="77"/>
              </a:rPr>
              <a:t> </a:t>
            </a:r>
            <a:r>
              <a:rPr lang="fr-BE" sz="2400" u="sng" dirty="0">
                <a:solidFill>
                  <a:srgbClr val="575756"/>
                </a:solidFill>
                <a:latin typeface="Runda Normal" panose="02000000000000000000" pitchFamily="2" charset="77"/>
              </a:rPr>
              <a:t>action plan has four main dimensions</a:t>
            </a:r>
          </a:p>
          <a:p>
            <a:pPr marL="342900" indent="-342900">
              <a:buFont typeface="Arial" panose="020B0604020202020204" pitchFamily="34" charset="0"/>
              <a:buChar char="•"/>
            </a:pPr>
            <a:r>
              <a:rPr lang="fr-BE" sz="2400" dirty="0">
                <a:solidFill>
                  <a:srgbClr val="575756"/>
                </a:solidFill>
                <a:latin typeface="Runda Normal" panose="02000000000000000000" pitchFamily="2" charset="77"/>
              </a:rPr>
              <a:t>Energy </a:t>
            </a:r>
            <a:r>
              <a:rPr lang="fr-BE" sz="2400" dirty="0" err="1">
                <a:solidFill>
                  <a:srgbClr val="575756"/>
                </a:solidFill>
                <a:latin typeface="Runda Normal" panose="02000000000000000000" pitchFamily="2" charset="77"/>
              </a:rPr>
              <a:t>Efficiency</a:t>
            </a:r>
            <a:endParaRPr lang="fr-BE" sz="2400" dirty="0">
              <a:solidFill>
                <a:srgbClr val="575756"/>
              </a:solidFill>
              <a:latin typeface="Runda Normal" panose="02000000000000000000" pitchFamily="2" charset="77"/>
            </a:endParaRPr>
          </a:p>
          <a:p>
            <a:pPr marL="342900" indent="-342900">
              <a:buFont typeface="Arial" panose="020B0604020202020204" pitchFamily="34" charset="0"/>
              <a:buChar char="•"/>
            </a:pPr>
            <a:r>
              <a:rPr lang="fr-BE" sz="2400" dirty="0" err="1">
                <a:solidFill>
                  <a:srgbClr val="575756"/>
                </a:solidFill>
                <a:latin typeface="Runda Normal" panose="02000000000000000000" pitchFamily="2" charset="77"/>
              </a:rPr>
              <a:t>Supply</a:t>
            </a:r>
            <a:r>
              <a:rPr lang="fr-BE" sz="2400" dirty="0">
                <a:solidFill>
                  <a:srgbClr val="575756"/>
                </a:solidFill>
                <a:latin typeface="Runda Normal" panose="02000000000000000000" pitchFamily="2" charset="77"/>
              </a:rPr>
              <a:t> diversification</a:t>
            </a:r>
          </a:p>
          <a:p>
            <a:pPr marL="342900" indent="-342900">
              <a:buFont typeface="Arial" panose="020B0604020202020204" pitchFamily="34" charset="0"/>
              <a:buChar char="•"/>
            </a:pPr>
            <a:r>
              <a:rPr lang="fr-BE" sz="2400" dirty="0">
                <a:solidFill>
                  <a:srgbClr val="575756"/>
                </a:solidFill>
                <a:latin typeface="Runda Normal" panose="02000000000000000000" pitchFamily="2" charset="77"/>
              </a:rPr>
              <a:t>Energy Transition </a:t>
            </a:r>
            <a:r>
              <a:rPr lang="fr-BE" sz="2400" dirty="0" err="1">
                <a:solidFill>
                  <a:srgbClr val="575756"/>
                </a:solidFill>
                <a:latin typeface="Runda Normal" panose="02000000000000000000" pitchFamily="2" charset="77"/>
              </a:rPr>
              <a:t>acceleration</a:t>
            </a:r>
            <a:r>
              <a:rPr lang="fr-BE" sz="2400" dirty="0">
                <a:solidFill>
                  <a:srgbClr val="575756"/>
                </a:solidFill>
                <a:latin typeface="Runda Normal" panose="02000000000000000000" pitchFamily="2" charset="77"/>
              </a:rPr>
              <a:t> </a:t>
            </a:r>
            <a:r>
              <a:rPr lang="fr-BE" sz="2400" dirty="0">
                <a:solidFill>
                  <a:srgbClr val="575756"/>
                </a:solidFill>
                <a:latin typeface="Runda Normal" panose="02000000000000000000" pitchFamily="2" charset="77"/>
                <a:sym typeface="Wingdings" panose="05000000000000000000" pitchFamily="2" charset="2"/>
              </a:rPr>
              <a:t> </a:t>
            </a:r>
            <a:r>
              <a:rPr lang="fr-BE" sz="2400" b="1" dirty="0" err="1">
                <a:solidFill>
                  <a:srgbClr val="00A091"/>
                </a:solidFill>
                <a:latin typeface="Runda Normal" panose="02000000000000000000" pitchFamily="2" charset="77"/>
                <a:sym typeface="Wingdings" panose="05000000000000000000" pitchFamily="2" charset="2"/>
              </a:rPr>
              <a:t>target</a:t>
            </a:r>
            <a:r>
              <a:rPr lang="fr-BE" sz="2400" b="1" dirty="0">
                <a:solidFill>
                  <a:srgbClr val="00A091"/>
                </a:solidFill>
                <a:latin typeface="Runda Normal" panose="02000000000000000000" pitchFamily="2" charset="77"/>
                <a:sym typeface="Wingdings" panose="05000000000000000000" pitchFamily="2" charset="2"/>
              </a:rPr>
              <a:t> of 35 </a:t>
            </a:r>
            <a:r>
              <a:rPr lang="fr-BE" sz="2400" b="1" dirty="0" err="1">
                <a:solidFill>
                  <a:srgbClr val="00A091"/>
                </a:solidFill>
                <a:latin typeface="Runda Normal" panose="02000000000000000000" pitchFamily="2" charset="77"/>
                <a:sym typeface="Wingdings" panose="05000000000000000000" pitchFamily="2" charset="2"/>
              </a:rPr>
              <a:t>bcm</a:t>
            </a:r>
            <a:r>
              <a:rPr lang="fr-BE" sz="2400" b="1" dirty="0">
                <a:solidFill>
                  <a:srgbClr val="00A091"/>
                </a:solidFill>
                <a:latin typeface="Runda Normal" panose="02000000000000000000" pitchFamily="2" charset="77"/>
                <a:sym typeface="Wingdings" panose="05000000000000000000" pitchFamily="2" charset="2"/>
              </a:rPr>
              <a:t> of </a:t>
            </a:r>
            <a:r>
              <a:rPr lang="fr-BE" sz="2400" b="1" dirty="0" err="1">
                <a:solidFill>
                  <a:srgbClr val="00A091"/>
                </a:solidFill>
                <a:latin typeface="Runda Normal" panose="02000000000000000000" pitchFamily="2" charset="77"/>
                <a:sym typeface="Wingdings" panose="05000000000000000000" pitchFamily="2" charset="2"/>
              </a:rPr>
              <a:t>biomethane</a:t>
            </a:r>
            <a:endParaRPr lang="fr-BE" sz="2400" b="1" dirty="0">
              <a:solidFill>
                <a:srgbClr val="00A091"/>
              </a:solidFill>
              <a:latin typeface="Runda Normal" panose="02000000000000000000" pitchFamily="2" charset="77"/>
            </a:endParaRPr>
          </a:p>
          <a:p>
            <a:pPr marL="342900" indent="-342900">
              <a:buFont typeface="Arial" panose="020B0604020202020204" pitchFamily="34" charset="0"/>
              <a:buChar char="•"/>
            </a:pPr>
            <a:r>
              <a:rPr lang="fr-BE" sz="2400" dirty="0">
                <a:solidFill>
                  <a:srgbClr val="575756"/>
                </a:solidFill>
                <a:latin typeface="Runda Normal" panose="02000000000000000000" pitchFamily="2" charset="77"/>
              </a:rPr>
              <a:t>Investments and </a:t>
            </a:r>
            <a:r>
              <a:rPr lang="fr-BE" sz="2400" dirty="0" err="1">
                <a:solidFill>
                  <a:srgbClr val="575756"/>
                </a:solidFill>
                <a:latin typeface="Runda Normal" panose="02000000000000000000" pitchFamily="2" charset="77"/>
              </a:rPr>
              <a:t>reforms</a:t>
            </a:r>
            <a:r>
              <a:rPr lang="fr-BE" sz="2400" dirty="0">
                <a:solidFill>
                  <a:srgbClr val="575756"/>
                </a:solidFill>
                <a:latin typeface="Runda Normal" panose="02000000000000000000" pitchFamily="2" charset="77"/>
              </a:rPr>
              <a:t> </a:t>
            </a:r>
            <a:r>
              <a:rPr lang="fr-BE" sz="2400" dirty="0">
                <a:solidFill>
                  <a:srgbClr val="575756"/>
                </a:solidFill>
                <a:latin typeface="Runda Normal" panose="02000000000000000000" pitchFamily="2" charset="77"/>
                <a:sym typeface="Wingdings" panose="05000000000000000000" pitchFamily="2" charset="2"/>
              </a:rPr>
              <a:t> </a:t>
            </a:r>
            <a:r>
              <a:rPr lang="fr-BE" sz="2400" dirty="0" err="1">
                <a:solidFill>
                  <a:srgbClr val="575756"/>
                </a:solidFill>
                <a:latin typeface="Runda Normal" panose="02000000000000000000" pitchFamily="2" charset="77"/>
                <a:sym typeface="Wingdings" panose="05000000000000000000" pitchFamily="2" charset="2"/>
              </a:rPr>
              <a:t>o.a</a:t>
            </a:r>
            <a:r>
              <a:rPr lang="fr-BE" sz="2400" dirty="0">
                <a:solidFill>
                  <a:srgbClr val="575756"/>
                </a:solidFill>
                <a:latin typeface="Runda Normal" panose="02000000000000000000" pitchFamily="2" charset="77"/>
                <a:sym typeface="Wingdings" panose="05000000000000000000" pitchFamily="2" charset="2"/>
              </a:rPr>
              <a:t>. </a:t>
            </a:r>
            <a:r>
              <a:rPr lang="fr-BE" sz="2400" dirty="0" err="1">
                <a:solidFill>
                  <a:srgbClr val="575756"/>
                </a:solidFill>
                <a:latin typeface="Runda Normal" panose="02000000000000000000" pitchFamily="2" charset="77"/>
                <a:sym typeface="Wingdings" panose="05000000000000000000" pitchFamily="2" charset="2"/>
              </a:rPr>
              <a:t>revised</a:t>
            </a:r>
            <a:r>
              <a:rPr lang="fr-BE" sz="2400" dirty="0">
                <a:solidFill>
                  <a:srgbClr val="575756"/>
                </a:solidFill>
                <a:latin typeface="Runda Normal" panose="02000000000000000000" pitchFamily="2" charset="77"/>
                <a:sym typeface="Wingdings" panose="05000000000000000000" pitchFamily="2" charset="2"/>
              </a:rPr>
              <a:t> </a:t>
            </a:r>
            <a:r>
              <a:rPr lang="fr-BE" sz="2400" dirty="0" err="1">
                <a:solidFill>
                  <a:srgbClr val="575756"/>
                </a:solidFill>
                <a:latin typeface="Runda Normal" panose="02000000000000000000" pitchFamily="2" charset="77"/>
                <a:sym typeface="Wingdings" panose="05000000000000000000" pitchFamily="2" charset="2"/>
              </a:rPr>
              <a:t>Recovery</a:t>
            </a:r>
            <a:r>
              <a:rPr lang="fr-BE" sz="2400" dirty="0">
                <a:solidFill>
                  <a:srgbClr val="575756"/>
                </a:solidFill>
                <a:latin typeface="Runda Normal" panose="02000000000000000000" pitchFamily="2" charset="77"/>
                <a:sym typeface="Wingdings" panose="05000000000000000000" pitchFamily="2" charset="2"/>
              </a:rPr>
              <a:t> and </a:t>
            </a:r>
            <a:r>
              <a:rPr lang="fr-BE" sz="2400" dirty="0" err="1">
                <a:solidFill>
                  <a:srgbClr val="575756"/>
                </a:solidFill>
                <a:latin typeface="Runda Normal" panose="02000000000000000000" pitchFamily="2" charset="77"/>
                <a:sym typeface="Wingdings" panose="05000000000000000000" pitchFamily="2" charset="2"/>
              </a:rPr>
              <a:t>Resilience</a:t>
            </a:r>
            <a:r>
              <a:rPr lang="fr-BE" sz="2400" dirty="0">
                <a:solidFill>
                  <a:srgbClr val="575756"/>
                </a:solidFill>
                <a:latin typeface="Runda Normal" panose="02000000000000000000" pitchFamily="2" charset="77"/>
                <a:sym typeface="Wingdings" panose="05000000000000000000" pitchFamily="2" charset="2"/>
              </a:rPr>
              <a:t> Plans, ad-hoc </a:t>
            </a:r>
            <a:r>
              <a:rPr lang="fr-BE" sz="2400" dirty="0" err="1">
                <a:solidFill>
                  <a:srgbClr val="575756"/>
                </a:solidFill>
                <a:latin typeface="Runda Normal" panose="02000000000000000000" pitchFamily="2" charset="77"/>
                <a:sym typeface="Wingdings" panose="05000000000000000000" pitchFamily="2" charset="2"/>
              </a:rPr>
              <a:t>RePowerEU</a:t>
            </a:r>
            <a:r>
              <a:rPr lang="fr-BE" sz="2400" dirty="0">
                <a:solidFill>
                  <a:srgbClr val="575756"/>
                </a:solidFill>
                <a:latin typeface="Runda Normal" panose="02000000000000000000" pitchFamily="2" charset="77"/>
                <a:sym typeface="Wingdings" panose="05000000000000000000" pitchFamily="2" charset="2"/>
              </a:rPr>
              <a:t> </a:t>
            </a:r>
            <a:r>
              <a:rPr lang="fr-BE" sz="2400" dirty="0" err="1">
                <a:solidFill>
                  <a:srgbClr val="575756"/>
                </a:solidFill>
                <a:latin typeface="Runda Normal" panose="02000000000000000000" pitchFamily="2" charset="77"/>
                <a:sym typeface="Wingdings" panose="05000000000000000000" pitchFamily="2" charset="2"/>
              </a:rPr>
              <a:t>grants</a:t>
            </a:r>
            <a:r>
              <a:rPr lang="fr-BE" sz="2400" dirty="0">
                <a:solidFill>
                  <a:srgbClr val="575756"/>
                </a:solidFill>
                <a:latin typeface="Runda Normal" panose="02000000000000000000" pitchFamily="2" charset="77"/>
                <a:sym typeface="Wingdings" panose="05000000000000000000" pitchFamily="2" charset="2"/>
              </a:rPr>
              <a:t> </a:t>
            </a:r>
            <a:endParaRPr lang="fr-BE" sz="2400" dirty="0">
              <a:solidFill>
                <a:srgbClr val="575756"/>
              </a:solidFill>
              <a:latin typeface="Runda Normal" panose="02000000000000000000" pitchFamily="2" charset="77"/>
            </a:endParaRPr>
          </a:p>
        </p:txBody>
      </p:sp>
      <p:sp>
        <p:nvSpPr>
          <p:cNvPr id="4" name="TextBox 3">
            <a:extLst>
              <a:ext uri="{FF2B5EF4-FFF2-40B4-BE49-F238E27FC236}">
                <a16:creationId xmlns:a16="http://schemas.microsoft.com/office/drawing/2014/main" id="{4CC43C90-06B1-DD31-595D-B0D3882FAD62}"/>
              </a:ext>
            </a:extLst>
          </p:cNvPr>
          <p:cNvSpPr txBox="1"/>
          <p:nvPr/>
        </p:nvSpPr>
        <p:spPr>
          <a:xfrm>
            <a:off x="356222" y="293850"/>
            <a:ext cx="10527690" cy="646331"/>
          </a:xfrm>
          <a:prstGeom prst="rect">
            <a:avLst/>
          </a:prstGeom>
          <a:noFill/>
        </p:spPr>
        <p:txBody>
          <a:bodyPr wrap="none" rtlCol="0">
            <a:spAutoFit/>
          </a:bodyPr>
          <a:lstStyle/>
          <a:p>
            <a:r>
              <a:rPr lang="en-US" sz="3600" dirty="0">
                <a:solidFill>
                  <a:schemeClr val="bg1"/>
                </a:solidFill>
                <a:latin typeface="Runda Normal" panose="02000000000000000000" pitchFamily="2" charset="77"/>
              </a:rPr>
              <a:t>EU’s PLAN TO CUT OUR DEPENDENCE ON RUSSIAN GAS</a:t>
            </a:r>
            <a:endParaRPr lang="en-US" sz="3600" baseline="0" dirty="0">
              <a:solidFill>
                <a:schemeClr val="bg1"/>
              </a:solidFill>
              <a:latin typeface="Runda Normal" panose="02000000000000000000" pitchFamily="2" charset="77"/>
            </a:endParaRPr>
          </a:p>
        </p:txBody>
      </p:sp>
    </p:spTree>
    <p:extLst>
      <p:ext uri="{BB962C8B-B14F-4D97-AF65-F5344CB8AC3E}">
        <p14:creationId xmlns:p14="http://schemas.microsoft.com/office/powerpoint/2010/main" val="388216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0E7D5-A367-40E9-AEFA-DF7C3181C56D}"/>
              </a:ext>
            </a:extLst>
          </p:cNvPr>
          <p:cNvPicPr>
            <a:picLocks noChangeAspect="1"/>
          </p:cNvPicPr>
          <p:nvPr/>
        </p:nvPicPr>
        <p:blipFill>
          <a:blip r:embed="rId2"/>
          <a:stretch>
            <a:fillRect/>
          </a:stretch>
        </p:blipFill>
        <p:spPr>
          <a:xfrm>
            <a:off x="142559" y="1283259"/>
            <a:ext cx="4009563" cy="1918616"/>
          </a:xfrm>
          <a:prstGeom prst="rect">
            <a:avLst/>
          </a:prstGeom>
        </p:spPr>
      </p:pic>
      <p:pic>
        <p:nvPicPr>
          <p:cNvPr id="5" name="Picture 4">
            <a:extLst>
              <a:ext uri="{FF2B5EF4-FFF2-40B4-BE49-F238E27FC236}">
                <a16:creationId xmlns:a16="http://schemas.microsoft.com/office/drawing/2014/main" id="{4EEE3874-13B3-45A3-8068-C1625C044CDB}"/>
              </a:ext>
            </a:extLst>
          </p:cNvPr>
          <p:cNvPicPr>
            <a:picLocks noChangeAspect="1"/>
          </p:cNvPicPr>
          <p:nvPr/>
        </p:nvPicPr>
        <p:blipFill>
          <a:blip r:embed="rId3"/>
          <a:stretch>
            <a:fillRect/>
          </a:stretch>
        </p:blipFill>
        <p:spPr>
          <a:xfrm>
            <a:off x="236563" y="3656126"/>
            <a:ext cx="3957393" cy="1848946"/>
          </a:xfrm>
          <a:prstGeom prst="rect">
            <a:avLst/>
          </a:prstGeom>
        </p:spPr>
      </p:pic>
      <p:pic>
        <p:nvPicPr>
          <p:cNvPr id="7" name="Picture 6">
            <a:extLst>
              <a:ext uri="{FF2B5EF4-FFF2-40B4-BE49-F238E27FC236}">
                <a16:creationId xmlns:a16="http://schemas.microsoft.com/office/drawing/2014/main" id="{8F94F22B-D79E-4B0A-95B1-35CF077BDDE9}"/>
              </a:ext>
            </a:extLst>
          </p:cNvPr>
          <p:cNvPicPr>
            <a:picLocks noChangeAspect="1"/>
          </p:cNvPicPr>
          <p:nvPr/>
        </p:nvPicPr>
        <p:blipFill>
          <a:blip r:embed="rId4"/>
          <a:stretch>
            <a:fillRect/>
          </a:stretch>
        </p:blipFill>
        <p:spPr>
          <a:xfrm>
            <a:off x="4152122" y="1352928"/>
            <a:ext cx="4155585" cy="1521764"/>
          </a:xfrm>
          <a:prstGeom prst="rect">
            <a:avLst/>
          </a:prstGeom>
        </p:spPr>
      </p:pic>
      <p:pic>
        <p:nvPicPr>
          <p:cNvPr id="9" name="Picture 8">
            <a:extLst>
              <a:ext uri="{FF2B5EF4-FFF2-40B4-BE49-F238E27FC236}">
                <a16:creationId xmlns:a16="http://schemas.microsoft.com/office/drawing/2014/main" id="{73509642-71E6-4207-9C0A-2144F2B02659}"/>
              </a:ext>
            </a:extLst>
          </p:cNvPr>
          <p:cNvPicPr>
            <a:picLocks noChangeAspect="1"/>
          </p:cNvPicPr>
          <p:nvPr/>
        </p:nvPicPr>
        <p:blipFill>
          <a:blip r:embed="rId5"/>
          <a:stretch>
            <a:fillRect/>
          </a:stretch>
        </p:blipFill>
        <p:spPr>
          <a:xfrm>
            <a:off x="4324349" y="3801835"/>
            <a:ext cx="3579954" cy="1609920"/>
          </a:xfrm>
          <a:prstGeom prst="rect">
            <a:avLst/>
          </a:prstGeom>
        </p:spPr>
      </p:pic>
      <p:pic>
        <p:nvPicPr>
          <p:cNvPr id="11" name="Picture 10">
            <a:extLst>
              <a:ext uri="{FF2B5EF4-FFF2-40B4-BE49-F238E27FC236}">
                <a16:creationId xmlns:a16="http://schemas.microsoft.com/office/drawing/2014/main" id="{2F2EF81F-8076-4362-85CD-7356761FBDA3}"/>
              </a:ext>
            </a:extLst>
          </p:cNvPr>
          <p:cNvPicPr>
            <a:picLocks noChangeAspect="1"/>
          </p:cNvPicPr>
          <p:nvPr/>
        </p:nvPicPr>
        <p:blipFill>
          <a:blip r:embed="rId6"/>
          <a:stretch>
            <a:fillRect/>
          </a:stretch>
        </p:blipFill>
        <p:spPr>
          <a:xfrm>
            <a:off x="8422591" y="1319116"/>
            <a:ext cx="3757127" cy="1846902"/>
          </a:xfrm>
          <a:prstGeom prst="rect">
            <a:avLst/>
          </a:prstGeom>
        </p:spPr>
      </p:pic>
      <p:pic>
        <p:nvPicPr>
          <p:cNvPr id="13" name="Picture 12">
            <a:extLst>
              <a:ext uri="{FF2B5EF4-FFF2-40B4-BE49-F238E27FC236}">
                <a16:creationId xmlns:a16="http://schemas.microsoft.com/office/drawing/2014/main" id="{0BE0855D-0324-42F7-9BC0-BE4F327AA2ED}"/>
              </a:ext>
            </a:extLst>
          </p:cNvPr>
          <p:cNvPicPr>
            <a:picLocks noChangeAspect="1"/>
          </p:cNvPicPr>
          <p:nvPr/>
        </p:nvPicPr>
        <p:blipFill>
          <a:blip r:embed="rId7"/>
          <a:stretch>
            <a:fillRect/>
          </a:stretch>
        </p:blipFill>
        <p:spPr>
          <a:xfrm>
            <a:off x="8191442" y="3441327"/>
            <a:ext cx="3988276" cy="2578807"/>
          </a:xfrm>
          <a:prstGeom prst="rect">
            <a:avLst/>
          </a:prstGeom>
        </p:spPr>
      </p:pic>
      <p:sp>
        <p:nvSpPr>
          <p:cNvPr id="14" name="TextBox 13">
            <a:extLst>
              <a:ext uri="{FF2B5EF4-FFF2-40B4-BE49-F238E27FC236}">
                <a16:creationId xmlns:a16="http://schemas.microsoft.com/office/drawing/2014/main" id="{DDD7DA3D-BD47-41CF-9ABF-E86DA5AE08C4}"/>
              </a:ext>
            </a:extLst>
          </p:cNvPr>
          <p:cNvSpPr txBox="1"/>
          <p:nvPr/>
        </p:nvSpPr>
        <p:spPr>
          <a:xfrm>
            <a:off x="356222" y="293850"/>
            <a:ext cx="10527690" cy="646331"/>
          </a:xfrm>
          <a:prstGeom prst="rect">
            <a:avLst/>
          </a:prstGeom>
          <a:noFill/>
        </p:spPr>
        <p:txBody>
          <a:bodyPr wrap="none" rtlCol="0">
            <a:spAutoFit/>
          </a:bodyPr>
          <a:lstStyle/>
          <a:p>
            <a:r>
              <a:rPr lang="en-US" sz="3600" dirty="0">
                <a:solidFill>
                  <a:schemeClr val="bg1"/>
                </a:solidFill>
                <a:latin typeface="Runda Normal" panose="02000000000000000000" pitchFamily="2" charset="77"/>
              </a:rPr>
              <a:t>EU’s PLAN TO CUT OUR DEPENDENCE ON RUSSIAN GAS</a:t>
            </a:r>
            <a:endParaRPr lang="en-US" sz="3600" baseline="0" dirty="0">
              <a:solidFill>
                <a:schemeClr val="bg1"/>
              </a:solidFill>
              <a:latin typeface="Runda Normal" panose="02000000000000000000" pitchFamily="2" charset="77"/>
            </a:endParaRPr>
          </a:p>
        </p:txBody>
      </p:sp>
      <p:sp>
        <p:nvSpPr>
          <p:cNvPr id="4" name="Freeform: Shape 3">
            <a:extLst>
              <a:ext uri="{FF2B5EF4-FFF2-40B4-BE49-F238E27FC236}">
                <a16:creationId xmlns:a16="http://schemas.microsoft.com/office/drawing/2014/main" id="{A7ECE452-5320-4B33-8663-0DBF4ADC2943}"/>
              </a:ext>
            </a:extLst>
          </p:cNvPr>
          <p:cNvSpPr/>
          <p:nvPr/>
        </p:nvSpPr>
        <p:spPr bwMode="auto">
          <a:xfrm>
            <a:off x="8222990" y="1026347"/>
            <a:ext cx="4420300" cy="2248699"/>
          </a:xfrm>
          <a:custGeom>
            <a:avLst/>
            <a:gdLst>
              <a:gd name="connsiteX0" fmla="*/ 1695451 w 4420300"/>
              <a:gd name="connsiteY0" fmla="*/ 93326 h 2248699"/>
              <a:gd name="connsiteX1" fmla="*/ 342512 w 4420300"/>
              <a:gd name="connsiteY1" fmla="*/ 326592 h 2248699"/>
              <a:gd name="connsiteX2" fmla="*/ 137239 w 4420300"/>
              <a:gd name="connsiteY2" fmla="*/ 1931457 h 2248699"/>
              <a:gd name="connsiteX3" fmla="*/ 2133990 w 4420300"/>
              <a:gd name="connsiteY3" fmla="*/ 2248698 h 2248699"/>
              <a:gd name="connsiteX4" fmla="*/ 4298692 w 4420300"/>
              <a:gd name="connsiteY4" fmla="*/ 1931457 h 2248699"/>
              <a:gd name="connsiteX5" fmla="*/ 4009443 w 4420300"/>
              <a:gd name="connsiteY5" fmla="*/ 606510 h 2248699"/>
              <a:gd name="connsiteX6" fmla="*/ 2852447 w 4420300"/>
              <a:gd name="connsiteY6" fmla="*/ 111988 h 2248699"/>
              <a:gd name="connsiteX7" fmla="*/ 1630137 w 4420300"/>
              <a:gd name="connsiteY7" fmla="*/ 102657 h 2248699"/>
              <a:gd name="connsiteX8" fmla="*/ 1583483 w 4420300"/>
              <a:gd name="connsiteY8" fmla="*/ 20 h 2248699"/>
              <a:gd name="connsiteX9" fmla="*/ 1648798 w 4420300"/>
              <a:gd name="connsiteY9" fmla="*/ 111988 h 224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0300" h="2248699">
                <a:moveTo>
                  <a:pt x="1695451" y="93326"/>
                </a:moveTo>
                <a:cubicBezTo>
                  <a:pt x="1148832" y="56781"/>
                  <a:pt x="602214" y="20237"/>
                  <a:pt x="342512" y="326592"/>
                </a:cubicBezTo>
                <a:cubicBezTo>
                  <a:pt x="82810" y="632947"/>
                  <a:pt x="-161341" y="1611106"/>
                  <a:pt x="137239" y="1931457"/>
                </a:cubicBezTo>
                <a:cubicBezTo>
                  <a:pt x="435819" y="2251808"/>
                  <a:pt x="1440415" y="2248698"/>
                  <a:pt x="2133990" y="2248698"/>
                </a:cubicBezTo>
                <a:cubicBezTo>
                  <a:pt x="2827565" y="2248698"/>
                  <a:pt x="3986117" y="2205155"/>
                  <a:pt x="4298692" y="1931457"/>
                </a:cubicBezTo>
                <a:cubicBezTo>
                  <a:pt x="4611267" y="1657759"/>
                  <a:pt x="4250484" y="909755"/>
                  <a:pt x="4009443" y="606510"/>
                </a:cubicBezTo>
                <a:cubicBezTo>
                  <a:pt x="3768402" y="303265"/>
                  <a:pt x="3248998" y="195963"/>
                  <a:pt x="2852447" y="111988"/>
                </a:cubicBezTo>
                <a:cubicBezTo>
                  <a:pt x="2455896" y="28013"/>
                  <a:pt x="1841631" y="121318"/>
                  <a:pt x="1630137" y="102657"/>
                </a:cubicBezTo>
                <a:cubicBezTo>
                  <a:pt x="1418643" y="83996"/>
                  <a:pt x="1580373" y="-1535"/>
                  <a:pt x="1583483" y="20"/>
                </a:cubicBezTo>
                <a:cubicBezTo>
                  <a:pt x="1586593" y="1575"/>
                  <a:pt x="1617695" y="56781"/>
                  <a:pt x="1648798" y="111988"/>
                </a:cubicBezTo>
              </a:path>
            </a:pathLst>
          </a:cu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Times" pitchFamily="-80" charset="0"/>
            </a:endParaRPr>
          </a:p>
        </p:txBody>
      </p:sp>
    </p:spTree>
    <p:extLst>
      <p:ext uri="{BB962C8B-B14F-4D97-AF65-F5344CB8AC3E}">
        <p14:creationId xmlns:p14="http://schemas.microsoft.com/office/powerpoint/2010/main" val="169942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a:extLst>
              <a:ext uri="{FF2B5EF4-FFF2-40B4-BE49-F238E27FC236}">
                <a16:creationId xmlns:a16="http://schemas.microsoft.com/office/drawing/2014/main" id="{662628C3-10DD-1B78-99AA-58737850E6E3}"/>
              </a:ext>
            </a:extLst>
          </p:cNvPr>
          <p:cNvSpPr/>
          <p:nvPr/>
        </p:nvSpPr>
        <p:spPr>
          <a:xfrm>
            <a:off x="221332" y="6198258"/>
            <a:ext cx="1297643" cy="659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Rectangle 171">
            <a:extLst>
              <a:ext uri="{FF2B5EF4-FFF2-40B4-BE49-F238E27FC236}">
                <a16:creationId xmlns:a16="http://schemas.microsoft.com/office/drawing/2014/main" id="{620C82FE-9346-6192-A8F3-DCAD7F04AE9A}"/>
              </a:ext>
            </a:extLst>
          </p:cNvPr>
          <p:cNvSpPr/>
          <p:nvPr/>
        </p:nvSpPr>
        <p:spPr>
          <a:xfrm>
            <a:off x="7852503" y="1361440"/>
            <a:ext cx="4133512" cy="503861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1381FCB2-E751-EC32-BBA6-532012FB6128}"/>
              </a:ext>
            </a:extLst>
          </p:cNvPr>
          <p:cNvSpPr/>
          <p:nvPr/>
        </p:nvSpPr>
        <p:spPr>
          <a:xfrm>
            <a:off x="4339496" y="1349355"/>
            <a:ext cx="3513007" cy="5050702"/>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F257DB78-9252-5A9F-1E65-76C4C6022286}"/>
              </a:ext>
            </a:extLst>
          </p:cNvPr>
          <p:cNvSpPr>
            <a:spLocks noGrp="1" noRot="1" noMove="1" noResize="1" noEditPoints="1" noAdjustHandles="1" noChangeArrowheads="1" noChangeShapeType="1"/>
          </p:cNvSpPr>
          <p:nvPr/>
        </p:nvSpPr>
        <p:spPr>
          <a:xfrm>
            <a:off x="221332" y="1349355"/>
            <a:ext cx="4133512" cy="5050702"/>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EB2553F-E78C-4968-9205-3D375EF2B929}"/>
              </a:ext>
            </a:extLst>
          </p:cNvPr>
          <p:cNvSpPr txBox="1"/>
          <p:nvPr/>
        </p:nvSpPr>
        <p:spPr>
          <a:xfrm>
            <a:off x="-1" y="112077"/>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Runda Normal" panose="02000000000000000000" pitchFamily="2" charset="77"/>
                <a:ea typeface="+mn-ea"/>
                <a:cs typeface="+mn-cs"/>
              </a:rPr>
              <a:t>Biomethane production can contribute to energy security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Runda Normal" panose="02000000000000000000" pitchFamily="2" charset="77"/>
                <a:ea typeface="+mn-ea"/>
                <a:cs typeface="+mn-cs"/>
              </a:rPr>
              <a:t>and resilience by replacing 10% of today's EU gas demand by 2030</a:t>
            </a:r>
          </a:p>
        </p:txBody>
      </p:sp>
      <p:sp>
        <p:nvSpPr>
          <p:cNvPr id="12" name="Rectangle 11">
            <a:extLst>
              <a:ext uri="{FF2B5EF4-FFF2-40B4-BE49-F238E27FC236}">
                <a16:creationId xmlns:a16="http://schemas.microsoft.com/office/drawing/2014/main" id="{DB0E118D-8D15-43A8-A81E-56AE130DEC1B}"/>
              </a:ext>
            </a:extLst>
          </p:cNvPr>
          <p:cNvSpPr/>
          <p:nvPr/>
        </p:nvSpPr>
        <p:spPr>
          <a:xfrm>
            <a:off x="4351829" y="1158446"/>
            <a:ext cx="3503689" cy="538191"/>
          </a:xfrm>
          <a:prstGeom prst="rect">
            <a:avLst/>
          </a:prstGeom>
          <a:solidFill>
            <a:srgbClr val="00A09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Runda Normal" panose="02000000000000000000"/>
                <a:ea typeface="+mn-ea"/>
                <a:cs typeface="+mn-cs"/>
              </a:rPr>
              <a:t>The potential is strong enough to deliver 35 </a:t>
            </a:r>
            <a:r>
              <a:rPr kumimoji="0" lang="en-US" sz="1600" b="1" i="0" u="none" strike="noStrike" kern="1200" cap="none" spc="0" normalizeH="0" baseline="0" noProof="0" dirty="0" err="1">
                <a:ln>
                  <a:noFill/>
                </a:ln>
                <a:solidFill>
                  <a:prstClr val="white"/>
                </a:solidFill>
                <a:effectLst/>
                <a:uLnTx/>
                <a:uFillTx/>
                <a:latin typeface="Runda Normal" panose="02000000000000000000"/>
                <a:ea typeface="+mn-ea"/>
                <a:cs typeface="+mn-cs"/>
              </a:rPr>
              <a:t>bcm</a:t>
            </a:r>
            <a:r>
              <a:rPr kumimoji="0" lang="en-US" sz="1600" b="1" i="0" u="none" strike="noStrike" kern="1200" cap="none" spc="0" normalizeH="0" baseline="0" noProof="0">
                <a:ln>
                  <a:noFill/>
                </a:ln>
                <a:solidFill>
                  <a:prstClr val="white"/>
                </a:solidFill>
                <a:effectLst/>
                <a:uLnTx/>
                <a:uFillTx/>
                <a:latin typeface="Runda Normal" panose="02000000000000000000"/>
                <a:ea typeface="+mn-ea"/>
                <a:cs typeface="+mn-cs"/>
              </a:rPr>
              <a:t> in 2030 </a:t>
            </a:r>
            <a:endParaRPr kumimoji="0" lang="en-GB" sz="1400" b="1" i="0" u="none" strike="noStrike" kern="1200" cap="none" spc="0" normalizeH="0" baseline="0" noProof="0">
              <a:ln>
                <a:noFill/>
              </a:ln>
              <a:solidFill>
                <a:prstClr val="white"/>
              </a:solidFill>
              <a:effectLst/>
              <a:uLnTx/>
              <a:uFillTx/>
              <a:latin typeface="Runda Normal" panose="02000000000000000000"/>
              <a:ea typeface="+mn-ea"/>
              <a:cs typeface="+mn-cs"/>
            </a:endParaRPr>
          </a:p>
        </p:txBody>
      </p:sp>
      <p:sp>
        <p:nvSpPr>
          <p:cNvPr id="15" name="Rectangle 14">
            <a:extLst>
              <a:ext uri="{FF2B5EF4-FFF2-40B4-BE49-F238E27FC236}">
                <a16:creationId xmlns:a16="http://schemas.microsoft.com/office/drawing/2014/main" id="{7E7BA566-3371-406F-BACD-75101B2A24A6}"/>
              </a:ext>
            </a:extLst>
          </p:cNvPr>
          <p:cNvSpPr/>
          <p:nvPr/>
        </p:nvSpPr>
        <p:spPr>
          <a:xfrm>
            <a:off x="8203460" y="1138968"/>
            <a:ext cx="3503689" cy="538191"/>
          </a:xfrm>
          <a:prstGeom prst="rect">
            <a:avLst/>
          </a:prstGeom>
          <a:solidFill>
            <a:srgbClr val="00A09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Runda Normal" panose="02000000000000000000"/>
                <a:ea typeface="+mn-ea"/>
                <a:cs typeface="+mn-cs"/>
              </a:rPr>
              <a:t>This scale-up can be done using only sustainable feedstocks </a:t>
            </a:r>
            <a:endParaRPr kumimoji="0" lang="en-GB" sz="1400" b="1" i="0" u="none" strike="noStrike" kern="1200" cap="none" spc="0" normalizeH="0" baseline="0" noProof="0">
              <a:ln>
                <a:noFill/>
              </a:ln>
              <a:solidFill>
                <a:prstClr val="white"/>
              </a:solidFill>
              <a:effectLst/>
              <a:uLnTx/>
              <a:uFillTx/>
              <a:latin typeface="Runda Normal" panose="02000000000000000000"/>
              <a:ea typeface="+mn-ea"/>
              <a:cs typeface="+mn-cs"/>
            </a:endParaRPr>
          </a:p>
        </p:txBody>
      </p:sp>
      <p:grpSp>
        <p:nvGrpSpPr>
          <p:cNvPr id="22" name="Groupe 21">
            <a:extLst>
              <a:ext uri="{FF2B5EF4-FFF2-40B4-BE49-F238E27FC236}">
                <a16:creationId xmlns:a16="http://schemas.microsoft.com/office/drawing/2014/main" id="{D071A2DC-F673-0E6D-81BD-CCD4F81C3F22}"/>
              </a:ext>
            </a:extLst>
          </p:cNvPr>
          <p:cNvGrpSpPr/>
          <p:nvPr/>
        </p:nvGrpSpPr>
        <p:grpSpPr>
          <a:xfrm>
            <a:off x="4575616" y="1988936"/>
            <a:ext cx="3129785" cy="4158896"/>
            <a:chOff x="4210446" y="2172777"/>
            <a:chExt cx="3129785" cy="4158896"/>
          </a:xfrm>
        </p:grpSpPr>
        <p:sp>
          <p:nvSpPr>
            <p:cNvPr id="6" name="ZoneTexte 14">
              <a:extLst>
                <a:ext uri="{FF2B5EF4-FFF2-40B4-BE49-F238E27FC236}">
                  <a16:creationId xmlns:a16="http://schemas.microsoft.com/office/drawing/2014/main" id="{74FD2F7A-7548-4047-977B-005537C0A061}"/>
                </a:ext>
              </a:extLst>
            </p:cNvPr>
            <p:cNvSpPr txBox="1"/>
            <p:nvPr/>
          </p:nvSpPr>
          <p:spPr>
            <a:xfrm>
              <a:off x="4210446" y="5685342"/>
              <a:ext cx="162149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unda Normal" panose="02000000000000000000" pitchFamily="2" charset="77"/>
                  <a:ea typeface="+mn-ea"/>
                  <a:cs typeface="+mn-cs"/>
                </a:rPr>
                <a:t>Equivalent to 10% of today’s natural gas demand</a:t>
              </a:r>
            </a:p>
          </p:txBody>
        </p:sp>
        <p:graphicFrame>
          <p:nvGraphicFramePr>
            <p:cNvPr id="7" name="Graphique 15">
              <a:extLst>
                <a:ext uri="{FF2B5EF4-FFF2-40B4-BE49-F238E27FC236}">
                  <a16:creationId xmlns:a16="http://schemas.microsoft.com/office/drawing/2014/main" id="{8ECF153B-5DE7-4414-8270-2505AAE308EB}"/>
                </a:ext>
              </a:extLst>
            </p:cNvPr>
            <p:cNvGraphicFramePr/>
            <p:nvPr/>
          </p:nvGraphicFramePr>
          <p:xfrm>
            <a:off x="5783532" y="4680442"/>
            <a:ext cx="1534283" cy="1143637"/>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17">
              <a:extLst>
                <a:ext uri="{FF2B5EF4-FFF2-40B4-BE49-F238E27FC236}">
                  <a16:creationId xmlns:a16="http://schemas.microsoft.com/office/drawing/2014/main" id="{0C5CAD81-DCC8-4390-BC5A-08C701EC3A1A}"/>
                </a:ext>
              </a:extLst>
            </p:cNvPr>
            <p:cNvSpPr txBox="1"/>
            <p:nvPr/>
          </p:nvSpPr>
          <p:spPr>
            <a:xfrm>
              <a:off x="5757586" y="5674759"/>
              <a:ext cx="158264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unda Normal" panose="02000000000000000000" pitchFamily="2" charset="77"/>
                  <a:ea typeface="+mn-ea"/>
                  <a:cs typeface="+mn-cs"/>
                </a:rPr>
                <a:t>20% of gas imports from Russia</a:t>
              </a:r>
            </a:p>
          </p:txBody>
        </p:sp>
        <p:graphicFrame>
          <p:nvGraphicFramePr>
            <p:cNvPr id="24" name="Graphique 23">
              <a:extLst>
                <a:ext uri="{FF2B5EF4-FFF2-40B4-BE49-F238E27FC236}">
                  <a16:creationId xmlns:a16="http://schemas.microsoft.com/office/drawing/2014/main" id="{D068536A-077C-4EFD-9E26-EFD6EA1F1184}"/>
                </a:ext>
              </a:extLst>
            </p:cNvPr>
            <p:cNvGraphicFramePr/>
            <p:nvPr/>
          </p:nvGraphicFramePr>
          <p:xfrm>
            <a:off x="4235156" y="4654949"/>
            <a:ext cx="1621492" cy="1143636"/>
          </p:xfrm>
          <a:graphic>
            <a:graphicData uri="http://schemas.openxmlformats.org/drawingml/2006/chart">
              <c:chart xmlns:c="http://schemas.openxmlformats.org/drawingml/2006/chart" xmlns:r="http://schemas.openxmlformats.org/officeDocument/2006/relationships" r:id="rId4"/>
            </a:graphicData>
          </a:graphic>
        </p:graphicFrame>
        <p:pic>
          <p:nvPicPr>
            <p:cNvPr id="27" name="Picture 8">
              <a:extLst>
                <a:ext uri="{FF2B5EF4-FFF2-40B4-BE49-F238E27FC236}">
                  <a16:creationId xmlns:a16="http://schemas.microsoft.com/office/drawing/2014/main" id="{542F6B05-725C-41B2-A557-7FCB6B995426}"/>
                </a:ext>
              </a:extLst>
            </p:cNvPr>
            <p:cNvPicPr>
              <a:picLocks noChangeAspect="1"/>
            </p:cNvPicPr>
            <p:nvPr/>
          </p:nvPicPr>
          <p:blipFill rotWithShape="1">
            <a:blip r:embed="rId5"/>
            <a:srcRect l="36577" t="3792" r="38061" b="4551"/>
            <a:stretch/>
          </p:blipFill>
          <p:spPr>
            <a:xfrm>
              <a:off x="4424486" y="2172777"/>
              <a:ext cx="2676948" cy="2517442"/>
            </a:xfrm>
            <a:prstGeom prst="rect">
              <a:avLst/>
            </a:prstGeom>
          </p:spPr>
        </p:pic>
      </p:grpSp>
      <p:grpSp>
        <p:nvGrpSpPr>
          <p:cNvPr id="167" name="Groupe 166">
            <a:extLst>
              <a:ext uri="{FF2B5EF4-FFF2-40B4-BE49-F238E27FC236}">
                <a16:creationId xmlns:a16="http://schemas.microsoft.com/office/drawing/2014/main" id="{43AD8637-BFCB-F710-E76C-F50A62F43959}"/>
              </a:ext>
            </a:extLst>
          </p:cNvPr>
          <p:cNvGrpSpPr/>
          <p:nvPr/>
        </p:nvGrpSpPr>
        <p:grpSpPr>
          <a:xfrm>
            <a:off x="8134600" y="1945122"/>
            <a:ext cx="3790038" cy="4216016"/>
            <a:chOff x="8050979" y="2074660"/>
            <a:chExt cx="3790038" cy="4216016"/>
          </a:xfrm>
        </p:grpSpPr>
        <p:graphicFrame>
          <p:nvGraphicFramePr>
            <p:cNvPr id="17" name="Graphique 16">
              <a:extLst>
                <a:ext uri="{FF2B5EF4-FFF2-40B4-BE49-F238E27FC236}">
                  <a16:creationId xmlns:a16="http://schemas.microsoft.com/office/drawing/2014/main" id="{6CE89979-A97E-4120-B320-ACC16B4491D4}"/>
                </a:ext>
              </a:extLst>
            </p:cNvPr>
            <p:cNvGraphicFramePr/>
            <p:nvPr/>
          </p:nvGraphicFramePr>
          <p:xfrm>
            <a:off x="8050979" y="2074660"/>
            <a:ext cx="2445402" cy="4216016"/>
          </p:xfrm>
          <a:graphic>
            <a:graphicData uri="http://schemas.openxmlformats.org/drawingml/2006/chart">
              <c:chart xmlns:c="http://schemas.openxmlformats.org/drawingml/2006/chart" xmlns:r="http://schemas.openxmlformats.org/officeDocument/2006/relationships" r:id="rId6"/>
            </a:graphicData>
          </a:graphic>
        </p:graphicFrame>
        <p:sp>
          <p:nvSpPr>
            <p:cNvPr id="19" name="ZoneTexte 18">
              <a:extLst>
                <a:ext uri="{FF2B5EF4-FFF2-40B4-BE49-F238E27FC236}">
                  <a16:creationId xmlns:a16="http://schemas.microsoft.com/office/drawing/2014/main" id="{D6923B4E-D255-4B26-AAC8-D5506FC65E1F}"/>
                </a:ext>
              </a:extLst>
            </p:cNvPr>
            <p:cNvSpPr txBox="1"/>
            <p:nvPr/>
          </p:nvSpPr>
          <p:spPr>
            <a:xfrm>
              <a:off x="10385925" y="3606544"/>
              <a:ext cx="1402468" cy="400110"/>
            </a:xfrm>
            <a:prstGeom prst="rect">
              <a:avLst/>
            </a:prstGeom>
            <a:noFill/>
            <a:ln>
              <a:solidFill>
                <a:srgbClr val="B3CF3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Runda Normal" panose="02000000000000000000" pitchFamily="50" charset="0"/>
                  <a:ea typeface="+mn-ea"/>
                  <a:cs typeface="+mn-cs"/>
                </a:rPr>
                <a:t>16 bcm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Runda Normal" panose="02000000000000000000" pitchFamily="50" charset="0"/>
                  <a:ea typeface="+mn-ea"/>
                  <a:cs typeface="+mn-cs"/>
                </a:rPr>
                <a:t>Livestock manure</a:t>
              </a:r>
            </a:p>
          </p:txBody>
        </p:sp>
        <p:sp>
          <p:nvSpPr>
            <p:cNvPr id="28" name="ZoneTexte 27">
              <a:extLst>
                <a:ext uri="{FF2B5EF4-FFF2-40B4-BE49-F238E27FC236}">
                  <a16:creationId xmlns:a16="http://schemas.microsoft.com/office/drawing/2014/main" id="{B116CBB8-1F5A-4B89-81AB-2853C0BC45B6}"/>
                </a:ext>
              </a:extLst>
            </p:cNvPr>
            <p:cNvSpPr txBox="1"/>
            <p:nvPr/>
          </p:nvSpPr>
          <p:spPr>
            <a:xfrm>
              <a:off x="10385925" y="5058748"/>
              <a:ext cx="1402468" cy="400110"/>
            </a:xfrm>
            <a:prstGeom prst="rect">
              <a:avLst/>
            </a:prstGeom>
            <a:noFill/>
            <a:ln>
              <a:solidFill>
                <a:srgbClr val="53B568"/>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Runda Normal" panose="02000000000000000000" pitchFamily="50" charset="0"/>
                  <a:ea typeface="+mn-ea"/>
                  <a:cs typeface="+mn-cs"/>
                </a:rPr>
                <a:t>10 bcm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Runda Normal" panose="02000000000000000000" pitchFamily="50" charset="0"/>
                  <a:ea typeface="+mn-ea"/>
                  <a:cs typeface="+mn-cs"/>
                </a:rPr>
                <a:t>Agri residues</a:t>
              </a:r>
            </a:p>
          </p:txBody>
        </p:sp>
        <p:sp>
          <p:nvSpPr>
            <p:cNvPr id="29" name="ZoneTexte 28">
              <a:extLst>
                <a:ext uri="{FF2B5EF4-FFF2-40B4-BE49-F238E27FC236}">
                  <a16:creationId xmlns:a16="http://schemas.microsoft.com/office/drawing/2014/main" id="{B98C0A52-2DE1-47A7-A342-31A03F2C087D}"/>
                </a:ext>
              </a:extLst>
            </p:cNvPr>
            <p:cNvSpPr txBox="1"/>
            <p:nvPr/>
          </p:nvSpPr>
          <p:spPr>
            <a:xfrm>
              <a:off x="10385925" y="4401646"/>
              <a:ext cx="1402468" cy="400110"/>
            </a:xfrm>
            <a:prstGeom prst="rect">
              <a:avLst/>
            </a:prstGeom>
            <a:noFill/>
            <a:ln>
              <a:solidFill>
                <a:srgbClr val="8EC54C"/>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Runda Normal" panose="02000000000000000000" pitchFamily="50" charset="0"/>
                  <a:ea typeface="+mn-ea"/>
                  <a:cs typeface="+mn-cs"/>
                </a:rPr>
                <a:t>2 bcm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Runda Normal" panose="02000000000000000000" pitchFamily="50" charset="0"/>
                  <a:ea typeface="+mn-ea"/>
                  <a:cs typeface="+mn-cs"/>
                </a:rPr>
                <a:t>Food waste</a:t>
              </a:r>
            </a:p>
          </p:txBody>
        </p:sp>
        <p:sp>
          <p:nvSpPr>
            <p:cNvPr id="30" name="ZoneTexte 29">
              <a:extLst>
                <a:ext uri="{FF2B5EF4-FFF2-40B4-BE49-F238E27FC236}">
                  <a16:creationId xmlns:a16="http://schemas.microsoft.com/office/drawing/2014/main" id="{F5259C08-9530-469E-AA00-DE66F36E5143}"/>
                </a:ext>
              </a:extLst>
            </p:cNvPr>
            <p:cNvSpPr txBox="1"/>
            <p:nvPr/>
          </p:nvSpPr>
          <p:spPr>
            <a:xfrm>
              <a:off x="10385924" y="2691170"/>
              <a:ext cx="1455093" cy="400110"/>
            </a:xfrm>
            <a:prstGeom prst="rect">
              <a:avLst/>
            </a:prstGeom>
            <a:noFill/>
            <a:ln>
              <a:solidFill>
                <a:srgbClr val="EADD2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rPr>
                <a:t>3 </a:t>
              </a:r>
              <a:r>
                <a:rPr kumimoji="0" lang="fr-FR" sz="1000" b="0" i="0" u="none" strike="noStrike" kern="1200" cap="none" spc="0" normalizeH="0" baseline="0" noProof="0" dirty="0" err="1">
                  <a:ln>
                    <a:noFill/>
                  </a:ln>
                  <a:solidFill>
                    <a:prstClr val="black">
                      <a:lumMod val="65000"/>
                      <a:lumOff val="35000"/>
                    </a:prstClr>
                  </a:solidFill>
                  <a:effectLst/>
                  <a:uLnTx/>
                  <a:uFillTx/>
                  <a:latin typeface="Runda Normal" panose="02000000000000000000" pitchFamily="50" charset="0"/>
                  <a:ea typeface="+mn-ea"/>
                  <a:cs typeface="+mn-cs"/>
                </a:rPr>
                <a:t>bcm</a:t>
              </a:r>
              <a:endParaRPr kumimoji="0" lang="fr-FR" sz="10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rPr>
                <a:t>Industrial wastewater</a:t>
              </a:r>
            </a:p>
          </p:txBody>
        </p:sp>
        <p:sp>
          <p:nvSpPr>
            <p:cNvPr id="31" name="ZoneTexte 30">
              <a:extLst>
                <a:ext uri="{FF2B5EF4-FFF2-40B4-BE49-F238E27FC236}">
                  <a16:creationId xmlns:a16="http://schemas.microsoft.com/office/drawing/2014/main" id="{960D0C09-0190-4B49-A7A0-97A63E9D9AFA}"/>
                </a:ext>
              </a:extLst>
            </p:cNvPr>
            <p:cNvSpPr txBox="1"/>
            <p:nvPr/>
          </p:nvSpPr>
          <p:spPr>
            <a:xfrm>
              <a:off x="10385925" y="5762199"/>
              <a:ext cx="1402468" cy="400110"/>
            </a:xfrm>
            <a:prstGeom prst="rect">
              <a:avLst/>
            </a:prstGeom>
            <a:noFill/>
            <a:ln>
              <a:solidFill>
                <a:srgbClr val="00A09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lumMod val="65000"/>
                      <a:lumOff val="35000"/>
                    </a:prstClr>
                  </a:solidFill>
                  <a:effectLst/>
                  <a:uLnTx/>
                  <a:uFillTx/>
                  <a:latin typeface="Runda Normal" panose="02000000000000000000" pitchFamily="50" charset="0"/>
                  <a:ea typeface="+mn-ea"/>
                  <a:cs typeface="+mn-cs"/>
                </a:rPr>
                <a:t>4 bcm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lumMod val="65000"/>
                      <a:lumOff val="35000"/>
                    </a:prstClr>
                  </a:solidFill>
                  <a:effectLst/>
                  <a:uLnTx/>
                  <a:uFillTx/>
                  <a:latin typeface="Runda Normal" panose="02000000000000000000" pitchFamily="50" charset="0"/>
                  <a:ea typeface="+mn-ea"/>
                  <a:cs typeface="+mn-cs"/>
                </a:rPr>
                <a:t>Sequential crops</a:t>
              </a:r>
            </a:p>
          </p:txBody>
        </p:sp>
        <p:grpSp>
          <p:nvGrpSpPr>
            <p:cNvPr id="33" name="Groupe 32">
              <a:extLst>
                <a:ext uri="{FF2B5EF4-FFF2-40B4-BE49-F238E27FC236}">
                  <a16:creationId xmlns:a16="http://schemas.microsoft.com/office/drawing/2014/main" id="{7F0AB357-CD7C-4DE1-A7D9-11348575A6F3}"/>
                </a:ext>
              </a:extLst>
            </p:cNvPr>
            <p:cNvGrpSpPr/>
            <p:nvPr/>
          </p:nvGrpSpPr>
          <p:grpSpPr>
            <a:xfrm>
              <a:off x="9219777" y="4024718"/>
              <a:ext cx="1034810" cy="778917"/>
              <a:chOff x="5372955" y="1874181"/>
              <a:chExt cx="1034810" cy="778917"/>
            </a:xfrm>
          </p:grpSpPr>
          <p:sp>
            <p:nvSpPr>
              <p:cNvPr id="23" name="Ellipse 22">
                <a:extLst>
                  <a:ext uri="{FF2B5EF4-FFF2-40B4-BE49-F238E27FC236}">
                    <a16:creationId xmlns:a16="http://schemas.microsoft.com/office/drawing/2014/main" id="{3E19E930-28EB-43D6-9E9E-FDBCF81AB826}"/>
                  </a:ext>
                </a:extLst>
              </p:cNvPr>
              <p:cNvSpPr/>
              <p:nvPr/>
            </p:nvSpPr>
            <p:spPr>
              <a:xfrm>
                <a:off x="5372955" y="1874181"/>
                <a:ext cx="768927" cy="778917"/>
              </a:xfrm>
              <a:prstGeom prst="ellips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ZoneTexte 31">
                <a:extLst>
                  <a:ext uri="{FF2B5EF4-FFF2-40B4-BE49-F238E27FC236}">
                    <a16:creationId xmlns:a16="http://schemas.microsoft.com/office/drawing/2014/main" id="{F755B225-D982-43A3-884C-20402092763A}"/>
                  </a:ext>
                </a:extLst>
              </p:cNvPr>
              <p:cNvSpPr txBox="1"/>
              <p:nvPr/>
            </p:nvSpPr>
            <p:spPr>
              <a:xfrm>
                <a:off x="5373809" y="2125111"/>
                <a:ext cx="10339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Runda Normal" panose="02000000000000000000" pitchFamily="50" charset="0"/>
                    <a:ea typeface="+mn-ea"/>
                    <a:cs typeface="+mn-cs"/>
                  </a:rPr>
                  <a:t>35 bcm</a:t>
                </a:r>
              </a:p>
            </p:txBody>
          </p:sp>
        </p:grpSp>
        <p:sp>
          <p:nvSpPr>
            <p:cNvPr id="34" name="Accolade ouvrante 33">
              <a:extLst>
                <a:ext uri="{FF2B5EF4-FFF2-40B4-BE49-F238E27FC236}">
                  <a16:creationId xmlns:a16="http://schemas.microsoft.com/office/drawing/2014/main" id="{99E7C1C8-0F81-4E42-85EF-1CBE96D00646}"/>
                </a:ext>
              </a:extLst>
            </p:cNvPr>
            <p:cNvSpPr/>
            <p:nvPr/>
          </p:nvSpPr>
          <p:spPr>
            <a:xfrm>
              <a:off x="10052769" y="2710938"/>
              <a:ext cx="134546" cy="3421240"/>
            </a:xfrm>
            <a:prstGeom prst="lef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 name="Rectangle 34">
            <a:extLst>
              <a:ext uri="{FF2B5EF4-FFF2-40B4-BE49-F238E27FC236}">
                <a16:creationId xmlns:a16="http://schemas.microsoft.com/office/drawing/2014/main" id="{87AA6E83-25AE-7A1D-17A0-222FE7733101}"/>
              </a:ext>
            </a:extLst>
          </p:cNvPr>
          <p:cNvSpPr/>
          <p:nvPr/>
        </p:nvSpPr>
        <p:spPr>
          <a:xfrm>
            <a:off x="489242" y="1170885"/>
            <a:ext cx="3460749" cy="538191"/>
          </a:xfrm>
          <a:prstGeom prst="rect">
            <a:avLst/>
          </a:prstGeom>
          <a:solidFill>
            <a:srgbClr val="00A09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Runda Normal" panose="02000000000000000000"/>
                <a:ea typeface="+mn-ea"/>
                <a:cs typeface="+mn-cs"/>
              </a:rPr>
              <a:t>Scale-up efforts: </a:t>
            </a:r>
            <a:r>
              <a:rPr kumimoji="0" lang="en-US" sz="1600" b="1" i="0" u="none" strike="noStrike" kern="1200" cap="none" spc="0" normalizeH="0" baseline="0" noProof="0" dirty="0" err="1">
                <a:ln>
                  <a:noFill/>
                </a:ln>
                <a:solidFill>
                  <a:prstClr val="white"/>
                </a:solidFill>
                <a:effectLst/>
                <a:uLnTx/>
                <a:uFillTx/>
                <a:latin typeface="Runda Normal" panose="02000000000000000000"/>
                <a:ea typeface="+mn-ea"/>
                <a:cs typeface="+mn-cs"/>
              </a:rPr>
              <a:t>REPowerEU</a:t>
            </a:r>
            <a:endParaRPr kumimoji="0" lang="en-GB" sz="1400" b="1" i="0" u="none" strike="noStrike" kern="1200" cap="none" spc="0" normalizeH="0" baseline="0" noProof="0">
              <a:ln>
                <a:noFill/>
              </a:ln>
              <a:solidFill>
                <a:prstClr val="white"/>
              </a:solidFill>
              <a:effectLst/>
              <a:uLnTx/>
              <a:uFillTx/>
              <a:latin typeface="Runda Normal" panose="02000000000000000000"/>
              <a:ea typeface="+mn-ea"/>
              <a:cs typeface="+mn-cs"/>
            </a:endParaRPr>
          </a:p>
        </p:txBody>
      </p:sp>
      <p:graphicFrame>
        <p:nvGraphicFramePr>
          <p:cNvPr id="52" name="Tableau 52">
            <a:extLst>
              <a:ext uri="{FF2B5EF4-FFF2-40B4-BE49-F238E27FC236}">
                <a16:creationId xmlns:a16="http://schemas.microsoft.com/office/drawing/2014/main" id="{EB725F2E-153A-E617-17CC-4CEB98007AAF}"/>
              </a:ext>
            </a:extLst>
          </p:cNvPr>
          <p:cNvGraphicFramePr>
            <a:graphicFrameLocks noGrp="1"/>
          </p:cNvGraphicFramePr>
          <p:nvPr/>
        </p:nvGraphicFramePr>
        <p:xfrm>
          <a:off x="677292" y="2432656"/>
          <a:ext cx="1643295" cy="2926080"/>
        </p:xfrm>
        <a:graphic>
          <a:graphicData uri="http://schemas.openxmlformats.org/drawingml/2006/table">
            <a:tbl>
              <a:tblPr firstRow="1" bandRow="1">
                <a:tableStyleId>{F2DE63D5-997A-4646-A377-4702673A728D}</a:tableStyleId>
              </a:tblPr>
              <a:tblGrid>
                <a:gridCol w="1643295">
                  <a:extLst>
                    <a:ext uri="{9D8B030D-6E8A-4147-A177-3AD203B41FA5}">
                      <a16:colId xmlns:a16="http://schemas.microsoft.com/office/drawing/2014/main" val="2620059502"/>
                    </a:ext>
                  </a:extLst>
                </a:gridCol>
              </a:tblGrid>
              <a:tr h="199736">
                <a:tc>
                  <a:txBody>
                    <a:bodyPr/>
                    <a:lstStyle/>
                    <a:p>
                      <a:endParaRPr lang="fr-FR" dirty="0">
                        <a:solidFill>
                          <a:srgbClr val="F5F9F1"/>
                        </a:solidFill>
                      </a:endParaRPr>
                    </a:p>
                  </a:txBody>
                  <a:tcPr>
                    <a:solidFill>
                      <a:srgbClr val="EBF6E9"/>
                    </a:solidFill>
                  </a:tcPr>
                </a:tc>
                <a:extLst>
                  <a:ext uri="{0D108BD9-81ED-4DB2-BD59-A6C34878D82A}">
                    <a16:rowId xmlns:a16="http://schemas.microsoft.com/office/drawing/2014/main" val="3368685604"/>
                  </a:ext>
                </a:extLst>
              </a:tr>
              <a:tr h="199736">
                <a:tc>
                  <a:txBody>
                    <a:bodyPr/>
                    <a:lstStyle/>
                    <a:p>
                      <a:endParaRPr lang="fr-FR" dirty="0">
                        <a:solidFill>
                          <a:srgbClr val="F5F9F1"/>
                        </a:solidFill>
                      </a:endParaRPr>
                    </a:p>
                  </a:txBody>
                  <a:tcPr>
                    <a:solidFill>
                      <a:srgbClr val="EBF6E9"/>
                    </a:solidFill>
                  </a:tcPr>
                </a:tc>
                <a:extLst>
                  <a:ext uri="{0D108BD9-81ED-4DB2-BD59-A6C34878D82A}">
                    <a16:rowId xmlns:a16="http://schemas.microsoft.com/office/drawing/2014/main" val="3471958339"/>
                  </a:ext>
                </a:extLst>
              </a:tr>
              <a:tr h="199736">
                <a:tc>
                  <a:txBody>
                    <a:bodyPr/>
                    <a:lstStyle/>
                    <a:p>
                      <a:endParaRPr lang="fr-FR">
                        <a:solidFill>
                          <a:srgbClr val="F5F9F1"/>
                        </a:solidFill>
                      </a:endParaRPr>
                    </a:p>
                  </a:txBody>
                  <a:tcPr>
                    <a:solidFill>
                      <a:srgbClr val="EBF6E9"/>
                    </a:solidFill>
                  </a:tcPr>
                </a:tc>
                <a:extLst>
                  <a:ext uri="{0D108BD9-81ED-4DB2-BD59-A6C34878D82A}">
                    <a16:rowId xmlns:a16="http://schemas.microsoft.com/office/drawing/2014/main" val="117342690"/>
                  </a:ext>
                </a:extLst>
              </a:tr>
              <a:tr h="199736">
                <a:tc>
                  <a:txBody>
                    <a:bodyPr/>
                    <a:lstStyle/>
                    <a:p>
                      <a:endParaRPr lang="fr-FR" dirty="0">
                        <a:solidFill>
                          <a:srgbClr val="F5F9F1"/>
                        </a:solidFill>
                      </a:endParaRPr>
                    </a:p>
                  </a:txBody>
                  <a:tcPr>
                    <a:solidFill>
                      <a:srgbClr val="EBF6E9"/>
                    </a:solidFill>
                  </a:tcPr>
                </a:tc>
                <a:extLst>
                  <a:ext uri="{0D108BD9-81ED-4DB2-BD59-A6C34878D82A}">
                    <a16:rowId xmlns:a16="http://schemas.microsoft.com/office/drawing/2014/main" val="1860449485"/>
                  </a:ext>
                </a:extLst>
              </a:tr>
              <a:tr h="199736">
                <a:tc>
                  <a:txBody>
                    <a:bodyPr/>
                    <a:lstStyle/>
                    <a:p>
                      <a:endParaRPr lang="fr-FR" dirty="0">
                        <a:solidFill>
                          <a:srgbClr val="F5F9F1"/>
                        </a:solidFill>
                      </a:endParaRPr>
                    </a:p>
                  </a:txBody>
                  <a:tcPr>
                    <a:solidFill>
                      <a:srgbClr val="EBF6E9"/>
                    </a:solidFill>
                  </a:tcPr>
                </a:tc>
                <a:extLst>
                  <a:ext uri="{0D108BD9-81ED-4DB2-BD59-A6C34878D82A}">
                    <a16:rowId xmlns:a16="http://schemas.microsoft.com/office/drawing/2014/main" val="1478891162"/>
                  </a:ext>
                </a:extLst>
              </a:tr>
              <a:tr h="199736">
                <a:tc>
                  <a:txBody>
                    <a:bodyPr/>
                    <a:lstStyle/>
                    <a:p>
                      <a:endParaRPr lang="fr-FR">
                        <a:solidFill>
                          <a:srgbClr val="F5F9F1"/>
                        </a:solidFill>
                      </a:endParaRPr>
                    </a:p>
                  </a:txBody>
                  <a:tcPr>
                    <a:solidFill>
                      <a:srgbClr val="EBF6E9"/>
                    </a:solidFill>
                  </a:tcPr>
                </a:tc>
                <a:extLst>
                  <a:ext uri="{0D108BD9-81ED-4DB2-BD59-A6C34878D82A}">
                    <a16:rowId xmlns:a16="http://schemas.microsoft.com/office/drawing/2014/main" val="3108288997"/>
                  </a:ext>
                </a:extLst>
              </a:tr>
              <a:tr h="199736">
                <a:tc>
                  <a:txBody>
                    <a:bodyPr/>
                    <a:lstStyle/>
                    <a:p>
                      <a:endParaRPr lang="fr-FR" dirty="0">
                        <a:solidFill>
                          <a:srgbClr val="F5F9F1"/>
                        </a:solidFill>
                      </a:endParaRPr>
                    </a:p>
                  </a:txBody>
                  <a:tcPr>
                    <a:solidFill>
                      <a:srgbClr val="EBF6E9"/>
                    </a:solidFill>
                  </a:tcPr>
                </a:tc>
                <a:extLst>
                  <a:ext uri="{0D108BD9-81ED-4DB2-BD59-A6C34878D82A}">
                    <a16:rowId xmlns:a16="http://schemas.microsoft.com/office/drawing/2014/main" val="4070011222"/>
                  </a:ext>
                </a:extLst>
              </a:tr>
              <a:tr h="199736">
                <a:tc>
                  <a:txBody>
                    <a:bodyPr/>
                    <a:lstStyle/>
                    <a:p>
                      <a:endParaRPr lang="fr-FR" dirty="0">
                        <a:solidFill>
                          <a:srgbClr val="F5F9F1"/>
                        </a:solidFill>
                      </a:endParaRPr>
                    </a:p>
                  </a:txBody>
                  <a:tcPr>
                    <a:solidFill>
                      <a:srgbClr val="EBF6E9"/>
                    </a:solidFill>
                  </a:tcPr>
                </a:tc>
                <a:extLst>
                  <a:ext uri="{0D108BD9-81ED-4DB2-BD59-A6C34878D82A}">
                    <a16:rowId xmlns:a16="http://schemas.microsoft.com/office/drawing/2014/main" val="214495551"/>
                  </a:ext>
                </a:extLst>
              </a:tr>
            </a:tbl>
          </a:graphicData>
        </a:graphic>
      </p:graphicFrame>
      <p:sp>
        <p:nvSpPr>
          <p:cNvPr id="54" name="ZoneTexte 53">
            <a:extLst>
              <a:ext uri="{FF2B5EF4-FFF2-40B4-BE49-F238E27FC236}">
                <a16:creationId xmlns:a16="http://schemas.microsoft.com/office/drawing/2014/main" id="{8F541061-6D42-5AC7-7202-51A6810C082E}"/>
              </a:ext>
            </a:extLst>
          </p:cNvPr>
          <p:cNvSpPr txBox="1"/>
          <p:nvPr/>
        </p:nvSpPr>
        <p:spPr>
          <a:xfrm>
            <a:off x="214442" y="2723384"/>
            <a:ext cx="39481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rPr>
              <a:t>350</a:t>
            </a:r>
          </a:p>
        </p:txBody>
      </p:sp>
      <p:sp>
        <p:nvSpPr>
          <p:cNvPr id="55" name="ZoneTexte 54">
            <a:extLst>
              <a:ext uri="{FF2B5EF4-FFF2-40B4-BE49-F238E27FC236}">
                <a16:creationId xmlns:a16="http://schemas.microsoft.com/office/drawing/2014/main" id="{C60E8C9E-A2B1-C681-476D-BF7A9E05C71C}"/>
              </a:ext>
            </a:extLst>
          </p:cNvPr>
          <p:cNvSpPr txBox="1"/>
          <p:nvPr/>
        </p:nvSpPr>
        <p:spPr>
          <a:xfrm>
            <a:off x="222661" y="3453527"/>
            <a:ext cx="39481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rPr>
              <a:t>250</a:t>
            </a:r>
          </a:p>
        </p:txBody>
      </p:sp>
      <p:sp>
        <p:nvSpPr>
          <p:cNvPr id="56" name="ZoneTexte 55">
            <a:extLst>
              <a:ext uri="{FF2B5EF4-FFF2-40B4-BE49-F238E27FC236}">
                <a16:creationId xmlns:a16="http://schemas.microsoft.com/office/drawing/2014/main" id="{1D6BE383-B0AF-0F67-27DB-21EA25DA9F32}"/>
              </a:ext>
            </a:extLst>
          </p:cNvPr>
          <p:cNvSpPr txBox="1"/>
          <p:nvPr/>
        </p:nvSpPr>
        <p:spPr>
          <a:xfrm>
            <a:off x="212720" y="3071779"/>
            <a:ext cx="39481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rPr>
              <a:t>300</a:t>
            </a:r>
          </a:p>
        </p:txBody>
      </p:sp>
      <p:sp>
        <p:nvSpPr>
          <p:cNvPr id="57" name="ZoneTexte 56">
            <a:extLst>
              <a:ext uri="{FF2B5EF4-FFF2-40B4-BE49-F238E27FC236}">
                <a16:creationId xmlns:a16="http://schemas.microsoft.com/office/drawing/2014/main" id="{F63D2733-ED34-D79A-9123-C9FF70311CE3}"/>
              </a:ext>
            </a:extLst>
          </p:cNvPr>
          <p:cNvSpPr txBox="1"/>
          <p:nvPr/>
        </p:nvSpPr>
        <p:spPr>
          <a:xfrm>
            <a:off x="212721" y="3806391"/>
            <a:ext cx="39481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rPr>
              <a:t>200</a:t>
            </a:r>
          </a:p>
        </p:txBody>
      </p:sp>
      <p:sp>
        <p:nvSpPr>
          <p:cNvPr id="58" name="ZoneTexte 57">
            <a:extLst>
              <a:ext uri="{FF2B5EF4-FFF2-40B4-BE49-F238E27FC236}">
                <a16:creationId xmlns:a16="http://schemas.microsoft.com/office/drawing/2014/main" id="{C8B88AF8-9437-FFEA-0458-0F191D78B3C9}"/>
              </a:ext>
            </a:extLst>
          </p:cNvPr>
          <p:cNvSpPr txBox="1"/>
          <p:nvPr/>
        </p:nvSpPr>
        <p:spPr>
          <a:xfrm>
            <a:off x="231305" y="4165707"/>
            <a:ext cx="39481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rPr>
              <a:t>150</a:t>
            </a:r>
          </a:p>
        </p:txBody>
      </p:sp>
      <p:sp>
        <p:nvSpPr>
          <p:cNvPr id="59" name="ZoneTexte 58">
            <a:extLst>
              <a:ext uri="{FF2B5EF4-FFF2-40B4-BE49-F238E27FC236}">
                <a16:creationId xmlns:a16="http://schemas.microsoft.com/office/drawing/2014/main" id="{674E29AE-3251-1616-8239-7852BA5DE534}"/>
              </a:ext>
            </a:extLst>
          </p:cNvPr>
          <p:cNvSpPr txBox="1"/>
          <p:nvPr/>
        </p:nvSpPr>
        <p:spPr>
          <a:xfrm>
            <a:off x="220270" y="4518361"/>
            <a:ext cx="39481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rPr>
              <a:t>100</a:t>
            </a:r>
          </a:p>
        </p:txBody>
      </p:sp>
      <p:sp>
        <p:nvSpPr>
          <p:cNvPr id="60" name="ZoneTexte 59">
            <a:extLst>
              <a:ext uri="{FF2B5EF4-FFF2-40B4-BE49-F238E27FC236}">
                <a16:creationId xmlns:a16="http://schemas.microsoft.com/office/drawing/2014/main" id="{6EE9BC67-77E4-34A0-0C0F-16021140FADA}"/>
              </a:ext>
            </a:extLst>
          </p:cNvPr>
          <p:cNvSpPr txBox="1"/>
          <p:nvPr/>
        </p:nvSpPr>
        <p:spPr>
          <a:xfrm>
            <a:off x="251178" y="4874451"/>
            <a:ext cx="3250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rPr>
              <a:t>50</a:t>
            </a:r>
          </a:p>
        </p:txBody>
      </p:sp>
      <p:sp>
        <p:nvSpPr>
          <p:cNvPr id="61" name="ZoneTexte 60">
            <a:extLst>
              <a:ext uri="{FF2B5EF4-FFF2-40B4-BE49-F238E27FC236}">
                <a16:creationId xmlns:a16="http://schemas.microsoft.com/office/drawing/2014/main" id="{6BA0CF4D-CA78-4072-348C-0AFE20195759}"/>
              </a:ext>
            </a:extLst>
          </p:cNvPr>
          <p:cNvSpPr txBox="1"/>
          <p:nvPr/>
        </p:nvSpPr>
        <p:spPr>
          <a:xfrm>
            <a:off x="249906" y="5230541"/>
            <a:ext cx="3250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Runda Normal" panose="02000000000000000000" pitchFamily="50" charset="0"/>
                <a:ea typeface="+mn-ea"/>
                <a:cs typeface="+mn-cs"/>
              </a:rPr>
              <a:t>  </a:t>
            </a:r>
            <a:r>
              <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rPr>
              <a:t>0</a:t>
            </a:r>
          </a:p>
        </p:txBody>
      </p:sp>
      <p:sp>
        <p:nvSpPr>
          <p:cNvPr id="62" name="ZoneTexte 61">
            <a:extLst>
              <a:ext uri="{FF2B5EF4-FFF2-40B4-BE49-F238E27FC236}">
                <a16:creationId xmlns:a16="http://schemas.microsoft.com/office/drawing/2014/main" id="{427AFDDA-45E0-9A11-AC5B-7261CECF8CFD}"/>
              </a:ext>
            </a:extLst>
          </p:cNvPr>
          <p:cNvSpPr txBox="1"/>
          <p:nvPr/>
        </p:nvSpPr>
        <p:spPr>
          <a:xfrm>
            <a:off x="220270" y="2346334"/>
            <a:ext cx="39481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rPr>
              <a:t>400</a:t>
            </a:r>
          </a:p>
        </p:txBody>
      </p:sp>
      <p:sp>
        <p:nvSpPr>
          <p:cNvPr id="63" name="ZoneTexte 62">
            <a:extLst>
              <a:ext uri="{FF2B5EF4-FFF2-40B4-BE49-F238E27FC236}">
                <a16:creationId xmlns:a16="http://schemas.microsoft.com/office/drawing/2014/main" id="{75D573B7-E70C-78D7-DEDF-AA94F004EB7E}"/>
              </a:ext>
            </a:extLst>
          </p:cNvPr>
          <p:cNvSpPr txBox="1"/>
          <p:nvPr/>
        </p:nvSpPr>
        <p:spPr>
          <a:xfrm rot="20283844">
            <a:off x="569658" y="5439355"/>
            <a:ext cx="5450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err="1">
                <a:ln>
                  <a:noFill/>
                </a:ln>
                <a:solidFill>
                  <a:prstClr val="black">
                    <a:lumMod val="65000"/>
                    <a:lumOff val="35000"/>
                  </a:prstClr>
                </a:solidFill>
                <a:effectLst/>
                <a:uLnTx/>
                <a:uFillTx/>
                <a:latin typeface="Runda Normal" panose="02000000000000000000" pitchFamily="50" charset="0"/>
                <a:ea typeface="+mn-ea"/>
                <a:cs typeface="+mn-cs"/>
              </a:rPr>
              <a:t>Today</a:t>
            </a:r>
            <a:endPar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endParaRPr>
          </a:p>
        </p:txBody>
      </p:sp>
      <p:sp>
        <p:nvSpPr>
          <p:cNvPr id="64" name="ZoneTexte 63">
            <a:extLst>
              <a:ext uri="{FF2B5EF4-FFF2-40B4-BE49-F238E27FC236}">
                <a16:creationId xmlns:a16="http://schemas.microsoft.com/office/drawing/2014/main" id="{89BCFCAD-A033-D763-5121-93C38C5BE449}"/>
              </a:ext>
            </a:extLst>
          </p:cNvPr>
          <p:cNvSpPr txBox="1"/>
          <p:nvPr/>
        </p:nvSpPr>
        <p:spPr>
          <a:xfrm rot="20051546">
            <a:off x="979411" y="5439355"/>
            <a:ext cx="5450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rPr>
              <a:t>FF55</a:t>
            </a:r>
          </a:p>
        </p:txBody>
      </p:sp>
      <p:sp>
        <p:nvSpPr>
          <p:cNvPr id="65" name="ZoneTexte 64">
            <a:extLst>
              <a:ext uri="{FF2B5EF4-FFF2-40B4-BE49-F238E27FC236}">
                <a16:creationId xmlns:a16="http://schemas.microsoft.com/office/drawing/2014/main" id="{02894971-67A4-57DF-C5E2-355355A998B7}"/>
              </a:ext>
            </a:extLst>
          </p:cNvPr>
          <p:cNvSpPr txBox="1"/>
          <p:nvPr/>
        </p:nvSpPr>
        <p:spPr>
          <a:xfrm rot="19928879">
            <a:off x="1143202" y="5484979"/>
            <a:ext cx="86852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err="1">
                <a:ln>
                  <a:noFill/>
                </a:ln>
                <a:solidFill>
                  <a:prstClr val="black">
                    <a:lumMod val="65000"/>
                    <a:lumOff val="35000"/>
                  </a:prstClr>
                </a:solidFill>
                <a:effectLst/>
                <a:uLnTx/>
                <a:uFillTx/>
                <a:latin typeface="Runda Normal" panose="02000000000000000000" pitchFamily="50" charset="0"/>
                <a:ea typeface="+mn-ea"/>
                <a:cs typeface="+mn-cs"/>
              </a:rPr>
              <a:t>REPowerEU</a:t>
            </a:r>
            <a:endPar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endParaRPr>
          </a:p>
        </p:txBody>
      </p:sp>
      <p:sp>
        <p:nvSpPr>
          <p:cNvPr id="66" name="ZoneTexte 65">
            <a:extLst>
              <a:ext uri="{FF2B5EF4-FFF2-40B4-BE49-F238E27FC236}">
                <a16:creationId xmlns:a16="http://schemas.microsoft.com/office/drawing/2014/main" id="{675AC31B-86CC-FD21-3CF7-34584ED2569C}"/>
              </a:ext>
            </a:extLst>
          </p:cNvPr>
          <p:cNvSpPr txBox="1"/>
          <p:nvPr/>
        </p:nvSpPr>
        <p:spPr>
          <a:xfrm rot="19835172">
            <a:off x="1861813" y="5429945"/>
            <a:ext cx="5450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rPr>
              <a:t>2030</a:t>
            </a:r>
          </a:p>
        </p:txBody>
      </p:sp>
      <p:cxnSp>
        <p:nvCxnSpPr>
          <p:cNvPr id="72" name="Connecteur droit 71">
            <a:extLst>
              <a:ext uri="{FF2B5EF4-FFF2-40B4-BE49-F238E27FC236}">
                <a16:creationId xmlns:a16="http://schemas.microsoft.com/office/drawing/2014/main" id="{7EDDA6DB-C31E-D976-BEBF-A3748026EF8E}"/>
              </a:ext>
            </a:extLst>
          </p:cNvPr>
          <p:cNvCxnSpPr>
            <a:endCxn id="66" idx="3"/>
          </p:cNvCxnSpPr>
          <p:nvPr/>
        </p:nvCxnSpPr>
        <p:spPr>
          <a:xfrm>
            <a:off x="684558" y="5342881"/>
            <a:ext cx="1642533" cy="0"/>
          </a:xfrm>
          <a:prstGeom prst="line">
            <a:avLst/>
          </a:prstGeom>
        </p:spPr>
        <p:style>
          <a:lnRef idx="1">
            <a:schemeClr val="dk1"/>
          </a:lnRef>
          <a:fillRef idx="0">
            <a:schemeClr val="dk1"/>
          </a:fillRef>
          <a:effectRef idx="0">
            <a:schemeClr val="dk1"/>
          </a:effectRef>
          <a:fontRef idx="minor">
            <a:schemeClr val="tx1"/>
          </a:fontRef>
        </p:style>
      </p:cxnSp>
      <p:sp>
        <p:nvSpPr>
          <p:cNvPr id="74" name="ZoneTexte 73">
            <a:extLst>
              <a:ext uri="{FF2B5EF4-FFF2-40B4-BE49-F238E27FC236}">
                <a16:creationId xmlns:a16="http://schemas.microsoft.com/office/drawing/2014/main" id="{99C2840E-B381-CD1F-7CD8-DF7645AD6A18}"/>
              </a:ext>
            </a:extLst>
          </p:cNvPr>
          <p:cNvSpPr txBox="1"/>
          <p:nvPr/>
        </p:nvSpPr>
        <p:spPr>
          <a:xfrm>
            <a:off x="680768" y="5096053"/>
            <a:ext cx="3250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Runda Normal" panose="02000000000000000000" pitchFamily="50" charset="0"/>
                <a:ea typeface="+mn-ea"/>
                <a:cs typeface="+mn-cs"/>
              </a:rPr>
              <a:t>  0</a:t>
            </a:r>
          </a:p>
        </p:txBody>
      </p:sp>
      <p:sp>
        <p:nvSpPr>
          <p:cNvPr id="75" name="Rectangle 74">
            <a:extLst>
              <a:ext uri="{FF2B5EF4-FFF2-40B4-BE49-F238E27FC236}">
                <a16:creationId xmlns:a16="http://schemas.microsoft.com/office/drawing/2014/main" id="{68A85950-F457-F992-CDF4-32ECE0B601BE}"/>
              </a:ext>
            </a:extLst>
          </p:cNvPr>
          <p:cNvSpPr/>
          <p:nvPr/>
        </p:nvSpPr>
        <p:spPr>
          <a:xfrm>
            <a:off x="1038271" y="3988294"/>
            <a:ext cx="319243" cy="13549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E7E6E6">
                  <a:lumMod val="75000"/>
                </a:srgbClr>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7B1E1421-1BC4-19A8-9059-BD1E45EF4AFC}"/>
              </a:ext>
            </a:extLst>
          </p:cNvPr>
          <p:cNvSpPr/>
          <p:nvPr/>
        </p:nvSpPr>
        <p:spPr>
          <a:xfrm>
            <a:off x="1503355" y="2747360"/>
            <a:ext cx="319243" cy="1234600"/>
          </a:xfrm>
          <a:prstGeom prst="rect">
            <a:avLst/>
          </a:prstGeom>
          <a:solidFill>
            <a:srgbClr val="EAD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F0C34BC3-DD11-62B6-72EC-7AD317B6DD78}"/>
              </a:ext>
            </a:extLst>
          </p:cNvPr>
          <p:cNvSpPr/>
          <p:nvPr/>
        </p:nvSpPr>
        <p:spPr>
          <a:xfrm>
            <a:off x="2002760" y="2746630"/>
            <a:ext cx="319243" cy="259625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ZoneTexte 77">
            <a:extLst>
              <a:ext uri="{FF2B5EF4-FFF2-40B4-BE49-F238E27FC236}">
                <a16:creationId xmlns:a16="http://schemas.microsoft.com/office/drawing/2014/main" id="{74B14050-A5F7-335D-BA61-E896ECFBBF02}"/>
              </a:ext>
            </a:extLst>
          </p:cNvPr>
          <p:cNvSpPr txBox="1"/>
          <p:nvPr/>
        </p:nvSpPr>
        <p:spPr>
          <a:xfrm>
            <a:off x="966057" y="4016783"/>
            <a:ext cx="4495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Runda Normal" panose="02000000000000000000" pitchFamily="50" charset="0"/>
                <a:ea typeface="+mn-ea"/>
                <a:cs typeface="+mn-cs"/>
              </a:rPr>
              <a:t>  190</a:t>
            </a:r>
          </a:p>
        </p:txBody>
      </p:sp>
      <p:sp>
        <p:nvSpPr>
          <p:cNvPr id="79" name="ZoneTexte 78">
            <a:extLst>
              <a:ext uri="{FF2B5EF4-FFF2-40B4-BE49-F238E27FC236}">
                <a16:creationId xmlns:a16="http://schemas.microsoft.com/office/drawing/2014/main" id="{3AC6AC27-4EE9-497C-5DED-E9B0AF2D4190}"/>
              </a:ext>
            </a:extLst>
          </p:cNvPr>
          <p:cNvSpPr txBox="1"/>
          <p:nvPr/>
        </p:nvSpPr>
        <p:spPr>
          <a:xfrm>
            <a:off x="1432289" y="3166170"/>
            <a:ext cx="4495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Runda Normal" panose="02000000000000000000" pitchFamily="50" charset="0"/>
                <a:ea typeface="+mn-ea"/>
                <a:cs typeface="+mn-cs"/>
              </a:rPr>
              <a:t>  165</a:t>
            </a:r>
          </a:p>
        </p:txBody>
      </p:sp>
      <p:sp>
        <p:nvSpPr>
          <p:cNvPr id="80" name="ZoneTexte 79">
            <a:extLst>
              <a:ext uri="{FF2B5EF4-FFF2-40B4-BE49-F238E27FC236}">
                <a16:creationId xmlns:a16="http://schemas.microsoft.com/office/drawing/2014/main" id="{6316BB0D-A971-AB8D-1C46-732576717604}"/>
              </a:ext>
            </a:extLst>
          </p:cNvPr>
          <p:cNvSpPr txBox="1"/>
          <p:nvPr/>
        </p:nvSpPr>
        <p:spPr>
          <a:xfrm>
            <a:off x="1924939" y="2542607"/>
            <a:ext cx="4495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Runda Normal" panose="02000000000000000000" pitchFamily="50" charset="0"/>
                <a:ea typeface="+mn-ea"/>
                <a:cs typeface="+mn-cs"/>
              </a:rPr>
              <a:t>  355</a:t>
            </a:r>
          </a:p>
        </p:txBody>
      </p:sp>
      <p:cxnSp>
        <p:nvCxnSpPr>
          <p:cNvPr id="81" name="Connecteur droit 80">
            <a:extLst>
              <a:ext uri="{FF2B5EF4-FFF2-40B4-BE49-F238E27FC236}">
                <a16:creationId xmlns:a16="http://schemas.microsoft.com/office/drawing/2014/main" id="{A04FBAD7-C7E9-DB09-4CEA-1667782AF526}"/>
              </a:ext>
            </a:extLst>
          </p:cNvPr>
          <p:cNvCxnSpPr>
            <a:cxnSpLocks/>
          </p:cNvCxnSpPr>
          <p:nvPr/>
        </p:nvCxnSpPr>
        <p:spPr>
          <a:xfrm>
            <a:off x="1059400" y="3989958"/>
            <a:ext cx="769904" cy="177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Connecteur droit 83">
            <a:extLst>
              <a:ext uri="{FF2B5EF4-FFF2-40B4-BE49-F238E27FC236}">
                <a16:creationId xmlns:a16="http://schemas.microsoft.com/office/drawing/2014/main" id="{4F9B0D3D-193A-1C15-5DA8-EE8AF512B8F8}"/>
              </a:ext>
            </a:extLst>
          </p:cNvPr>
          <p:cNvCxnSpPr>
            <a:cxnSpLocks/>
          </p:cNvCxnSpPr>
          <p:nvPr/>
        </p:nvCxnSpPr>
        <p:spPr>
          <a:xfrm>
            <a:off x="1502746" y="2746518"/>
            <a:ext cx="817418" cy="22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5" name="Connecteur droit 114">
            <a:extLst>
              <a:ext uri="{FF2B5EF4-FFF2-40B4-BE49-F238E27FC236}">
                <a16:creationId xmlns:a16="http://schemas.microsoft.com/office/drawing/2014/main" id="{1677CF54-4F9F-DF8B-D11E-25BBAE14BA51}"/>
              </a:ext>
            </a:extLst>
          </p:cNvPr>
          <p:cNvCxnSpPr>
            <a:cxnSpLocks/>
          </p:cNvCxnSpPr>
          <p:nvPr/>
        </p:nvCxnSpPr>
        <p:spPr>
          <a:xfrm flipV="1">
            <a:off x="1211800" y="2044485"/>
            <a:ext cx="0" cy="181442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4" name="Connecteur droit 123">
            <a:extLst>
              <a:ext uri="{FF2B5EF4-FFF2-40B4-BE49-F238E27FC236}">
                <a16:creationId xmlns:a16="http://schemas.microsoft.com/office/drawing/2014/main" id="{3CF44B17-BB51-5D7E-4A00-41886A9F8CCA}"/>
              </a:ext>
            </a:extLst>
          </p:cNvPr>
          <p:cNvCxnSpPr>
            <a:cxnSpLocks/>
          </p:cNvCxnSpPr>
          <p:nvPr/>
        </p:nvCxnSpPr>
        <p:spPr>
          <a:xfrm>
            <a:off x="1211800" y="2044485"/>
            <a:ext cx="95596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31" name="Connecteur droit avec flèche 130">
            <a:extLst>
              <a:ext uri="{FF2B5EF4-FFF2-40B4-BE49-F238E27FC236}">
                <a16:creationId xmlns:a16="http://schemas.microsoft.com/office/drawing/2014/main" id="{928A036B-B72E-DC92-0258-0F0261EF6E63}"/>
              </a:ext>
            </a:extLst>
          </p:cNvPr>
          <p:cNvCxnSpPr>
            <a:cxnSpLocks/>
          </p:cNvCxnSpPr>
          <p:nvPr/>
        </p:nvCxnSpPr>
        <p:spPr>
          <a:xfrm>
            <a:off x="2162381" y="2044485"/>
            <a:ext cx="0" cy="5080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32" name="Ellipse 131">
            <a:extLst>
              <a:ext uri="{FF2B5EF4-FFF2-40B4-BE49-F238E27FC236}">
                <a16:creationId xmlns:a16="http://schemas.microsoft.com/office/drawing/2014/main" id="{736166B7-8251-ACD4-0956-B6DA1EE66261}"/>
              </a:ext>
            </a:extLst>
          </p:cNvPr>
          <p:cNvSpPr/>
          <p:nvPr/>
        </p:nvSpPr>
        <p:spPr>
          <a:xfrm>
            <a:off x="1357514" y="1860383"/>
            <a:ext cx="645245" cy="38317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ZoneTexte 132">
            <a:extLst>
              <a:ext uri="{FF2B5EF4-FFF2-40B4-BE49-F238E27FC236}">
                <a16:creationId xmlns:a16="http://schemas.microsoft.com/office/drawing/2014/main" id="{109B00B0-7938-BC45-192A-5CF2E97CE6D7}"/>
              </a:ext>
            </a:extLst>
          </p:cNvPr>
          <p:cNvSpPr txBox="1"/>
          <p:nvPr/>
        </p:nvSpPr>
        <p:spPr>
          <a:xfrm>
            <a:off x="1387158" y="1887610"/>
            <a:ext cx="8410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Runda Normal" panose="02000000000000000000" pitchFamily="50" charset="0"/>
                <a:ea typeface="+mn-ea"/>
                <a:cs typeface="+mn-cs"/>
              </a:rPr>
              <a:t>+87%</a:t>
            </a:r>
          </a:p>
        </p:txBody>
      </p:sp>
      <p:graphicFrame>
        <p:nvGraphicFramePr>
          <p:cNvPr id="134" name="Tableau 52">
            <a:extLst>
              <a:ext uri="{FF2B5EF4-FFF2-40B4-BE49-F238E27FC236}">
                <a16:creationId xmlns:a16="http://schemas.microsoft.com/office/drawing/2014/main" id="{E6706B88-332F-CA9C-BC5D-1FF29E27DEA3}"/>
              </a:ext>
            </a:extLst>
          </p:cNvPr>
          <p:cNvGraphicFramePr>
            <a:graphicFrameLocks noGrp="1"/>
          </p:cNvGraphicFramePr>
          <p:nvPr/>
        </p:nvGraphicFramePr>
        <p:xfrm>
          <a:off x="2496026" y="2448511"/>
          <a:ext cx="1643295" cy="2926080"/>
        </p:xfrm>
        <a:graphic>
          <a:graphicData uri="http://schemas.openxmlformats.org/drawingml/2006/table">
            <a:tbl>
              <a:tblPr firstRow="1" bandRow="1">
                <a:tableStyleId>{F2DE63D5-997A-4646-A377-4702673A728D}</a:tableStyleId>
              </a:tblPr>
              <a:tblGrid>
                <a:gridCol w="1643295">
                  <a:extLst>
                    <a:ext uri="{9D8B030D-6E8A-4147-A177-3AD203B41FA5}">
                      <a16:colId xmlns:a16="http://schemas.microsoft.com/office/drawing/2014/main" val="2620059502"/>
                    </a:ext>
                  </a:extLst>
                </a:gridCol>
              </a:tblGrid>
              <a:tr h="199736">
                <a:tc>
                  <a:txBody>
                    <a:bodyPr/>
                    <a:lstStyle/>
                    <a:p>
                      <a:endParaRPr lang="fr-FR" dirty="0">
                        <a:solidFill>
                          <a:srgbClr val="F5F9F1"/>
                        </a:solidFill>
                      </a:endParaRPr>
                    </a:p>
                  </a:txBody>
                  <a:tcPr>
                    <a:solidFill>
                      <a:srgbClr val="EBF6E9"/>
                    </a:solidFill>
                  </a:tcPr>
                </a:tc>
                <a:extLst>
                  <a:ext uri="{0D108BD9-81ED-4DB2-BD59-A6C34878D82A}">
                    <a16:rowId xmlns:a16="http://schemas.microsoft.com/office/drawing/2014/main" val="3368685604"/>
                  </a:ext>
                </a:extLst>
              </a:tr>
              <a:tr h="199736">
                <a:tc>
                  <a:txBody>
                    <a:bodyPr/>
                    <a:lstStyle/>
                    <a:p>
                      <a:endParaRPr lang="fr-FR" dirty="0">
                        <a:solidFill>
                          <a:srgbClr val="F5F9F1"/>
                        </a:solidFill>
                      </a:endParaRPr>
                    </a:p>
                  </a:txBody>
                  <a:tcPr>
                    <a:solidFill>
                      <a:srgbClr val="EBF6E9"/>
                    </a:solidFill>
                  </a:tcPr>
                </a:tc>
                <a:extLst>
                  <a:ext uri="{0D108BD9-81ED-4DB2-BD59-A6C34878D82A}">
                    <a16:rowId xmlns:a16="http://schemas.microsoft.com/office/drawing/2014/main" val="3471958339"/>
                  </a:ext>
                </a:extLst>
              </a:tr>
              <a:tr h="199736">
                <a:tc>
                  <a:txBody>
                    <a:bodyPr/>
                    <a:lstStyle/>
                    <a:p>
                      <a:endParaRPr lang="fr-FR">
                        <a:solidFill>
                          <a:srgbClr val="F5F9F1"/>
                        </a:solidFill>
                      </a:endParaRPr>
                    </a:p>
                  </a:txBody>
                  <a:tcPr>
                    <a:solidFill>
                      <a:srgbClr val="EBF6E9"/>
                    </a:solidFill>
                  </a:tcPr>
                </a:tc>
                <a:extLst>
                  <a:ext uri="{0D108BD9-81ED-4DB2-BD59-A6C34878D82A}">
                    <a16:rowId xmlns:a16="http://schemas.microsoft.com/office/drawing/2014/main" val="117342690"/>
                  </a:ext>
                </a:extLst>
              </a:tr>
              <a:tr h="199736">
                <a:tc>
                  <a:txBody>
                    <a:bodyPr/>
                    <a:lstStyle/>
                    <a:p>
                      <a:endParaRPr lang="fr-FR" dirty="0">
                        <a:solidFill>
                          <a:srgbClr val="F5F9F1"/>
                        </a:solidFill>
                      </a:endParaRPr>
                    </a:p>
                  </a:txBody>
                  <a:tcPr>
                    <a:solidFill>
                      <a:srgbClr val="EBF6E9"/>
                    </a:solidFill>
                  </a:tcPr>
                </a:tc>
                <a:extLst>
                  <a:ext uri="{0D108BD9-81ED-4DB2-BD59-A6C34878D82A}">
                    <a16:rowId xmlns:a16="http://schemas.microsoft.com/office/drawing/2014/main" val="1860449485"/>
                  </a:ext>
                </a:extLst>
              </a:tr>
              <a:tr h="199736">
                <a:tc>
                  <a:txBody>
                    <a:bodyPr/>
                    <a:lstStyle/>
                    <a:p>
                      <a:endParaRPr lang="fr-FR" dirty="0">
                        <a:solidFill>
                          <a:srgbClr val="F5F9F1"/>
                        </a:solidFill>
                      </a:endParaRPr>
                    </a:p>
                  </a:txBody>
                  <a:tcPr>
                    <a:solidFill>
                      <a:srgbClr val="EBF6E9"/>
                    </a:solidFill>
                  </a:tcPr>
                </a:tc>
                <a:extLst>
                  <a:ext uri="{0D108BD9-81ED-4DB2-BD59-A6C34878D82A}">
                    <a16:rowId xmlns:a16="http://schemas.microsoft.com/office/drawing/2014/main" val="1478891162"/>
                  </a:ext>
                </a:extLst>
              </a:tr>
              <a:tr h="199736">
                <a:tc>
                  <a:txBody>
                    <a:bodyPr/>
                    <a:lstStyle/>
                    <a:p>
                      <a:endParaRPr lang="fr-FR">
                        <a:solidFill>
                          <a:srgbClr val="F5F9F1"/>
                        </a:solidFill>
                      </a:endParaRPr>
                    </a:p>
                  </a:txBody>
                  <a:tcPr>
                    <a:solidFill>
                      <a:srgbClr val="EBF6E9"/>
                    </a:solidFill>
                  </a:tcPr>
                </a:tc>
                <a:extLst>
                  <a:ext uri="{0D108BD9-81ED-4DB2-BD59-A6C34878D82A}">
                    <a16:rowId xmlns:a16="http://schemas.microsoft.com/office/drawing/2014/main" val="3108288997"/>
                  </a:ext>
                </a:extLst>
              </a:tr>
              <a:tr h="199736">
                <a:tc>
                  <a:txBody>
                    <a:bodyPr/>
                    <a:lstStyle/>
                    <a:p>
                      <a:endParaRPr lang="fr-FR" dirty="0">
                        <a:solidFill>
                          <a:srgbClr val="F5F9F1"/>
                        </a:solidFill>
                      </a:endParaRPr>
                    </a:p>
                  </a:txBody>
                  <a:tcPr>
                    <a:solidFill>
                      <a:srgbClr val="EBF6E9"/>
                    </a:solidFill>
                  </a:tcPr>
                </a:tc>
                <a:extLst>
                  <a:ext uri="{0D108BD9-81ED-4DB2-BD59-A6C34878D82A}">
                    <a16:rowId xmlns:a16="http://schemas.microsoft.com/office/drawing/2014/main" val="4070011222"/>
                  </a:ext>
                </a:extLst>
              </a:tr>
              <a:tr h="199736">
                <a:tc>
                  <a:txBody>
                    <a:bodyPr/>
                    <a:lstStyle/>
                    <a:p>
                      <a:endParaRPr lang="fr-FR" dirty="0">
                        <a:solidFill>
                          <a:srgbClr val="F5F9F1"/>
                        </a:solidFill>
                      </a:endParaRPr>
                    </a:p>
                  </a:txBody>
                  <a:tcPr>
                    <a:solidFill>
                      <a:srgbClr val="EBF6E9"/>
                    </a:solidFill>
                  </a:tcPr>
                </a:tc>
                <a:extLst>
                  <a:ext uri="{0D108BD9-81ED-4DB2-BD59-A6C34878D82A}">
                    <a16:rowId xmlns:a16="http://schemas.microsoft.com/office/drawing/2014/main" val="214495551"/>
                  </a:ext>
                </a:extLst>
              </a:tr>
            </a:tbl>
          </a:graphicData>
        </a:graphic>
      </p:graphicFrame>
      <p:sp>
        <p:nvSpPr>
          <p:cNvPr id="144" name="ZoneTexte 143">
            <a:extLst>
              <a:ext uri="{FF2B5EF4-FFF2-40B4-BE49-F238E27FC236}">
                <a16:creationId xmlns:a16="http://schemas.microsoft.com/office/drawing/2014/main" id="{98CE2C36-C093-700C-28A6-D9CF3EC746D9}"/>
              </a:ext>
            </a:extLst>
          </p:cNvPr>
          <p:cNvSpPr txBox="1"/>
          <p:nvPr/>
        </p:nvSpPr>
        <p:spPr>
          <a:xfrm rot="20283844">
            <a:off x="2388392" y="5455210"/>
            <a:ext cx="5450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err="1">
                <a:ln>
                  <a:noFill/>
                </a:ln>
                <a:solidFill>
                  <a:prstClr val="black">
                    <a:lumMod val="65000"/>
                    <a:lumOff val="35000"/>
                  </a:prstClr>
                </a:solidFill>
                <a:effectLst/>
                <a:uLnTx/>
                <a:uFillTx/>
                <a:latin typeface="Runda Normal" panose="02000000000000000000" pitchFamily="50" charset="0"/>
                <a:ea typeface="+mn-ea"/>
                <a:cs typeface="+mn-cs"/>
              </a:rPr>
              <a:t>Today</a:t>
            </a:r>
            <a:endPar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endParaRPr>
          </a:p>
        </p:txBody>
      </p:sp>
      <p:sp>
        <p:nvSpPr>
          <p:cNvPr id="145" name="ZoneTexte 144">
            <a:extLst>
              <a:ext uri="{FF2B5EF4-FFF2-40B4-BE49-F238E27FC236}">
                <a16:creationId xmlns:a16="http://schemas.microsoft.com/office/drawing/2014/main" id="{6BFF57B9-74DF-5FF1-8636-0247FA12166F}"/>
              </a:ext>
            </a:extLst>
          </p:cNvPr>
          <p:cNvSpPr txBox="1"/>
          <p:nvPr/>
        </p:nvSpPr>
        <p:spPr>
          <a:xfrm rot="20051546">
            <a:off x="2798145" y="5455210"/>
            <a:ext cx="5450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rPr>
              <a:t>FF55</a:t>
            </a:r>
          </a:p>
        </p:txBody>
      </p:sp>
      <p:sp>
        <p:nvSpPr>
          <p:cNvPr id="146" name="ZoneTexte 145">
            <a:extLst>
              <a:ext uri="{FF2B5EF4-FFF2-40B4-BE49-F238E27FC236}">
                <a16:creationId xmlns:a16="http://schemas.microsoft.com/office/drawing/2014/main" id="{81DB9F1D-5EAF-8131-2D06-A7F2E118FB50}"/>
              </a:ext>
            </a:extLst>
          </p:cNvPr>
          <p:cNvSpPr txBox="1"/>
          <p:nvPr/>
        </p:nvSpPr>
        <p:spPr>
          <a:xfrm rot="19928879">
            <a:off x="2961936" y="5500834"/>
            <a:ext cx="86852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err="1">
                <a:ln>
                  <a:noFill/>
                </a:ln>
                <a:solidFill>
                  <a:prstClr val="black">
                    <a:lumMod val="65000"/>
                    <a:lumOff val="35000"/>
                  </a:prstClr>
                </a:solidFill>
                <a:effectLst/>
                <a:uLnTx/>
                <a:uFillTx/>
                <a:latin typeface="Runda Normal" panose="02000000000000000000" pitchFamily="50" charset="0"/>
                <a:ea typeface="+mn-ea"/>
                <a:cs typeface="+mn-cs"/>
              </a:rPr>
              <a:t>REPowerEU</a:t>
            </a:r>
            <a:endPar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endParaRPr>
          </a:p>
        </p:txBody>
      </p:sp>
      <p:sp>
        <p:nvSpPr>
          <p:cNvPr id="147" name="ZoneTexte 146">
            <a:extLst>
              <a:ext uri="{FF2B5EF4-FFF2-40B4-BE49-F238E27FC236}">
                <a16:creationId xmlns:a16="http://schemas.microsoft.com/office/drawing/2014/main" id="{4BCB8AFA-AA22-B71A-C352-E0FD5CE7C3F4}"/>
              </a:ext>
            </a:extLst>
          </p:cNvPr>
          <p:cNvSpPr txBox="1"/>
          <p:nvPr/>
        </p:nvSpPr>
        <p:spPr>
          <a:xfrm rot="19835172">
            <a:off x="3680547" y="5445800"/>
            <a:ext cx="5450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65000"/>
                    <a:lumOff val="35000"/>
                  </a:prstClr>
                </a:solidFill>
                <a:effectLst/>
                <a:uLnTx/>
                <a:uFillTx/>
                <a:latin typeface="Runda Normal" panose="02000000000000000000" pitchFamily="50" charset="0"/>
                <a:ea typeface="+mn-ea"/>
                <a:cs typeface="+mn-cs"/>
              </a:rPr>
              <a:t>2030</a:t>
            </a:r>
          </a:p>
        </p:txBody>
      </p:sp>
      <p:cxnSp>
        <p:nvCxnSpPr>
          <p:cNvPr id="148" name="Connecteur droit 147">
            <a:extLst>
              <a:ext uri="{FF2B5EF4-FFF2-40B4-BE49-F238E27FC236}">
                <a16:creationId xmlns:a16="http://schemas.microsoft.com/office/drawing/2014/main" id="{2862629B-7819-A5AB-5C77-5330A6B984CF}"/>
              </a:ext>
            </a:extLst>
          </p:cNvPr>
          <p:cNvCxnSpPr>
            <a:endCxn id="147" idx="3"/>
          </p:cNvCxnSpPr>
          <p:nvPr/>
        </p:nvCxnSpPr>
        <p:spPr>
          <a:xfrm>
            <a:off x="2503292" y="5358736"/>
            <a:ext cx="1642533" cy="0"/>
          </a:xfrm>
          <a:prstGeom prst="line">
            <a:avLst/>
          </a:prstGeom>
        </p:spPr>
        <p:style>
          <a:lnRef idx="1">
            <a:schemeClr val="dk1"/>
          </a:lnRef>
          <a:fillRef idx="0">
            <a:schemeClr val="dk1"/>
          </a:fillRef>
          <a:effectRef idx="0">
            <a:schemeClr val="dk1"/>
          </a:effectRef>
          <a:fontRef idx="minor">
            <a:schemeClr val="tx1"/>
          </a:fontRef>
        </p:style>
      </p:cxnSp>
      <p:sp>
        <p:nvSpPr>
          <p:cNvPr id="149" name="ZoneTexte 148">
            <a:extLst>
              <a:ext uri="{FF2B5EF4-FFF2-40B4-BE49-F238E27FC236}">
                <a16:creationId xmlns:a16="http://schemas.microsoft.com/office/drawing/2014/main" id="{C818F847-C79B-45E8-54E5-71494B3118DA}"/>
              </a:ext>
            </a:extLst>
          </p:cNvPr>
          <p:cNvSpPr txBox="1"/>
          <p:nvPr/>
        </p:nvSpPr>
        <p:spPr>
          <a:xfrm>
            <a:off x="2490997" y="4689143"/>
            <a:ext cx="3250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Runda Normal" panose="02000000000000000000" pitchFamily="50" charset="0"/>
                <a:ea typeface="+mn-ea"/>
                <a:cs typeface="+mn-cs"/>
              </a:rPr>
              <a:t>  30</a:t>
            </a:r>
          </a:p>
        </p:txBody>
      </p:sp>
      <p:sp>
        <p:nvSpPr>
          <p:cNvPr id="150" name="Rectangle 149">
            <a:extLst>
              <a:ext uri="{FF2B5EF4-FFF2-40B4-BE49-F238E27FC236}">
                <a16:creationId xmlns:a16="http://schemas.microsoft.com/office/drawing/2014/main" id="{7DD069ED-1239-5BC2-1F10-3907A52E7DF8}"/>
              </a:ext>
            </a:extLst>
          </p:cNvPr>
          <p:cNvSpPr/>
          <p:nvPr/>
        </p:nvSpPr>
        <p:spPr>
          <a:xfrm>
            <a:off x="2857005" y="4266488"/>
            <a:ext cx="319243" cy="829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Rectangle 150">
            <a:extLst>
              <a:ext uri="{FF2B5EF4-FFF2-40B4-BE49-F238E27FC236}">
                <a16:creationId xmlns:a16="http://schemas.microsoft.com/office/drawing/2014/main" id="{431CAB66-C6B6-CDBC-205B-790B78270BF1}"/>
              </a:ext>
            </a:extLst>
          </p:cNvPr>
          <p:cNvSpPr/>
          <p:nvPr/>
        </p:nvSpPr>
        <p:spPr>
          <a:xfrm>
            <a:off x="3322089" y="2679343"/>
            <a:ext cx="319243" cy="1580892"/>
          </a:xfrm>
          <a:prstGeom prst="rect">
            <a:avLst/>
          </a:prstGeom>
          <a:solidFill>
            <a:srgbClr val="70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Rectangle 151">
            <a:extLst>
              <a:ext uri="{FF2B5EF4-FFF2-40B4-BE49-F238E27FC236}">
                <a16:creationId xmlns:a16="http://schemas.microsoft.com/office/drawing/2014/main" id="{757F4464-500D-E8E9-B1D0-FB9F703981AA}"/>
              </a:ext>
            </a:extLst>
          </p:cNvPr>
          <p:cNvSpPr/>
          <p:nvPr/>
        </p:nvSpPr>
        <p:spPr>
          <a:xfrm>
            <a:off x="3821494" y="2679343"/>
            <a:ext cx="319243" cy="26793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ZoneTexte 152">
            <a:extLst>
              <a:ext uri="{FF2B5EF4-FFF2-40B4-BE49-F238E27FC236}">
                <a16:creationId xmlns:a16="http://schemas.microsoft.com/office/drawing/2014/main" id="{5E812771-EA27-7BC7-FC92-7FA3FD183AD1}"/>
              </a:ext>
            </a:extLst>
          </p:cNvPr>
          <p:cNvSpPr txBox="1"/>
          <p:nvPr/>
        </p:nvSpPr>
        <p:spPr>
          <a:xfrm>
            <a:off x="2784791" y="4032638"/>
            <a:ext cx="4495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Runda Normal" panose="02000000000000000000" pitchFamily="50" charset="0"/>
                <a:ea typeface="+mn-ea"/>
                <a:cs typeface="+mn-cs"/>
              </a:rPr>
              <a:t>  150</a:t>
            </a:r>
          </a:p>
        </p:txBody>
      </p:sp>
      <p:sp>
        <p:nvSpPr>
          <p:cNvPr id="154" name="ZoneTexte 153">
            <a:extLst>
              <a:ext uri="{FF2B5EF4-FFF2-40B4-BE49-F238E27FC236}">
                <a16:creationId xmlns:a16="http://schemas.microsoft.com/office/drawing/2014/main" id="{BF763A46-C08F-C777-7E26-4017E4DFD220}"/>
              </a:ext>
            </a:extLst>
          </p:cNvPr>
          <p:cNvSpPr txBox="1"/>
          <p:nvPr/>
        </p:nvSpPr>
        <p:spPr>
          <a:xfrm>
            <a:off x="3251023" y="3182025"/>
            <a:ext cx="4495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Runda Normal" panose="02000000000000000000" pitchFamily="50" charset="0"/>
                <a:ea typeface="+mn-ea"/>
                <a:cs typeface="+mn-cs"/>
              </a:rPr>
              <a:t>  190</a:t>
            </a:r>
          </a:p>
        </p:txBody>
      </p:sp>
      <p:sp>
        <p:nvSpPr>
          <p:cNvPr id="155" name="ZoneTexte 154">
            <a:extLst>
              <a:ext uri="{FF2B5EF4-FFF2-40B4-BE49-F238E27FC236}">
                <a16:creationId xmlns:a16="http://schemas.microsoft.com/office/drawing/2014/main" id="{13880E72-8B0C-7505-8CEE-80015E77D118}"/>
              </a:ext>
            </a:extLst>
          </p:cNvPr>
          <p:cNvSpPr txBox="1"/>
          <p:nvPr/>
        </p:nvSpPr>
        <p:spPr>
          <a:xfrm>
            <a:off x="3728297" y="2283976"/>
            <a:ext cx="4495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Runda Normal" panose="02000000000000000000" pitchFamily="50" charset="0"/>
                <a:ea typeface="+mn-ea"/>
                <a:cs typeface="+mn-cs"/>
              </a:rPr>
              <a:t>  370</a:t>
            </a:r>
          </a:p>
        </p:txBody>
      </p:sp>
      <p:cxnSp>
        <p:nvCxnSpPr>
          <p:cNvPr id="156" name="Connecteur droit 155">
            <a:extLst>
              <a:ext uri="{FF2B5EF4-FFF2-40B4-BE49-F238E27FC236}">
                <a16:creationId xmlns:a16="http://schemas.microsoft.com/office/drawing/2014/main" id="{013C0F08-BA00-3FE4-5B5B-8245842A6FE9}"/>
              </a:ext>
            </a:extLst>
          </p:cNvPr>
          <p:cNvCxnSpPr>
            <a:cxnSpLocks/>
          </p:cNvCxnSpPr>
          <p:nvPr/>
        </p:nvCxnSpPr>
        <p:spPr>
          <a:xfrm>
            <a:off x="2861319" y="4263398"/>
            <a:ext cx="769904" cy="177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7" name="Connecteur droit 156">
            <a:extLst>
              <a:ext uri="{FF2B5EF4-FFF2-40B4-BE49-F238E27FC236}">
                <a16:creationId xmlns:a16="http://schemas.microsoft.com/office/drawing/2014/main" id="{1370EF76-A126-6083-B24B-D38C3154C1DE}"/>
              </a:ext>
            </a:extLst>
          </p:cNvPr>
          <p:cNvCxnSpPr>
            <a:cxnSpLocks/>
          </p:cNvCxnSpPr>
          <p:nvPr/>
        </p:nvCxnSpPr>
        <p:spPr>
          <a:xfrm>
            <a:off x="3321903" y="2677502"/>
            <a:ext cx="817418" cy="22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8" name="Connecteur droit 157">
            <a:extLst>
              <a:ext uri="{FF2B5EF4-FFF2-40B4-BE49-F238E27FC236}">
                <a16:creationId xmlns:a16="http://schemas.microsoft.com/office/drawing/2014/main" id="{19199CC3-0D8A-33E0-38C5-E9CA82DD13C8}"/>
              </a:ext>
            </a:extLst>
          </p:cNvPr>
          <p:cNvCxnSpPr>
            <a:cxnSpLocks/>
          </p:cNvCxnSpPr>
          <p:nvPr/>
        </p:nvCxnSpPr>
        <p:spPr>
          <a:xfrm flipV="1">
            <a:off x="3030534" y="2060340"/>
            <a:ext cx="0" cy="181442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9" name="Connecteur droit 158">
            <a:extLst>
              <a:ext uri="{FF2B5EF4-FFF2-40B4-BE49-F238E27FC236}">
                <a16:creationId xmlns:a16="http://schemas.microsoft.com/office/drawing/2014/main" id="{56E145A3-CC52-B9F3-8269-2FC724AC33DA}"/>
              </a:ext>
            </a:extLst>
          </p:cNvPr>
          <p:cNvCxnSpPr>
            <a:cxnSpLocks/>
          </p:cNvCxnSpPr>
          <p:nvPr/>
        </p:nvCxnSpPr>
        <p:spPr>
          <a:xfrm>
            <a:off x="3030534" y="2060340"/>
            <a:ext cx="95596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0" name="Connecteur droit avec flèche 159">
            <a:extLst>
              <a:ext uri="{FF2B5EF4-FFF2-40B4-BE49-F238E27FC236}">
                <a16:creationId xmlns:a16="http://schemas.microsoft.com/office/drawing/2014/main" id="{587C1016-8567-8270-30BF-C3A9843EE40A}"/>
              </a:ext>
            </a:extLst>
          </p:cNvPr>
          <p:cNvCxnSpPr>
            <a:cxnSpLocks/>
          </p:cNvCxnSpPr>
          <p:nvPr/>
        </p:nvCxnSpPr>
        <p:spPr>
          <a:xfrm>
            <a:off x="3981115" y="2060340"/>
            <a:ext cx="0" cy="19907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61" name="Ellipse 160">
            <a:extLst>
              <a:ext uri="{FF2B5EF4-FFF2-40B4-BE49-F238E27FC236}">
                <a16:creationId xmlns:a16="http://schemas.microsoft.com/office/drawing/2014/main" id="{0D1F37FD-3544-D4DB-6CD8-FAFCCF314C0F}"/>
              </a:ext>
            </a:extLst>
          </p:cNvPr>
          <p:cNvSpPr/>
          <p:nvPr/>
        </p:nvSpPr>
        <p:spPr>
          <a:xfrm>
            <a:off x="3176248" y="1876238"/>
            <a:ext cx="645245" cy="383175"/>
          </a:xfrm>
          <a:prstGeom prst="ellipse">
            <a:avLst/>
          </a:prstGeom>
          <a:solidFill>
            <a:srgbClr val="70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ZoneTexte 161">
            <a:extLst>
              <a:ext uri="{FF2B5EF4-FFF2-40B4-BE49-F238E27FC236}">
                <a16:creationId xmlns:a16="http://schemas.microsoft.com/office/drawing/2014/main" id="{8A9222E6-34C7-0D18-8B2D-4E9A945DA6E7}"/>
              </a:ext>
            </a:extLst>
          </p:cNvPr>
          <p:cNvSpPr txBox="1"/>
          <p:nvPr/>
        </p:nvSpPr>
        <p:spPr>
          <a:xfrm>
            <a:off x="3213013" y="1912456"/>
            <a:ext cx="8410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Runda Normal" panose="02000000000000000000" pitchFamily="50" charset="0"/>
                <a:ea typeface="+mn-ea"/>
                <a:cs typeface="+mn-cs"/>
              </a:rPr>
              <a:t>+127%</a:t>
            </a:r>
          </a:p>
        </p:txBody>
      </p:sp>
      <p:sp>
        <p:nvSpPr>
          <p:cNvPr id="163" name="Rectangle 162">
            <a:extLst>
              <a:ext uri="{FF2B5EF4-FFF2-40B4-BE49-F238E27FC236}">
                <a16:creationId xmlns:a16="http://schemas.microsoft.com/office/drawing/2014/main" id="{E3444968-000E-EB54-EF79-2886A26C1C5F}"/>
              </a:ext>
            </a:extLst>
          </p:cNvPr>
          <p:cNvSpPr/>
          <p:nvPr/>
        </p:nvSpPr>
        <p:spPr>
          <a:xfrm>
            <a:off x="655171" y="5873148"/>
            <a:ext cx="1671920" cy="351520"/>
          </a:xfrm>
          <a:prstGeom prst="rect">
            <a:avLst/>
          </a:prstGeom>
          <a:solidFill>
            <a:srgbClr val="00A09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Runda Normal" panose="02000000000000000000"/>
                <a:ea typeface="+mn-ea"/>
                <a:cs typeface="+mn-cs"/>
              </a:rPr>
              <a:t>Green hydrogen</a:t>
            </a:r>
            <a:endParaRPr kumimoji="0" lang="en-GB" sz="1200" b="1" i="0" u="none" strike="noStrike" kern="1200" cap="none" spc="0" normalizeH="0" baseline="0" noProof="0" dirty="0">
              <a:ln>
                <a:noFill/>
              </a:ln>
              <a:solidFill>
                <a:prstClr val="white"/>
              </a:solidFill>
              <a:effectLst/>
              <a:uLnTx/>
              <a:uFillTx/>
              <a:latin typeface="Runda Normal" panose="02000000000000000000"/>
              <a:ea typeface="+mn-ea"/>
              <a:cs typeface="+mn-cs"/>
            </a:endParaRPr>
          </a:p>
        </p:txBody>
      </p:sp>
      <p:sp>
        <p:nvSpPr>
          <p:cNvPr id="164" name="Rectangle 163">
            <a:extLst>
              <a:ext uri="{FF2B5EF4-FFF2-40B4-BE49-F238E27FC236}">
                <a16:creationId xmlns:a16="http://schemas.microsoft.com/office/drawing/2014/main" id="{EEA9184F-24B9-E3CB-679E-A974B22AE64F}"/>
              </a:ext>
            </a:extLst>
          </p:cNvPr>
          <p:cNvSpPr/>
          <p:nvPr/>
        </p:nvSpPr>
        <p:spPr>
          <a:xfrm>
            <a:off x="2494349" y="5866262"/>
            <a:ext cx="1671920" cy="351520"/>
          </a:xfrm>
          <a:prstGeom prst="rect">
            <a:avLst/>
          </a:prstGeom>
          <a:solidFill>
            <a:srgbClr val="00A09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Runda Normal" panose="02000000000000000000"/>
                <a:ea typeface="+mn-ea"/>
                <a:cs typeface="+mn-cs"/>
              </a:rPr>
              <a:t>Biomethane</a:t>
            </a:r>
            <a:endParaRPr kumimoji="0" lang="en-GB" sz="1200" b="1" i="0" u="none" strike="noStrike" kern="1200" cap="none" spc="0" normalizeH="0" baseline="0" noProof="0" dirty="0">
              <a:ln>
                <a:noFill/>
              </a:ln>
              <a:solidFill>
                <a:prstClr val="white"/>
              </a:solidFill>
              <a:effectLst/>
              <a:uLnTx/>
              <a:uFillTx/>
              <a:latin typeface="Runda Normal" panose="02000000000000000000"/>
              <a:ea typeface="+mn-ea"/>
              <a:cs typeface="+mn-cs"/>
            </a:endParaRPr>
          </a:p>
        </p:txBody>
      </p:sp>
      <p:sp>
        <p:nvSpPr>
          <p:cNvPr id="165" name="Rectangle 164">
            <a:extLst>
              <a:ext uri="{FF2B5EF4-FFF2-40B4-BE49-F238E27FC236}">
                <a16:creationId xmlns:a16="http://schemas.microsoft.com/office/drawing/2014/main" id="{0619DEB9-C84A-6662-E5B0-C30C0950F2C4}"/>
              </a:ext>
            </a:extLst>
          </p:cNvPr>
          <p:cNvSpPr/>
          <p:nvPr/>
        </p:nvSpPr>
        <p:spPr>
          <a:xfrm>
            <a:off x="2512733" y="5096079"/>
            <a:ext cx="326454" cy="2531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74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 histogram&#10;&#10;Description automatically generated">
            <a:extLst>
              <a:ext uri="{FF2B5EF4-FFF2-40B4-BE49-F238E27FC236}">
                <a16:creationId xmlns:a16="http://schemas.microsoft.com/office/drawing/2014/main" id="{B81A101E-7463-4B48-B883-E0C84ED6D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9958" y="1153470"/>
            <a:ext cx="8964523" cy="5601893"/>
          </a:xfrm>
          <a:prstGeom prst="rect">
            <a:avLst/>
          </a:prstGeom>
        </p:spPr>
      </p:pic>
      <p:sp>
        <p:nvSpPr>
          <p:cNvPr id="4" name="TextBox 3">
            <a:extLst>
              <a:ext uri="{FF2B5EF4-FFF2-40B4-BE49-F238E27FC236}">
                <a16:creationId xmlns:a16="http://schemas.microsoft.com/office/drawing/2014/main" id="{A7451637-1395-4D34-9687-45CFE2A33866}"/>
              </a:ext>
            </a:extLst>
          </p:cNvPr>
          <p:cNvSpPr txBox="1"/>
          <p:nvPr/>
        </p:nvSpPr>
        <p:spPr>
          <a:xfrm>
            <a:off x="537109" y="1492384"/>
            <a:ext cx="5257202" cy="2677656"/>
          </a:xfrm>
          <a:prstGeom prst="rect">
            <a:avLst/>
          </a:prstGeom>
          <a:noFill/>
        </p:spPr>
        <p:txBody>
          <a:bodyPr wrap="square" rtlCol="0">
            <a:spAutoFit/>
          </a:bodyPr>
          <a:lstStyle/>
          <a:p>
            <a:r>
              <a:rPr lang="fr-BE" sz="2400" b="1" dirty="0">
                <a:solidFill>
                  <a:srgbClr val="00A091"/>
                </a:solidFill>
                <a:latin typeface="Runda Normal" panose="02000000000000000000" pitchFamily="2" charset="77"/>
              </a:rPr>
              <a:t>Europe </a:t>
            </a:r>
            <a:r>
              <a:rPr lang="fr-BE" sz="2400" b="1" dirty="0" err="1">
                <a:solidFill>
                  <a:srgbClr val="00A091"/>
                </a:solidFill>
                <a:latin typeface="Runda Normal" panose="02000000000000000000" pitchFamily="2" charset="77"/>
              </a:rPr>
              <a:t>produces</a:t>
            </a:r>
            <a:r>
              <a:rPr lang="fr-BE" sz="2400" b="1" dirty="0">
                <a:solidFill>
                  <a:srgbClr val="00A091"/>
                </a:solidFill>
                <a:latin typeface="Runda Normal" panose="02000000000000000000" pitchFamily="2" charset="77"/>
              </a:rPr>
              <a:t> </a:t>
            </a:r>
            <a:r>
              <a:rPr lang="fr-BE" sz="2400" b="1" dirty="0" err="1">
                <a:solidFill>
                  <a:srgbClr val="00A091"/>
                </a:solidFill>
                <a:latin typeface="Runda Normal" panose="02000000000000000000" pitchFamily="2" charset="77"/>
              </a:rPr>
              <a:t>today</a:t>
            </a:r>
            <a:r>
              <a:rPr lang="fr-BE" sz="2400" b="1" dirty="0">
                <a:solidFill>
                  <a:srgbClr val="00A091"/>
                </a:solidFill>
                <a:latin typeface="Runda Normal" panose="02000000000000000000" pitchFamily="2" charset="77"/>
              </a:rPr>
              <a:t> (2020):</a:t>
            </a:r>
          </a:p>
          <a:p>
            <a:pPr marL="342900" indent="-342900">
              <a:buFont typeface="Arial" panose="020B0604020202020204" pitchFamily="34" charset="0"/>
              <a:buChar char="•"/>
            </a:pPr>
            <a:r>
              <a:rPr lang="fr-BE" sz="2400" i="0" dirty="0">
                <a:solidFill>
                  <a:srgbClr val="575756"/>
                </a:solidFill>
                <a:latin typeface="Runda Normal" panose="02000000000000000000" pitchFamily="2" charset="77"/>
              </a:rPr>
              <a:t>15 </a:t>
            </a:r>
            <a:r>
              <a:rPr lang="fr-BE" sz="2400" i="0" dirty="0" err="1">
                <a:solidFill>
                  <a:srgbClr val="575756"/>
                </a:solidFill>
                <a:latin typeface="Runda Normal" panose="02000000000000000000" pitchFamily="2" charset="77"/>
              </a:rPr>
              <a:t>bcm</a:t>
            </a:r>
            <a:r>
              <a:rPr lang="fr-BE" sz="2400" i="0" dirty="0">
                <a:solidFill>
                  <a:srgbClr val="575756"/>
                </a:solidFill>
                <a:latin typeface="Runda Normal" panose="02000000000000000000" pitchFamily="2" charset="77"/>
              </a:rPr>
              <a:t> of </a:t>
            </a:r>
            <a:r>
              <a:rPr lang="fr-BE" sz="2400" i="0" dirty="0" err="1">
                <a:solidFill>
                  <a:srgbClr val="575756"/>
                </a:solidFill>
                <a:latin typeface="Runda Normal" panose="02000000000000000000" pitchFamily="2" charset="77"/>
              </a:rPr>
              <a:t>biogas</a:t>
            </a:r>
            <a:endParaRPr lang="fr-BE" sz="2400" i="0" dirty="0">
              <a:solidFill>
                <a:srgbClr val="575756"/>
              </a:solidFill>
              <a:latin typeface="Runda Normal" panose="02000000000000000000" pitchFamily="2" charset="77"/>
            </a:endParaRPr>
          </a:p>
          <a:p>
            <a:pPr marL="342900" indent="-342900">
              <a:buFont typeface="Arial" panose="020B0604020202020204" pitchFamily="34" charset="0"/>
              <a:buChar char="•"/>
            </a:pPr>
            <a:r>
              <a:rPr lang="fr-BE" sz="2400" dirty="0">
                <a:solidFill>
                  <a:srgbClr val="575756"/>
                </a:solidFill>
                <a:latin typeface="Runda Normal" panose="02000000000000000000" pitchFamily="2" charset="77"/>
              </a:rPr>
              <a:t>3 </a:t>
            </a:r>
            <a:r>
              <a:rPr lang="fr-BE" sz="2400" dirty="0" err="1">
                <a:solidFill>
                  <a:srgbClr val="575756"/>
                </a:solidFill>
                <a:latin typeface="Runda Normal" panose="02000000000000000000" pitchFamily="2" charset="77"/>
              </a:rPr>
              <a:t>bcm</a:t>
            </a:r>
            <a:r>
              <a:rPr lang="fr-BE" sz="2400" dirty="0">
                <a:solidFill>
                  <a:srgbClr val="575756"/>
                </a:solidFill>
                <a:latin typeface="Runda Normal" panose="02000000000000000000" pitchFamily="2" charset="77"/>
              </a:rPr>
              <a:t> of </a:t>
            </a:r>
            <a:r>
              <a:rPr lang="fr-BE" sz="2400" dirty="0" err="1">
                <a:solidFill>
                  <a:srgbClr val="575756"/>
                </a:solidFill>
                <a:latin typeface="Runda Normal" panose="02000000000000000000" pitchFamily="2" charset="77"/>
              </a:rPr>
              <a:t>biomethane</a:t>
            </a:r>
            <a:endParaRPr lang="fr-BE" sz="2400" dirty="0">
              <a:solidFill>
                <a:srgbClr val="575756"/>
              </a:solidFill>
              <a:latin typeface="Runda Normal" panose="02000000000000000000" pitchFamily="2" charset="77"/>
            </a:endParaRPr>
          </a:p>
          <a:p>
            <a:endParaRPr lang="fr-BE" sz="2400" b="1" dirty="0">
              <a:solidFill>
                <a:srgbClr val="575756"/>
              </a:solidFill>
              <a:latin typeface="Runda Normal" panose="02000000000000000000" pitchFamily="2" charset="77"/>
            </a:endParaRPr>
          </a:p>
          <a:p>
            <a:r>
              <a:rPr lang="fr-BE" sz="2400" b="1" i="0" dirty="0" err="1">
                <a:solidFill>
                  <a:srgbClr val="00A091"/>
                </a:solidFill>
                <a:latin typeface="Runda Normal" panose="02000000000000000000" pitchFamily="2" charset="77"/>
              </a:rPr>
              <a:t>Upgrading</a:t>
            </a:r>
            <a:r>
              <a:rPr lang="fr-BE" sz="2400" b="1" i="0" dirty="0">
                <a:solidFill>
                  <a:srgbClr val="00A091"/>
                </a:solidFill>
                <a:latin typeface="Runda Normal" panose="02000000000000000000" pitchFamily="2" charset="77"/>
              </a:rPr>
              <a:t> </a:t>
            </a:r>
            <a:r>
              <a:rPr lang="fr-BE" sz="2400" b="1" i="0" dirty="0" err="1">
                <a:solidFill>
                  <a:srgbClr val="00A091"/>
                </a:solidFill>
                <a:latin typeface="Runda Normal" panose="02000000000000000000" pitchFamily="2" charset="77"/>
              </a:rPr>
              <a:t>biogas</a:t>
            </a:r>
            <a:r>
              <a:rPr lang="fr-BE" sz="2400" b="1" i="0" dirty="0">
                <a:solidFill>
                  <a:srgbClr val="00A091"/>
                </a:solidFill>
                <a:latin typeface="Runda Normal" panose="02000000000000000000" pitchFamily="2" charset="77"/>
              </a:rPr>
              <a:t> to </a:t>
            </a:r>
            <a:r>
              <a:rPr lang="fr-BE" sz="2400" b="1" i="0" dirty="0" err="1">
                <a:solidFill>
                  <a:srgbClr val="00A091"/>
                </a:solidFill>
                <a:latin typeface="Runda Normal" panose="02000000000000000000" pitchFamily="2" charset="77"/>
              </a:rPr>
              <a:t>biomethane</a:t>
            </a:r>
            <a:r>
              <a:rPr lang="fr-BE" sz="2400" b="1" i="0" dirty="0">
                <a:solidFill>
                  <a:srgbClr val="00A091"/>
                </a:solidFill>
                <a:latin typeface="Runda Normal" panose="02000000000000000000" pitchFamily="2" charset="77"/>
              </a:rPr>
              <a:t> </a:t>
            </a:r>
            <a:r>
              <a:rPr lang="fr-BE" sz="2400" i="0" dirty="0">
                <a:solidFill>
                  <a:srgbClr val="575756"/>
                </a:solidFill>
                <a:latin typeface="Runda Normal" panose="02000000000000000000" pitchFamily="2" charset="77"/>
              </a:rPr>
              <a:t>can </a:t>
            </a:r>
            <a:r>
              <a:rPr lang="fr-BE" sz="2400" i="0" dirty="0" err="1">
                <a:solidFill>
                  <a:srgbClr val="575756"/>
                </a:solidFill>
                <a:latin typeface="Runda Normal" panose="02000000000000000000" pitchFamily="2" charset="77"/>
              </a:rPr>
              <a:t>thus</a:t>
            </a:r>
            <a:r>
              <a:rPr lang="fr-BE" sz="2400" i="0" dirty="0">
                <a:solidFill>
                  <a:srgbClr val="575756"/>
                </a:solidFill>
                <a:latin typeface="Runda Normal" panose="02000000000000000000" pitchFamily="2" charset="77"/>
              </a:rPr>
              <a:t> </a:t>
            </a:r>
            <a:r>
              <a:rPr lang="fr-BE" sz="2400" i="0" dirty="0" err="1">
                <a:solidFill>
                  <a:srgbClr val="575756"/>
                </a:solidFill>
                <a:latin typeface="Runda Normal" panose="02000000000000000000" pitchFamily="2" charset="77"/>
              </a:rPr>
              <a:t>highly</a:t>
            </a:r>
            <a:r>
              <a:rPr lang="fr-BE" sz="2400" i="0" dirty="0">
                <a:solidFill>
                  <a:srgbClr val="575756"/>
                </a:solidFill>
                <a:latin typeface="Runda Normal" panose="02000000000000000000" pitchFamily="2" charset="77"/>
              </a:rPr>
              <a:t> </a:t>
            </a:r>
            <a:r>
              <a:rPr lang="fr-BE" sz="2400" i="0" dirty="0" err="1">
                <a:solidFill>
                  <a:srgbClr val="575756"/>
                </a:solidFill>
                <a:latin typeface="Runda Normal" panose="02000000000000000000" pitchFamily="2" charset="77"/>
              </a:rPr>
              <a:t>contribute</a:t>
            </a:r>
            <a:r>
              <a:rPr lang="fr-BE" sz="2400" i="0" dirty="0">
                <a:solidFill>
                  <a:srgbClr val="575756"/>
                </a:solidFill>
                <a:latin typeface="Runda Normal" panose="02000000000000000000" pitchFamily="2" charset="77"/>
              </a:rPr>
              <a:t> to </a:t>
            </a:r>
            <a:r>
              <a:rPr lang="fr-BE" sz="2400" i="0" dirty="0" err="1">
                <a:solidFill>
                  <a:srgbClr val="575756"/>
                </a:solidFill>
                <a:latin typeface="Runda Normal" panose="02000000000000000000" pitchFamily="2" charset="77"/>
              </a:rPr>
              <a:t>this</a:t>
            </a:r>
            <a:r>
              <a:rPr lang="fr-BE" sz="2400" i="0" dirty="0">
                <a:solidFill>
                  <a:srgbClr val="575756"/>
                </a:solidFill>
                <a:latin typeface="Runda Normal" panose="02000000000000000000" pitchFamily="2" charset="77"/>
              </a:rPr>
              <a:t> 35 </a:t>
            </a:r>
            <a:r>
              <a:rPr lang="fr-BE" sz="2400" i="0" dirty="0" err="1">
                <a:solidFill>
                  <a:srgbClr val="575756"/>
                </a:solidFill>
                <a:latin typeface="Runda Normal" panose="02000000000000000000" pitchFamily="2" charset="77"/>
              </a:rPr>
              <a:t>bcm</a:t>
            </a:r>
            <a:r>
              <a:rPr lang="fr-BE" sz="2400" i="0" dirty="0">
                <a:solidFill>
                  <a:srgbClr val="575756"/>
                </a:solidFill>
                <a:latin typeface="Runda Normal" panose="02000000000000000000" pitchFamily="2" charset="77"/>
              </a:rPr>
              <a:t> </a:t>
            </a:r>
            <a:r>
              <a:rPr lang="fr-BE" sz="2400" i="0" dirty="0" err="1">
                <a:solidFill>
                  <a:srgbClr val="575756"/>
                </a:solidFill>
                <a:latin typeface="Runda Normal" panose="02000000000000000000" pitchFamily="2" charset="77"/>
              </a:rPr>
              <a:t>target</a:t>
            </a:r>
            <a:r>
              <a:rPr lang="fr-BE" sz="2400" dirty="0">
                <a:solidFill>
                  <a:srgbClr val="575756"/>
                </a:solidFill>
                <a:latin typeface="Runda Normal" panose="02000000000000000000" pitchFamily="2" charset="77"/>
              </a:rPr>
              <a:t>.</a:t>
            </a:r>
            <a:endParaRPr lang="fr-BE" sz="2400" i="0" dirty="0">
              <a:solidFill>
                <a:srgbClr val="00A091"/>
              </a:solidFill>
              <a:latin typeface="Runda Normal" panose="02000000000000000000" pitchFamily="2" charset="77"/>
            </a:endParaRPr>
          </a:p>
        </p:txBody>
      </p:sp>
      <p:sp>
        <p:nvSpPr>
          <p:cNvPr id="5" name="TextBox 4">
            <a:extLst>
              <a:ext uri="{FF2B5EF4-FFF2-40B4-BE49-F238E27FC236}">
                <a16:creationId xmlns:a16="http://schemas.microsoft.com/office/drawing/2014/main" id="{C0C49F9B-79FD-4333-95C6-CE2588B84981}"/>
              </a:ext>
            </a:extLst>
          </p:cNvPr>
          <p:cNvSpPr txBox="1"/>
          <p:nvPr/>
        </p:nvSpPr>
        <p:spPr>
          <a:xfrm>
            <a:off x="356222" y="293850"/>
            <a:ext cx="10119758" cy="646331"/>
          </a:xfrm>
          <a:prstGeom prst="rect">
            <a:avLst/>
          </a:prstGeom>
          <a:noFill/>
        </p:spPr>
        <p:txBody>
          <a:bodyPr wrap="none" rtlCol="0">
            <a:spAutoFit/>
          </a:bodyPr>
          <a:lstStyle/>
          <a:p>
            <a:r>
              <a:rPr lang="en-US" sz="3600" dirty="0">
                <a:solidFill>
                  <a:schemeClr val="bg1"/>
                </a:solidFill>
                <a:latin typeface="Runda Normal" panose="02000000000000000000" pitchFamily="2" charset="77"/>
              </a:rPr>
              <a:t>BIOGAS AND BIOMETHANE PRODUCTION IN EUROPE</a:t>
            </a:r>
            <a:endParaRPr lang="en-US" sz="3600" baseline="0" dirty="0">
              <a:solidFill>
                <a:schemeClr val="bg1"/>
              </a:solidFill>
              <a:latin typeface="Runda Normal" panose="02000000000000000000" pitchFamily="2" charset="77"/>
            </a:endParaRPr>
          </a:p>
        </p:txBody>
      </p:sp>
    </p:spTree>
    <p:extLst>
      <p:ext uri="{BB962C8B-B14F-4D97-AF65-F5344CB8AC3E}">
        <p14:creationId xmlns:p14="http://schemas.microsoft.com/office/powerpoint/2010/main" val="84719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1C1FF3-B34C-4DBC-8DF7-30EF57842B97}"/>
              </a:ext>
            </a:extLst>
          </p:cNvPr>
          <p:cNvSpPr txBox="1"/>
          <p:nvPr/>
        </p:nvSpPr>
        <p:spPr>
          <a:xfrm>
            <a:off x="367652" y="1688841"/>
            <a:ext cx="5450685" cy="3785652"/>
          </a:xfrm>
          <a:prstGeom prst="rect">
            <a:avLst/>
          </a:prstGeom>
          <a:noFill/>
        </p:spPr>
        <p:txBody>
          <a:bodyPr wrap="square" rtlCol="0">
            <a:spAutoFit/>
          </a:bodyPr>
          <a:lstStyle/>
          <a:p>
            <a:r>
              <a:rPr lang="en-GB" sz="2400" b="1" i="0" dirty="0">
                <a:solidFill>
                  <a:srgbClr val="00A091"/>
                </a:solidFill>
                <a:latin typeface="Runda Normal" panose="02000000000000000000" pitchFamily="2" charset="77"/>
              </a:rPr>
              <a:t>Biomethane growth rate </a:t>
            </a:r>
            <a:r>
              <a:rPr lang="en-GB" sz="2400" b="0" i="0" dirty="0">
                <a:solidFill>
                  <a:srgbClr val="575756"/>
                </a:solidFill>
                <a:latin typeface="Runda Normal" panose="02000000000000000000" pitchFamily="2" charset="77"/>
              </a:rPr>
              <a:t>in 2020 was 25%.</a:t>
            </a:r>
            <a:endParaRPr lang="en-GB" sz="2400" dirty="0">
              <a:solidFill>
                <a:srgbClr val="575756"/>
              </a:solidFill>
              <a:latin typeface="Runda Normal" panose="02000000000000000000" pitchFamily="2" charset="77"/>
            </a:endParaRPr>
          </a:p>
          <a:p>
            <a:endParaRPr lang="en-GB" sz="2400" b="0" i="0" dirty="0">
              <a:solidFill>
                <a:srgbClr val="575756"/>
              </a:solidFill>
              <a:latin typeface="Runda Normal" panose="02000000000000000000" pitchFamily="2" charset="77"/>
            </a:endParaRPr>
          </a:p>
          <a:p>
            <a:r>
              <a:rPr lang="en-GB" sz="2400" dirty="0">
                <a:solidFill>
                  <a:srgbClr val="575756"/>
                </a:solidFill>
                <a:latin typeface="Runda Normal" panose="02000000000000000000" pitchFamily="2" charset="77"/>
              </a:rPr>
              <a:t>An </a:t>
            </a:r>
            <a:r>
              <a:rPr lang="en-GB" sz="2400" b="1" dirty="0">
                <a:solidFill>
                  <a:srgbClr val="00A091"/>
                </a:solidFill>
                <a:latin typeface="Runda Normal" panose="02000000000000000000" pitchFamily="2" charset="77"/>
              </a:rPr>
              <a:t>even bigger increase is expected in 2021</a:t>
            </a:r>
            <a:r>
              <a:rPr lang="en-GB" sz="2400" dirty="0">
                <a:solidFill>
                  <a:srgbClr val="575756"/>
                </a:solidFill>
                <a:latin typeface="Runda Normal" panose="02000000000000000000" pitchFamily="2" charset="77"/>
              </a:rPr>
              <a:t>, as a record number of new biomethane plants started production in 2020.</a:t>
            </a:r>
          </a:p>
          <a:p>
            <a:endParaRPr lang="en-GB" sz="2400" b="0" i="0" dirty="0">
              <a:solidFill>
                <a:srgbClr val="575756"/>
              </a:solidFill>
              <a:latin typeface="Runda Normal" panose="02000000000000000000" pitchFamily="2" charset="77"/>
            </a:endParaRPr>
          </a:p>
          <a:p>
            <a:r>
              <a:rPr lang="en-GB" sz="2400" b="1" dirty="0">
                <a:solidFill>
                  <a:srgbClr val="00A091"/>
                </a:solidFill>
                <a:latin typeface="Runda Normal" panose="02000000000000000000" pitchFamily="2" charset="77"/>
              </a:rPr>
              <a:t>The 35 </a:t>
            </a:r>
            <a:r>
              <a:rPr lang="en-GB" sz="2400" b="1" dirty="0" err="1">
                <a:solidFill>
                  <a:srgbClr val="00A091"/>
                </a:solidFill>
                <a:latin typeface="Runda Normal" panose="02000000000000000000" pitchFamily="2" charset="77"/>
              </a:rPr>
              <a:t>bcm</a:t>
            </a:r>
            <a:r>
              <a:rPr lang="en-GB" sz="2400" b="1" dirty="0">
                <a:solidFill>
                  <a:srgbClr val="00A091"/>
                </a:solidFill>
                <a:latin typeface="Runda Normal" panose="02000000000000000000" pitchFamily="2" charset="77"/>
              </a:rPr>
              <a:t> target represents a growth rate </a:t>
            </a:r>
            <a:r>
              <a:rPr lang="en-GB" sz="2400" b="1">
                <a:solidFill>
                  <a:srgbClr val="00A091"/>
                </a:solidFill>
                <a:latin typeface="Runda Normal" panose="02000000000000000000" pitchFamily="2" charset="77"/>
              </a:rPr>
              <a:t>of 32% </a:t>
            </a:r>
            <a:r>
              <a:rPr lang="en-GB" sz="2400" b="1" dirty="0">
                <a:solidFill>
                  <a:srgbClr val="00A091"/>
                </a:solidFill>
                <a:latin typeface="Runda Normal" panose="02000000000000000000" pitchFamily="2" charset="77"/>
              </a:rPr>
              <a:t>each year until 2030.</a:t>
            </a:r>
          </a:p>
        </p:txBody>
      </p:sp>
      <p:sp>
        <p:nvSpPr>
          <p:cNvPr id="6" name="TextBox 5">
            <a:extLst>
              <a:ext uri="{FF2B5EF4-FFF2-40B4-BE49-F238E27FC236}">
                <a16:creationId xmlns:a16="http://schemas.microsoft.com/office/drawing/2014/main" id="{15803DB3-9496-4D27-B4B9-32ED4370B9B7}"/>
              </a:ext>
            </a:extLst>
          </p:cNvPr>
          <p:cNvSpPr txBox="1"/>
          <p:nvPr/>
        </p:nvSpPr>
        <p:spPr>
          <a:xfrm>
            <a:off x="367652" y="195637"/>
            <a:ext cx="7615867" cy="646331"/>
          </a:xfrm>
          <a:prstGeom prst="rect">
            <a:avLst/>
          </a:prstGeom>
          <a:noFill/>
        </p:spPr>
        <p:txBody>
          <a:bodyPr wrap="none" rtlCol="0">
            <a:spAutoFit/>
          </a:bodyPr>
          <a:lstStyle/>
          <a:p>
            <a:r>
              <a:rPr lang="en-US" sz="3600" dirty="0">
                <a:solidFill>
                  <a:schemeClr val="bg1"/>
                </a:solidFill>
                <a:latin typeface="Runda Normal" panose="02000000000000000000" pitchFamily="2" charset="77"/>
              </a:rPr>
              <a:t>BIOMETHANE PRODUCTION IN EUROPE</a:t>
            </a:r>
            <a:endParaRPr lang="en-US" sz="3600" baseline="0" dirty="0">
              <a:solidFill>
                <a:schemeClr val="bg1"/>
              </a:solidFill>
              <a:latin typeface="Runda Normal" panose="02000000000000000000" pitchFamily="2" charset="77"/>
            </a:endParaRPr>
          </a:p>
        </p:txBody>
      </p:sp>
      <p:pic>
        <p:nvPicPr>
          <p:cNvPr id="9" name="Picture 8" descr="Chart, bar chart, histogram&#10;&#10;Description automatically generated">
            <a:extLst>
              <a:ext uri="{FF2B5EF4-FFF2-40B4-BE49-F238E27FC236}">
                <a16:creationId xmlns:a16="http://schemas.microsoft.com/office/drawing/2014/main" id="{12F7EC2C-C004-4F2D-BD7E-86BA4726B0B0}"/>
              </a:ext>
            </a:extLst>
          </p:cNvPr>
          <p:cNvPicPr>
            <a:picLocks noChangeAspect="1"/>
          </p:cNvPicPr>
          <p:nvPr/>
        </p:nvPicPr>
        <p:blipFill rotWithShape="1">
          <a:blip r:embed="rId3">
            <a:extLst>
              <a:ext uri="{28A0092B-C50C-407E-A947-70E740481C1C}">
                <a14:useLocalDpi xmlns:a14="http://schemas.microsoft.com/office/drawing/2010/main" val="0"/>
              </a:ext>
            </a:extLst>
          </a:blip>
          <a:srcRect l="25464" t="11282" r="3271" b="6030"/>
          <a:stretch/>
        </p:blipFill>
        <p:spPr>
          <a:xfrm>
            <a:off x="6008913" y="1688841"/>
            <a:ext cx="6008649" cy="4357395"/>
          </a:xfrm>
          <a:prstGeom prst="rect">
            <a:avLst/>
          </a:prstGeom>
        </p:spPr>
      </p:pic>
      <p:pic>
        <p:nvPicPr>
          <p:cNvPr id="8" name="Picture 7" descr="Chart, bar chart, histogram&#10;&#10;Description automatically generated">
            <a:extLst>
              <a:ext uri="{FF2B5EF4-FFF2-40B4-BE49-F238E27FC236}">
                <a16:creationId xmlns:a16="http://schemas.microsoft.com/office/drawing/2014/main" id="{61AE1476-AF26-41FD-8284-9CDA2607DC8B}"/>
              </a:ext>
            </a:extLst>
          </p:cNvPr>
          <p:cNvPicPr>
            <a:picLocks noChangeAspect="1"/>
          </p:cNvPicPr>
          <p:nvPr/>
        </p:nvPicPr>
        <p:blipFill rotWithShape="1">
          <a:blip r:embed="rId3">
            <a:extLst>
              <a:ext uri="{28A0092B-C50C-407E-A947-70E740481C1C}">
                <a14:useLocalDpi xmlns:a14="http://schemas.microsoft.com/office/drawing/2010/main" val="0"/>
              </a:ext>
            </a:extLst>
          </a:blip>
          <a:srcRect l="3219" t="80130" r="76721" b="5664"/>
          <a:stretch/>
        </p:blipFill>
        <p:spPr>
          <a:xfrm>
            <a:off x="6923314" y="2274838"/>
            <a:ext cx="2396710" cy="1060814"/>
          </a:xfrm>
          <a:prstGeom prst="rect">
            <a:avLst/>
          </a:prstGeom>
        </p:spPr>
      </p:pic>
    </p:spTree>
    <p:extLst>
      <p:ext uri="{BB962C8B-B14F-4D97-AF65-F5344CB8AC3E}">
        <p14:creationId xmlns:p14="http://schemas.microsoft.com/office/powerpoint/2010/main" val="4071384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9F635C-8608-4860-A81D-72EEDC7D1BAC}"/>
              </a:ext>
            </a:extLst>
          </p:cNvPr>
          <p:cNvSpPr txBox="1"/>
          <p:nvPr/>
        </p:nvSpPr>
        <p:spPr>
          <a:xfrm>
            <a:off x="574431" y="1759655"/>
            <a:ext cx="4994030" cy="4154984"/>
          </a:xfrm>
          <a:prstGeom prst="rect">
            <a:avLst/>
          </a:prstGeom>
          <a:noFill/>
        </p:spPr>
        <p:txBody>
          <a:bodyPr wrap="square" rtlCol="0">
            <a:spAutoFit/>
          </a:bodyPr>
          <a:lstStyle/>
          <a:p>
            <a:r>
              <a:rPr lang="fr-BE" sz="2400" dirty="0">
                <a:solidFill>
                  <a:srgbClr val="575756"/>
                </a:solidFill>
                <a:latin typeface="Runda Normal" panose="02000000000000000000" pitchFamily="2" charset="77"/>
              </a:rPr>
              <a:t>T</a:t>
            </a:r>
            <a:r>
              <a:rPr lang="en-GB" sz="2400" dirty="0">
                <a:solidFill>
                  <a:srgbClr val="575756"/>
                </a:solidFill>
                <a:latin typeface="Runda Normal" panose="02000000000000000000" pitchFamily="2" charset="77"/>
              </a:rPr>
              <a:t>his graphs shows the percentage of the gas consumption which could be covered with biomethane </a:t>
            </a:r>
            <a:r>
              <a:rPr lang="en-GB" sz="2400" b="1" dirty="0">
                <a:solidFill>
                  <a:srgbClr val="00A091"/>
                </a:solidFill>
                <a:latin typeface="Runda Normal" panose="02000000000000000000" pitchFamily="2" charset="77"/>
              </a:rPr>
              <a:t>if all biogas were upgraded</a:t>
            </a:r>
            <a:r>
              <a:rPr lang="en-GB" sz="2400" dirty="0">
                <a:solidFill>
                  <a:srgbClr val="575756"/>
                </a:solidFill>
                <a:latin typeface="Runda Normal" panose="02000000000000000000" pitchFamily="2" charset="77"/>
              </a:rPr>
              <a:t>.</a:t>
            </a:r>
          </a:p>
          <a:p>
            <a:endParaRPr lang="en-GB" sz="2400" b="0" i="0" dirty="0">
              <a:solidFill>
                <a:srgbClr val="575756"/>
              </a:solidFill>
              <a:latin typeface="Runda Normal" panose="02000000000000000000" pitchFamily="2" charset="77"/>
            </a:endParaRPr>
          </a:p>
          <a:p>
            <a:r>
              <a:rPr lang="en-GB" sz="2400" dirty="0">
                <a:solidFill>
                  <a:srgbClr val="575756"/>
                </a:solidFill>
                <a:latin typeface="Runda Normal" panose="02000000000000000000" pitchFamily="2" charset="77"/>
              </a:rPr>
              <a:t>Both </a:t>
            </a:r>
            <a:r>
              <a:rPr lang="en-GB" sz="2400" b="1" dirty="0">
                <a:solidFill>
                  <a:srgbClr val="00A091"/>
                </a:solidFill>
                <a:latin typeface="Runda Normal" panose="02000000000000000000" pitchFamily="2" charset="77"/>
              </a:rPr>
              <a:t>Denmark</a:t>
            </a:r>
            <a:r>
              <a:rPr lang="en-GB" sz="2400" dirty="0">
                <a:solidFill>
                  <a:srgbClr val="575756"/>
                </a:solidFill>
                <a:latin typeface="Runda Normal" panose="02000000000000000000" pitchFamily="2" charset="77"/>
              </a:rPr>
              <a:t> and </a:t>
            </a:r>
            <a:r>
              <a:rPr lang="en-GB" sz="2400" b="1" dirty="0">
                <a:solidFill>
                  <a:srgbClr val="00A091"/>
                </a:solidFill>
                <a:latin typeface="Runda Normal" panose="02000000000000000000" pitchFamily="2" charset="77"/>
              </a:rPr>
              <a:t>Sweden</a:t>
            </a:r>
            <a:r>
              <a:rPr lang="en-GB" sz="2400" dirty="0">
                <a:solidFill>
                  <a:srgbClr val="575756"/>
                </a:solidFill>
                <a:latin typeface="Runda Normal" panose="02000000000000000000" pitchFamily="2" charset="77"/>
              </a:rPr>
              <a:t> are well on track to replace their natural gas consumption with biomethane.</a:t>
            </a:r>
          </a:p>
          <a:p>
            <a:endParaRPr lang="en-GB" sz="2400" b="0" i="0" dirty="0">
              <a:solidFill>
                <a:srgbClr val="575756"/>
              </a:solidFill>
              <a:latin typeface="Runda Normal" panose="02000000000000000000" pitchFamily="2" charset="77"/>
            </a:endParaRPr>
          </a:p>
          <a:p>
            <a:r>
              <a:rPr lang="en-GB" sz="2400" dirty="0">
                <a:solidFill>
                  <a:srgbClr val="575756"/>
                </a:solidFill>
                <a:latin typeface="Runda Normal" panose="02000000000000000000" pitchFamily="2" charset="77"/>
              </a:rPr>
              <a:t>Energinet reports </a:t>
            </a:r>
            <a:r>
              <a:rPr lang="en-GB" sz="2400" b="1" dirty="0">
                <a:solidFill>
                  <a:srgbClr val="00A091"/>
                </a:solidFill>
                <a:latin typeface="Runda Normal" panose="02000000000000000000" pitchFamily="2" charset="77"/>
              </a:rPr>
              <a:t>Denmark already reaches 25%</a:t>
            </a:r>
            <a:r>
              <a:rPr lang="en-GB" sz="2400" dirty="0">
                <a:solidFill>
                  <a:srgbClr val="575756"/>
                </a:solidFill>
                <a:latin typeface="Runda Normal" panose="02000000000000000000" pitchFamily="2" charset="77"/>
              </a:rPr>
              <a:t> by October 2021.</a:t>
            </a:r>
            <a:endParaRPr lang="en-GB" sz="1400" b="0" i="0" dirty="0">
              <a:solidFill>
                <a:srgbClr val="575756"/>
              </a:solidFill>
              <a:latin typeface="Runda Normal" panose="02000000000000000000" pitchFamily="2" charset="77"/>
            </a:endParaRPr>
          </a:p>
        </p:txBody>
      </p:sp>
      <p:grpSp>
        <p:nvGrpSpPr>
          <p:cNvPr id="3" name="Group 2">
            <a:extLst>
              <a:ext uri="{FF2B5EF4-FFF2-40B4-BE49-F238E27FC236}">
                <a16:creationId xmlns:a16="http://schemas.microsoft.com/office/drawing/2014/main" id="{3D21D405-2D1F-470E-8152-0DB6A6CDCF93}"/>
              </a:ext>
            </a:extLst>
          </p:cNvPr>
          <p:cNvGrpSpPr/>
          <p:nvPr/>
        </p:nvGrpSpPr>
        <p:grpSpPr>
          <a:xfrm>
            <a:off x="6096000" y="1170895"/>
            <a:ext cx="5344562" cy="5491468"/>
            <a:chOff x="6096000" y="1170895"/>
            <a:chExt cx="5344562" cy="5491468"/>
          </a:xfrm>
        </p:grpSpPr>
        <p:pic>
          <p:nvPicPr>
            <p:cNvPr id="4" name="Picture 3" descr="Chart, bar chart, histogram&#10;&#10;Description automatically generated">
              <a:extLst>
                <a:ext uri="{FF2B5EF4-FFF2-40B4-BE49-F238E27FC236}">
                  <a16:creationId xmlns:a16="http://schemas.microsoft.com/office/drawing/2014/main" id="{898EFB05-51CD-48DF-B123-19138E8B862C}"/>
                </a:ext>
              </a:extLst>
            </p:cNvPr>
            <p:cNvPicPr>
              <a:picLocks noChangeAspect="1"/>
            </p:cNvPicPr>
            <p:nvPr/>
          </p:nvPicPr>
          <p:blipFill rotWithShape="1">
            <a:blip r:embed="rId3">
              <a:extLst>
                <a:ext uri="{28A0092B-C50C-407E-A947-70E740481C1C}">
                  <a14:useLocalDpi xmlns:a14="http://schemas.microsoft.com/office/drawing/2010/main" val="0"/>
                </a:ext>
              </a:extLst>
            </a:blip>
            <a:srcRect l="28407" t="13452" r="22102" b="1669"/>
            <a:stretch/>
          </p:blipFill>
          <p:spPr>
            <a:xfrm>
              <a:off x="6096000" y="1170895"/>
              <a:ext cx="5122986" cy="5491468"/>
            </a:xfrm>
            <a:prstGeom prst="rect">
              <a:avLst/>
            </a:prstGeom>
          </p:spPr>
        </p:pic>
        <p:pic>
          <p:nvPicPr>
            <p:cNvPr id="5" name="Picture 4" descr="Chart, bar chart, histogram&#10;&#10;Description automatically generated">
              <a:extLst>
                <a:ext uri="{FF2B5EF4-FFF2-40B4-BE49-F238E27FC236}">
                  <a16:creationId xmlns:a16="http://schemas.microsoft.com/office/drawing/2014/main" id="{84AF5EEE-E069-4EEF-9243-8B3D42C73F82}"/>
                </a:ext>
              </a:extLst>
            </p:cNvPr>
            <p:cNvPicPr>
              <a:picLocks noChangeAspect="1"/>
            </p:cNvPicPr>
            <p:nvPr/>
          </p:nvPicPr>
          <p:blipFill rotWithShape="1">
            <a:blip r:embed="rId3">
              <a:extLst>
                <a:ext uri="{28A0092B-C50C-407E-A947-70E740481C1C}">
                  <a14:useLocalDpi xmlns:a14="http://schemas.microsoft.com/office/drawing/2010/main" val="0"/>
                </a:ext>
              </a:extLst>
            </a:blip>
            <a:srcRect l="5341" t="80802" r="83773" b="10822"/>
            <a:stretch/>
          </p:blipFill>
          <p:spPr>
            <a:xfrm>
              <a:off x="9855528" y="1378565"/>
              <a:ext cx="1585034" cy="762179"/>
            </a:xfrm>
            <a:prstGeom prst="rect">
              <a:avLst/>
            </a:prstGeom>
          </p:spPr>
        </p:pic>
      </p:grpSp>
      <p:sp>
        <p:nvSpPr>
          <p:cNvPr id="6" name="TextBox 5">
            <a:extLst>
              <a:ext uri="{FF2B5EF4-FFF2-40B4-BE49-F238E27FC236}">
                <a16:creationId xmlns:a16="http://schemas.microsoft.com/office/drawing/2014/main" id="{BC40543F-1ECF-4BBD-A431-380A12574913}"/>
              </a:ext>
            </a:extLst>
          </p:cNvPr>
          <p:cNvSpPr txBox="1"/>
          <p:nvPr/>
        </p:nvSpPr>
        <p:spPr>
          <a:xfrm>
            <a:off x="367652" y="195637"/>
            <a:ext cx="7956986" cy="646331"/>
          </a:xfrm>
          <a:prstGeom prst="rect">
            <a:avLst/>
          </a:prstGeom>
          <a:noFill/>
        </p:spPr>
        <p:txBody>
          <a:bodyPr wrap="none" rtlCol="0">
            <a:spAutoFit/>
          </a:bodyPr>
          <a:lstStyle/>
          <a:p>
            <a:r>
              <a:rPr lang="en-US" sz="3600" baseline="0" dirty="0">
                <a:solidFill>
                  <a:schemeClr val="bg1"/>
                </a:solidFill>
                <a:latin typeface="Runda Normal" panose="02000000000000000000" pitchFamily="2" charset="77"/>
              </a:rPr>
              <a:t>BIOMETHANE AND BIOGAS PRODUCTION</a:t>
            </a:r>
          </a:p>
        </p:txBody>
      </p:sp>
    </p:spTree>
    <p:extLst>
      <p:ext uri="{BB962C8B-B14F-4D97-AF65-F5344CB8AC3E}">
        <p14:creationId xmlns:p14="http://schemas.microsoft.com/office/powerpoint/2010/main" val="344640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8AA77B7-CAC5-4C64-BBC8-1B0FEB520F54}"/>
              </a:ext>
            </a:extLst>
          </p:cNvPr>
          <p:cNvPicPr>
            <a:picLocks noChangeAspect="1"/>
          </p:cNvPicPr>
          <p:nvPr/>
        </p:nvPicPr>
        <p:blipFill>
          <a:blip r:embed="rId2"/>
          <a:stretch>
            <a:fillRect/>
          </a:stretch>
        </p:blipFill>
        <p:spPr>
          <a:xfrm>
            <a:off x="214430" y="1477795"/>
            <a:ext cx="11763140" cy="5207935"/>
          </a:xfrm>
          <a:prstGeom prst="rect">
            <a:avLst/>
          </a:prstGeom>
        </p:spPr>
      </p:pic>
      <p:sp>
        <p:nvSpPr>
          <p:cNvPr id="4" name="TextBox 3">
            <a:extLst>
              <a:ext uri="{FF2B5EF4-FFF2-40B4-BE49-F238E27FC236}">
                <a16:creationId xmlns:a16="http://schemas.microsoft.com/office/drawing/2014/main" id="{95B02C65-4AEF-42FF-96E3-5672133EAD09}"/>
              </a:ext>
            </a:extLst>
          </p:cNvPr>
          <p:cNvSpPr txBox="1"/>
          <p:nvPr/>
        </p:nvSpPr>
        <p:spPr>
          <a:xfrm>
            <a:off x="356222" y="293850"/>
            <a:ext cx="9880269" cy="492443"/>
          </a:xfrm>
          <a:prstGeom prst="rect">
            <a:avLst/>
          </a:prstGeom>
          <a:noFill/>
        </p:spPr>
        <p:txBody>
          <a:bodyPr wrap="none" rtlCol="0">
            <a:spAutoFit/>
          </a:bodyPr>
          <a:lstStyle/>
          <a:p>
            <a:r>
              <a:rPr lang="en-US" sz="2600">
                <a:solidFill>
                  <a:schemeClr val="bg1"/>
                </a:solidFill>
                <a:latin typeface="Runda Normal" panose="02000000000000000000" pitchFamily="2" charset="77"/>
              </a:rPr>
              <a:t>For a</a:t>
            </a:r>
            <a:r>
              <a:rPr lang="en-US" sz="2600" baseline="0">
                <a:solidFill>
                  <a:schemeClr val="bg1"/>
                </a:solidFill>
                <a:latin typeface="Runda Normal" panose="02000000000000000000" pitchFamily="2" charset="77"/>
              </a:rPr>
              <a:t> rapid scale up, the sector will need additional investments</a:t>
            </a:r>
          </a:p>
        </p:txBody>
      </p:sp>
      <p:sp>
        <p:nvSpPr>
          <p:cNvPr id="10" name="ZoneTexte 8">
            <a:extLst>
              <a:ext uri="{FF2B5EF4-FFF2-40B4-BE49-F238E27FC236}">
                <a16:creationId xmlns:a16="http://schemas.microsoft.com/office/drawing/2014/main" id="{95472987-22A4-4ED2-B229-E082AC268F5F}"/>
              </a:ext>
            </a:extLst>
          </p:cNvPr>
          <p:cNvSpPr txBox="1"/>
          <p:nvPr/>
        </p:nvSpPr>
        <p:spPr>
          <a:xfrm>
            <a:off x="9285498" y="6246324"/>
            <a:ext cx="2773132" cy="246221"/>
          </a:xfrm>
          <a:prstGeom prst="rect">
            <a:avLst/>
          </a:prstGeom>
          <a:noFill/>
        </p:spPr>
        <p:txBody>
          <a:bodyPr wrap="square">
            <a:spAutoFit/>
          </a:bodyPr>
          <a:lstStyle/>
          <a:p>
            <a:r>
              <a:rPr lang="en-US" sz="1000" i="1">
                <a:solidFill>
                  <a:schemeClr val="bg1"/>
                </a:solidFill>
                <a:latin typeface="Runda Normal" panose="02000000000000000000" pitchFamily="50" charset="0"/>
              </a:rPr>
              <a:t>Source EBA Statistical Report 2021</a:t>
            </a:r>
            <a:endParaRPr lang="fr-FR" sz="1000" i="1">
              <a:solidFill>
                <a:schemeClr val="bg1"/>
              </a:solidFill>
              <a:latin typeface="Runda Normal" panose="02000000000000000000" pitchFamily="50" charset="0"/>
            </a:endParaRPr>
          </a:p>
        </p:txBody>
      </p:sp>
    </p:spTree>
    <p:extLst>
      <p:ext uri="{BB962C8B-B14F-4D97-AF65-F5344CB8AC3E}">
        <p14:creationId xmlns:p14="http://schemas.microsoft.com/office/powerpoint/2010/main" val="2480266692"/>
      </p:ext>
    </p:extLst>
  </p:cSld>
  <p:clrMapOvr>
    <a:masterClrMapping/>
  </p:clrMapOvr>
  <p:transition spd="slow">
    <p:push dir="u"/>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5A801E"/>
      </a:accent1>
      <a:accent2>
        <a:srgbClr val="748F40"/>
      </a:accent2>
      <a:accent3>
        <a:srgbClr val="FFFFFF"/>
      </a:accent3>
      <a:accent4>
        <a:srgbClr val="000000"/>
      </a:accent4>
      <a:accent5>
        <a:srgbClr val="B5C0AB"/>
      </a:accent5>
      <a:accent6>
        <a:srgbClr val="688139"/>
      </a:accent6>
      <a:hlink>
        <a:srgbClr val="97A669"/>
      </a:hlink>
      <a:folHlink>
        <a:srgbClr val="DF0000"/>
      </a:folHlink>
    </a:clrScheme>
    <a:fontScheme name="EBA_ppt_templat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80" charset="0"/>
          </a:defRPr>
        </a:defPPr>
      </a:lstStyle>
    </a:lnDef>
  </a:objectDefaults>
  <a:extraClrSchemeLst>
    <a:extraClrScheme>
      <a:clrScheme name="EBA_ppt_template 1">
        <a:dk1>
          <a:srgbClr val="000000"/>
        </a:dk1>
        <a:lt1>
          <a:srgbClr val="FFFFFF"/>
        </a:lt1>
        <a:dk2>
          <a:srgbClr val="000000"/>
        </a:dk2>
        <a:lt2>
          <a:srgbClr val="808080"/>
        </a:lt2>
        <a:accent1>
          <a:srgbClr val="5A801E"/>
        </a:accent1>
        <a:accent2>
          <a:srgbClr val="748F40"/>
        </a:accent2>
        <a:accent3>
          <a:srgbClr val="FFFFFF"/>
        </a:accent3>
        <a:accent4>
          <a:srgbClr val="000000"/>
        </a:accent4>
        <a:accent5>
          <a:srgbClr val="B5C0AB"/>
        </a:accent5>
        <a:accent6>
          <a:srgbClr val="688139"/>
        </a:accent6>
        <a:hlink>
          <a:srgbClr val="97A669"/>
        </a:hlink>
        <a:folHlink>
          <a:srgbClr val="AFB9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design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 desig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lide design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3a774b45-e5c1-406b-8ee4-c68cfd1a56b6" xsi:nil="true"/>
    <SharedWithUsers xmlns="32e211d2-88ae-4f50-a56e-e97cb10a7c56">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093E4ED14F734884CF3B98048578EC" ma:contentTypeVersion="13" ma:contentTypeDescription="Crée un document." ma:contentTypeScope="" ma:versionID="b0dc1dcfa1bd1548d46691cfe72774b0">
  <xsd:schema xmlns:xsd="http://www.w3.org/2001/XMLSchema" xmlns:xs="http://www.w3.org/2001/XMLSchema" xmlns:p="http://schemas.microsoft.com/office/2006/metadata/properties" xmlns:ns2="3a774b45-e5c1-406b-8ee4-c68cfd1a56b6" xmlns:ns3="32e211d2-88ae-4f50-a56e-e97cb10a7c56" targetNamespace="http://schemas.microsoft.com/office/2006/metadata/properties" ma:root="true" ma:fieldsID="4a0edd0838f498a0f9d3cbee32f6cb39" ns2:_="" ns3:_="">
    <xsd:import namespace="3a774b45-e5c1-406b-8ee4-c68cfd1a56b6"/>
    <xsd:import namespace="32e211d2-88ae-4f50-a56e-e97cb10a7c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74b45-e5c1-406b-8ee4-c68cfd1a5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e211d2-88ae-4f50-a56e-e97cb10a7c56"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3E345E-E284-4778-AE1D-3B546BFA082B}">
  <ds:schemaRefs>
    <ds:schemaRef ds:uri="3a774b45-e5c1-406b-8ee4-c68cfd1a56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2e211d2-88ae-4f50-a56e-e97cb10a7c56"/>
  </ds:schemaRefs>
</ds:datastoreItem>
</file>

<file path=customXml/itemProps2.xml><?xml version="1.0" encoding="utf-8"?>
<ds:datastoreItem xmlns:ds="http://schemas.openxmlformats.org/officeDocument/2006/customXml" ds:itemID="{4A970349-6B42-4952-8AAA-1B737B0F86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774b45-e5c1-406b-8ee4-c68cfd1a56b6"/>
    <ds:schemaRef ds:uri="32e211d2-88ae-4f50-a56e-e97cb10a7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75DEDE-0B0C-4153-8A29-C85748EE09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233</TotalTime>
  <Words>1407</Words>
  <Application>Microsoft Office PowerPoint</Application>
  <PresentationFormat>Widescreen</PresentationFormat>
  <Paragraphs>195</Paragraphs>
  <Slides>16</Slides>
  <Notes>8</Notes>
  <HiddenSlides>1</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Arial</vt:lpstr>
      <vt:lpstr>Calibri</vt:lpstr>
      <vt:lpstr>Rowanda</vt:lpstr>
      <vt:lpstr>Runda Bold</vt:lpstr>
      <vt:lpstr>Runda Normal</vt:lpstr>
      <vt:lpstr>Times</vt:lpstr>
      <vt:lpstr>Verdana</vt:lpstr>
      <vt:lpstr>Wingdings</vt:lpstr>
      <vt:lpstr>Title Slide</vt:lpstr>
      <vt:lpstr>Slide design 1</vt:lpstr>
      <vt:lpstr>Slide design 2</vt:lpstr>
      <vt:lpstr>1_Slide design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Biokaasu &amp; GoO  ET:n kaasumarkkinatoimikunnan tapaaminen  2.12.2019  Susanna Pflüger</dc:title>
  <dc:creator>Susanna Pflüger</dc:creator>
  <cp:lastModifiedBy>Harmen Dekker</cp:lastModifiedBy>
  <cp:revision>3</cp:revision>
  <cp:lastPrinted>2021-12-06T10:51:10Z</cp:lastPrinted>
  <dcterms:created xsi:type="dcterms:W3CDTF">2019-11-26T09:17:35Z</dcterms:created>
  <dcterms:modified xsi:type="dcterms:W3CDTF">2022-05-30T19:06:58Z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0x010100B1093E4ED14F734884CF3B98048578EC</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