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handoutMasterIdLst>
    <p:handoutMasterId r:id="rId20"/>
  </p:handoutMasterIdLst>
  <p:sldIdLst>
    <p:sldId id="271" r:id="rId6"/>
    <p:sldId id="287" r:id="rId7"/>
    <p:sldId id="310" r:id="rId8"/>
    <p:sldId id="289" r:id="rId9"/>
    <p:sldId id="292" r:id="rId10"/>
    <p:sldId id="311" r:id="rId11"/>
    <p:sldId id="312" r:id="rId12"/>
    <p:sldId id="313" r:id="rId13"/>
    <p:sldId id="314" r:id="rId14"/>
    <p:sldId id="315" r:id="rId15"/>
    <p:sldId id="316" r:id="rId16"/>
    <p:sldId id="293" r:id="rId17"/>
    <p:sldId id="268" r:id="rId1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C73"/>
    <a:srgbClr val="A3C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04065-6A50-45EB-9F69-29B55EBC8B28}" v="100" dt="2022-05-31T21:05:02.80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3" autoAdjust="0"/>
    <p:restoredTop sz="86481" autoAdjust="0"/>
  </p:normalViewPr>
  <p:slideViewPr>
    <p:cSldViewPr snapToGrid="0">
      <p:cViewPr varScale="1">
        <p:scale>
          <a:sx n="140" d="100"/>
          <a:sy n="140" d="100"/>
        </p:scale>
        <p:origin x="1686"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223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Proietti" userId="b72858fc-762b-40e4-93b2-df1abecf17ad" providerId="ADAL" clId="{0318B9FF-504F-4C98-8169-BAA6600BD38E}"/>
    <pc:docChg chg="modSld">
      <pc:chgData name="Stefano Proietti" userId="b72858fc-762b-40e4-93b2-df1abecf17ad" providerId="ADAL" clId="{0318B9FF-504F-4C98-8169-BAA6600BD38E}" dt="2021-02-12T09:31:45.997" v="0" actId="1076"/>
      <pc:docMkLst>
        <pc:docMk/>
      </pc:docMkLst>
      <pc:sldChg chg="modSp mod">
        <pc:chgData name="Stefano Proietti" userId="b72858fc-762b-40e4-93b2-df1abecf17ad" providerId="ADAL" clId="{0318B9FF-504F-4C98-8169-BAA6600BD38E}" dt="2021-02-12T09:31:45.997" v="0" actId="1076"/>
        <pc:sldMkLst>
          <pc:docMk/>
          <pc:sldMk cId="1314158421" sldId="286"/>
        </pc:sldMkLst>
        <pc:spChg chg="mod">
          <ac:chgData name="Stefano Proietti" userId="b72858fc-762b-40e4-93b2-df1abecf17ad" providerId="ADAL" clId="{0318B9FF-504F-4C98-8169-BAA6600BD38E}" dt="2021-02-12T09:31:45.997" v="0" actId="1076"/>
          <ac:spMkLst>
            <pc:docMk/>
            <pc:sldMk cId="1314158421" sldId="286"/>
            <ac:spMk id="11" creationId="{E548C23B-D1BB-4FA0-903F-9AC675E37AF3}"/>
          </ac:spMkLst>
        </pc:spChg>
      </pc:sldChg>
    </pc:docChg>
  </pc:docChgLst>
  <pc:docChgLst>
    <pc:chgData name="Stefano Proietti" userId="b72858fc-762b-40e4-93b2-df1abecf17ad" providerId="ADAL" clId="{A3CD872F-E85F-4B13-9CDA-6E7469396DAD}"/>
    <pc:docChg chg="undo custSel modSld">
      <pc:chgData name="Stefano Proietti" userId="b72858fc-762b-40e4-93b2-df1abecf17ad" providerId="ADAL" clId="{A3CD872F-E85F-4B13-9CDA-6E7469396DAD}" dt="2021-10-14T11:56:28.637" v="836" actId="1036"/>
      <pc:docMkLst>
        <pc:docMk/>
      </pc:docMkLst>
      <pc:sldChg chg="modSp mod">
        <pc:chgData name="Stefano Proietti" userId="b72858fc-762b-40e4-93b2-df1abecf17ad" providerId="ADAL" clId="{A3CD872F-E85F-4B13-9CDA-6E7469396DAD}" dt="2021-10-14T07:59:20.843" v="35" actId="20577"/>
        <pc:sldMkLst>
          <pc:docMk/>
          <pc:sldMk cId="3894227261" sldId="271"/>
        </pc:sldMkLst>
        <pc:spChg chg="mod">
          <ac:chgData name="Stefano Proietti" userId="b72858fc-762b-40e4-93b2-df1abecf17ad" providerId="ADAL" clId="{A3CD872F-E85F-4B13-9CDA-6E7469396DAD}" dt="2021-10-14T07:59:20.843" v="35" actId="20577"/>
          <ac:spMkLst>
            <pc:docMk/>
            <pc:sldMk cId="3894227261" sldId="271"/>
            <ac:spMk id="11" creationId="{D088B413-8145-4591-9B5D-B61F76EA5FE8}"/>
          </ac:spMkLst>
        </pc:spChg>
      </pc:sldChg>
      <pc:sldChg chg="modSp mod">
        <pc:chgData name="Stefano Proietti" userId="b72858fc-762b-40e4-93b2-df1abecf17ad" providerId="ADAL" clId="{A3CD872F-E85F-4B13-9CDA-6E7469396DAD}" dt="2021-10-14T08:00:10.627" v="113" actId="20577"/>
        <pc:sldMkLst>
          <pc:docMk/>
          <pc:sldMk cId="1314158421" sldId="286"/>
        </pc:sldMkLst>
        <pc:spChg chg="mod">
          <ac:chgData name="Stefano Proietti" userId="b72858fc-762b-40e4-93b2-df1abecf17ad" providerId="ADAL" clId="{A3CD872F-E85F-4B13-9CDA-6E7469396DAD}" dt="2021-10-14T08:00:10.627" v="113" actId="20577"/>
          <ac:spMkLst>
            <pc:docMk/>
            <pc:sldMk cId="1314158421" sldId="286"/>
            <ac:spMk id="6" creationId="{7DB6EF4E-7C4D-431C-8415-0437455D1C5E}"/>
          </ac:spMkLst>
        </pc:spChg>
      </pc:sldChg>
      <pc:sldChg chg="addSp delSp modSp mod">
        <pc:chgData name="Stefano Proietti" userId="b72858fc-762b-40e4-93b2-df1abecf17ad" providerId="ADAL" clId="{A3CD872F-E85F-4B13-9CDA-6E7469396DAD}" dt="2021-10-14T08:18:16.366" v="492" actId="20577"/>
        <pc:sldMkLst>
          <pc:docMk/>
          <pc:sldMk cId="3621291416" sldId="287"/>
        </pc:sldMkLst>
        <pc:spChg chg="del">
          <ac:chgData name="Stefano Proietti" userId="b72858fc-762b-40e4-93b2-df1abecf17ad" providerId="ADAL" clId="{A3CD872F-E85F-4B13-9CDA-6E7469396DAD}" dt="2021-10-14T07:59:50.041" v="76" actId="478"/>
          <ac:spMkLst>
            <pc:docMk/>
            <pc:sldMk cId="3621291416" sldId="287"/>
            <ac:spMk id="6" creationId="{7DB6EF4E-7C4D-431C-8415-0437455D1C5E}"/>
          </ac:spMkLst>
        </pc:spChg>
        <pc:spChg chg="mod">
          <ac:chgData name="Stefano Proietti" userId="b72858fc-762b-40e4-93b2-df1abecf17ad" providerId="ADAL" clId="{A3CD872F-E85F-4B13-9CDA-6E7469396DAD}" dt="2021-10-14T08:18:16.366" v="492" actId="20577"/>
          <ac:spMkLst>
            <pc:docMk/>
            <pc:sldMk cId="3621291416" sldId="287"/>
            <ac:spMk id="8" creationId="{06558A9D-E6FD-4E0B-ACBE-A0BAEE844852}"/>
          </ac:spMkLst>
        </pc:spChg>
        <pc:spChg chg="add del mod">
          <ac:chgData name="Stefano Proietti" userId="b72858fc-762b-40e4-93b2-df1abecf17ad" providerId="ADAL" clId="{A3CD872F-E85F-4B13-9CDA-6E7469396DAD}" dt="2021-10-14T08:00:20.731" v="114" actId="478"/>
          <ac:spMkLst>
            <pc:docMk/>
            <pc:sldMk cId="3621291416" sldId="287"/>
            <ac:spMk id="9" creationId="{6707E769-10CB-41CD-ADCC-4DACC22FFD49}"/>
          </ac:spMkLst>
        </pc:spChg>
        <pc:spChg chg="add mod">
          <ac:chgData name="Stefano Proietti" userId="b72858fc-762b-40e4-93b2-df1abecf17ad" providerId="ADAL" clId="{A3CD872F-E85F-4B13-9CDA-6E7469396DAD}" dt="2021-10-14T08:00:21.390" v="115"/>
          <ac:spMkLst>
            <pc:docMk/>
            <pc:sldMk cId="3621291416" sldId="287"/>
            <ac:spMk id="10" creationId="{0B2E0D68-9183-4E3B-8A73-E34BE074219D}"/>
          </ac:spMkLst>
        </pc:spChg>
        <pc:spChg chg="mod">
          <ac:chgData name="Stefano Proietti" userId="b72858fc-762b-40e4-93b2-df1abecf17ad" providerId="ADAL" clId="{A3CD872F-E85F-4B13-9CDA-6E7469396DAD}" dt="2021-10-14T08:11:21.099" v="334" actId="1035"/>
          <ac:spMkLst>
            <pc:docMk/>
            <pc:sldMk cId="3621291416" sldId="287"/>
            <ac:spMk id="11" creationId="{0FDB0374-D6E4-41C5-8C09-0DC8C55821E6}"/>
          </ac:spMkLst>
        </pc:spChg>
        <pc:spChg chg="mod">
          <ac:chgData name="Stefano Proietti" userId="b72858fc-762b-40e4-93b2-df1abecf17ad" providerId="ADAL" clId="{A3CD872F-E85F-4B13-9CDA-6E7469396DAD}" dt="2021-10-14T08:14:19.693" v="371"/>
          <ac:spMkLst>
            <pc:docMk/>
            <pc:sldMk cId="3621291416" sldId="287"/>
            <ac:spMk id="17" creationId="{89DD0CEB-A5CA-4BF5-A498-44D8C4999961}"/>
          </ac:spMkLst>
        </pc:spChg>
        <pc:spChg chg="mod">
          <ac:chgData name="Stefano Proietti" userId="b72858fc-762b-40e4-93b2-df1abecf17ad" providerId="ADAL" clId="{A3CD872F-E85F-4B13-9CDA-6E7469396DAD}" dt="2021-10-14T08:14:19.693" v="371"/>
          <ac:spMkLst>
            <pc:docMk/>
            <pc:sldMk cId="3621291416" sldId="287"/>
            <ac:spMk id="18" creationId="{3D8087B5-DC33-4BD1-B8F6-A00654511505}"/>
          </ac:spMkLst>
        </pc:spChg>
        <pc:spChg chg="mod">
          <ac:chgData name="Stefano Proietti" userId="b72858fc-762b-40e4-93b2-df1abecf17ad" providerId="ADAL" clId="{A3CD872F-E85F-4B13-9CDA-6E7469396DAD}" dt="2021-10-14T08:14:19.693" v="371"/>
          <ac:spMkLst>
            <pc:docMk/>
            <pc:sldMk cId="3621291416" sldId="287"/>
            <ac:spMk id="19" creationId="{F4AA8B29-652D-4C99-BE53-3DEA6A83D1FC}"/>
          </ac:spMkLst>
        </pc:spChg>
        <pc:spChg chg="mod">
          <ac:chgData name="Stefano Proietti" userId="b72858fc-762b-40e4-93b2-df1abecf17ad" providerId="ADAL" clId="{A3CD872F-E85F-4B13-9CDA-6E7469396DAD}" dt="2021-10-14T08:14:19.693" v="371"/>
          <ac:spMkLst>
            <pc:docMk/>
            <pc:sldMk cId="3621291416" sldId="287"/>
            <ac:spMk id="20" creationId="{C66279D5-526B-4177-8BEB-65A3F798AD56}"/>
          </ac:spMkLst>
        </pc:spChg>
        <pc:spChg chg="mod">
          <ac:chgData name="Stefano Proietti" userId="b72858fc-762b-40e4-93b2-df1abecf17ad" providerId="ADAL" clId="{A3CD872F-E85F-4B13-9CDA-6E7469396DAD}" dt="2021-10-14T08:14:19.693" v="371"/>
          <ac:spMkLst>
            <pc:docMk/>
            <pc:sldMk cId="3621291416" sldId="287"/>
            <ac:spMk id="21" creationId="{85F803C0-2CC2-4F58-A5F7-6E9A63154EF6}"/>
          </ac:spMkLst>
        </pc:spChg>
        <pc:spChg chg="mod">
          <ac:chgData name="Stefano Proietti" userId="b72858fc-762b-40e4-93b2-df1abecf17ad" providerId="ADAL" clId="{A3CD872F-E85F-4B13-9CDA-6E7469396DAD}" dt="2021-10-14T08:14:19.693" v="371"/>
          <ac:spMkLst>
            <pc:docMk/>
            <pc:sldMk cId="3621291416" sldId="287"/>
            <ac:spMk id="22" creationId="{DF26A209-8E2D-4EFA-8EA9-64426E1F45B8}"/>
          </ac:spMkLst>
        </pc:spChg>
        <pc:spChg chg="mod">
          <ac:chgData name="Stefano Proietti" userId="b72858fc-762b-40e4-93b2-df1abecf17ad" providerId="ADAL" clId="{A3CD872F-E85F-4B13-9CDA-6E7469396DAD}" dt="2021-10-14T08:14:19.693" v="371"/>
          <ac:spMkLst>
            <pc:docMk/>
            <pc:sldMk cId="3621291416" sldId="287"/>
            <ac:spMk id="23" creationId="{8634F1ED-9360-49F9-BCFD-2B0345D1FCE5}"/>
          </ac:spMkLst>
        </pc:spChg>
        <pc:spChg chg="mod">
          <ac:chgData name="Stefano Proietti" userId="b72858fc-762b-40e4-93b2-df1abecf17ad" providerId="ADAL" clId="{A3CD872F-E85F-4B13-9CDA-6E7469396DAD}" dt="2021-10-14T08:14:19.693" v="371"/>
          <ac:spMkLst>
            <pc:docMk/>
            <pc:sldMk cId="3621291416" sldId="287"/>
            <ac:spMk id="24" creationId="{D162940E-7049-4967-B8C9-316C76AFF7E4}"/>
          </ac:spMkLst>
        </pc:spChg>
        <pc:spChg chg="mod">
          <ac:chgData name="Stefano Proietti" userId="b72858fc-762b-40e4-93b2-df1abecf17ad" providerId="ADAL" clId="{A3CD872F-E85F-4B13-9CDA-6E7469396DAD}" dt="2021-10-14T08:14:19.693" v="371"/>
          <ac:spMkLst>
            <pc:docMk/>
            <pc:sldMk cId="3621291416" sldId="287"/>
            <ac:spMk id="25" creationId="{B5803A58-9171-463A-975F-2AA9742D901E}"/>
          </ac:spMkLst>
        </pc:spChg>
        <pc:spChg chg="mod">
          <ac:chgData name="Stefano Proietti" userId="b72858fc-762b-40e4-93b2-df1abecf17ad" providerId="ADAL" clId="{A3CD872F-E85F-4B13-9CDA-6E7469396DAD}" dt="2021-10-14T08:14:19.693" v="371"/>
          <ac:spMkLst>
            <pc:docMk/>
            <pc:sldMk cId="3621291416" sldId="287"/>
            <ac:spMk id="26" creationId="{CDBEC01D-936A-43C2-9279-9A54B5D42693}"/>
          </ac:spMkLst>
        </pc:spChg>
        <pc:spChg chg="mod">
          <ac:chgData name="Stefano Proietti" userId="b72858fc-762b-40e4-93b2-df1abecf17ad" providerId="ADAL" clId="{A3CD872F-E85F-4B13-9CDA-6E7469396DAD}" dt="2021-10-14T08:14:19.693" v="371"/>
          <ac:spMkLst>
            <pc:docMk/>
            <pc:sldMk cId="3621291416" sldId="287"/>
            <ac:spMk id="27" creationId="{956F6679-2B60-4026-BD90-D81865762121}"/>
          </ac:spMkLst>
        </pc:spChg>
        <pc:spChg chg="mod">
          <ac:chgData name="Stefano Proietti" userId="b72858fc-762b-40e4-93b2-df1abecf17ad" providerId="ADAL" clId="{A3CD872F-E85F-4B13-9CDA-6E7469396DAD}" dt="2021-10-14T08:14:19.693" v="371"/>
          <ac:spMkLst>
            <pc:docMk/>
            <pc:sldMk cId="3621291416" sldId="287"/>
            <ac:spMk id="28" creationId="{FBF5C465-40A9-44CE-86C0-C855E4F6D2E7}"/>
          </ac:spMkLst>
        </pc:spChg>
        <pc:spChg chg="mod">
          <ac:chgData name="Stefano Proietti" userId="b72858fc-762b-40e4-93b2-df1abecf17ad" providerId="ADAL" clId="{A3CD872F-E85F-4B13-9CDA-6E7469396DAD}" dt="2021-10-14T08:14:19.693" v="371"/>
          <ac:spMkLst>
            <pc:docMk/>
            <pc:sldMk cId="3621291416" sldId="287"/>
            <ac:spMk id="29" creationId="{508AF3DA-B98F-4784-AFA9-62A0CC7F407D}"/>
          </ac:spMkLst>
        </pc:spChg>
        <pc:spChg chg="mod">
          <ac:chgData name="Stefano Proietti" userId="b72858fc-762b-40e4-93b2-df1abecf17ad" providerId="ADAL" clId="{A3CD872F-E85F-4B13-9CDA-6E7469396DAD}" dt="2021-10-14T08:14:19.693" v="371"/>
          <ac:spMkLst>
            <pc:docMk/>
            <pc:sldMk cId="3621291416" sldId="287"/>
            <ac:spMk id="30" creationId="{421AEC1F-1B3A-42D2-917B-80F5A813C43E}"/>
          </ac:spMkLst>
        </pc:spChg>
        <pc:spChg chg="mod">
          <ac:chgData name="Stefano Proietti" userId="b72858fc-762b-40e4-93b2-df1abecf17ad" providerId="ADAL" clId="{A3CD872F-E85F-4B13-9CDA-6E7469396DAD}" dt="2021-10-14T08:14:19.693" v="371"/>
          <ac:spMkLst>
            <pc:docMk/>
            <pc:sldMk cId="3621291416" sldId="287"/>
            <ac:spMk id="31" creationId="{E22519AF-F74E-4A06-8B30-FD43CBB9536E}"/>
          </ac:spMkLst>
        </pc:spChg>
        <pc:spChg chg="mod">
          <ac:chgData name="Stefano Proietti" userId="b72858fc-762b-40e4-93b2-df1abecf17ad" providerId="ADAL" clId="{A3CD872F-E85F-4B13-9CDA-6E7469396DAD}" dt="2021-10-14T08:14:19.693" v="371"/>
          <ac:spMkLst>
            <pc:docMk/>
            <pc:sldMk cId="3621291416" sldId="287"/>
            <ac:spMk id="32" creationId="{1C16A81A-17E2-49DD-9161-992DB91DB999}"/>
          </ac:spMkLst>
        </pc:spChg>
        <pc:spChg chg="mod">
          <ac:chgData name="Stefano Proietti" userId="b72858fc-762b-40e4-93b2-df1abecf17ad" providerId="ADAL" clId="{A3CD872F-E85F-4B13-9CDA-6E7469396DAD}" dt="2021-10-14T08:14:19.693" v="371"/>
          <ac:spMkLst>
            <pc:docMk/>
            <pc:sldMk cId="3621291416" sldId="287"/>
            <ac:spMk id="33" creationId="{0C1C6592-C25E-4E37-8EFA-CE5C4D5B3F43}"/>
          </ac:spMkLst>
        </pc:spChg>
        <pc:spChg chg="mod">
          <ac:chgData name="Stefano Proietti" userId="b72858fc-762b-40e4-93b2-df1abecf17ad" providerId="ADAL" clId="{A3CD872F-E85F-4B13-9CDA-6E7469396DAD}" dt="2021-10-14T08:14:19.693" v="371"/>
          <ac:spMkLst>
            <pc:docMk/>
            <pc:sldMk cId="3621291416" sldId="287"/>
            <ac:spMk id="34" creationId="{B47D63CA-767D-414D-93F1-4FB84C7C4051}"/>
          </ac:spMkLst>
        </pc:spChg>
        <pc:spChg chg="mod">
          <ac:chgData name="Stefano Proietti" userId="b72858fc-762b-40e4-93b2-df1abecf17ad" providerId="ADAL" clId="{A3CD872F-E85F-4B13-9CDA-6E7469396DAD}" dt="2021-10-14T08:14:19.693" v="371"/>
          <ac:spMkLst>
            <pc:docMk/>
            <pc:sldMk cId="3621291416" sldId="287"/>
            <ac:spMk id="35" creationId="{D12F5BF3-8C9A-4B30-84BC-397F1B0691BE}"/>
          </ac:spMkLst>
        </pc:spChg>
        <pc:spChg chg="mod">
          <ac:chgData name="Stefano Proietti" userId="b72858fc-762b-40e4-93b2-df1abecf17ad" providerId="ADAL" clId="{A3CD872F-E85F-4B13-9CDA-6E7469396DAD}" dt="2021-10-14T08:14:19.693" v="371"/>
          <ac:spMkLst>
            <pc:docMk/>
            <pc:sldMk cId="3621291416" sldId="287"/>
            <ac:spMk id="36" creationId="{A6B08507-3AE2-4C18-9A3E-930834340019}"/>
          </ac:spMkLst>
        </pc:spChg>
        <pc:spChg chg="mod">
          <ac:chgData name="Stefano Proietti" userId="b72858fc-762b-40e4-93b2-df1abecf17ad" providerId="ADAL" clId="{A3CD872F-E85F-4B13-9CDA-6E7469396DAD}" dt="2021-10-14T08:14:19.693" v="371"/>
          <ac:spMkLst>
            <pc:docMk/>
            <pc:sldMk cId="3621291416" sldId="287"/>
            <ac:spMk id="37" creationId="{1595C709-FE95-4993-AB5C-CE3B7DB54380}"/>
          </ac:spMkLst>
        </pc:spChg>
        <pc:spChg chg="mod">
          <ac:chgData name="Stefano Proietti" userId="b72858fc-762b-40e4-93b2-df1abecf17ad" providerId="ADAL" clId="{A3CD872F-E85F-4B13-9CDA-6E7469396DAD}" dt="2021-10-14T08:14:19.693" v="371"/>
          <ac:spMkLst>
            <pc:docMk/>
            <pc:sldMk cId="3621291416" sldId="287"/>
            <ac:spMk id="38" creationId="{F1A01881-8ACD-426B-9839-83B1AC12D5F3}"/>
          </ac:spMkLst>
        </pc:spChg>
        <pc:spChg chg="mod">
          <ac:chgData name="Stefano Proietti" userId="b72858fc-762b-40e4-93b2-df1abecf17ad" providerId="ADAL" clId="{A3CD872F-E85F-4B13-9CDA-6E7469396DAD}" dt="2021-10-14T08:14:19.693" v="371"/>
          <ac:spMkLst>
            <pc:docMk/>
            <pc:sldMk cId="3621291416" sldId="287"/>
            <ac:spMk id="39" creationId="{9CE5C637-C99C-4B27-AB80-5A8E8184C7F6}"/>
          </ac:spMkLst>
        </pc:spChg>
        <pc:spChg chg="mod">
          <ac:chgData name="Stefano Proietti" userId="b72858fc-762b-40e4-93b2-df1abecf17ad" providerId="ADAL" clId="{A3CD872F-E85F-4B13-9CDA-6E7469396DAD}" dt="2021-10-14T08:14:19.693" v="371"/>
          <ac:spMkLst>
            <pc:docMk/>
            <pc:sldMk cId="3621291416" sldId="287"/>
            <ac:spMk id="40" creationId="{D7543251-3377-4472-B3DF-00A453B084AD}"/>
          </ac:spMkLst>
        </pc:spChg>
        <pc:spChg chg="mod">
          <ac:chgData name="Stefano Proietti" userId="b72858fc-762b-40e4-93b2-df1abecf17ad" providerId="ADAL" clId="{A3CD872F-E85F-4B13-9CDA-6E7469396DAD}" dt="2021-10-14T08:14:19.693" v="371"/>
          <ac:spMkLst>
            <pc:docMk/>
            <pc:sldMk cId="3621291416" sldId="287"/>
            <ac:spMk id="41" creationId="{1946A0E9-1893-4C26-AE4D-3D29C920760D}"/>
          </ac:spMkLst>
        </pc:spChg>
        <pc:spChg chg="mod">
          <ac:chgData name="Stefano Proietti" userId="b72858fc-762b-40e4-93b2-df1abecf17ad" providerId="ADAL" clId="{A3CD872F-E85F-4B13-9CDA-6E7469396DAD}" dt="2021-10-14T08:14:19.693" v="371"/>
          <ac:spMkLst>
            <pc:docMk/>
            <pc:sldMk cId="3621291416" sldId="287"/>
            <ac:spMk id="42" creationId="{0100FEEF-98EF-4297-8B64-99B887CEC0E6}"/>
          </ac:spMkLst>
        </pc:spChg>
        <pc:spChg chg="mod">
          <ac:chgData name="Stefano Proietti" userId="b72858fc-762b-40e4-93b2-df1abecf17ad" providerId="ADAL" clId="{A3CD872F-E85F-4B13-9CDA-6E7469396DAD}" dt="2021-10-14T08:14:19.693" v="371"/>
          <ac:spMkLst>
            <pc:docMk/>
            <pc:sldMk cId="3621291416" sldId="287"/>
            <ac:spMk id="43" creationId="{6137F1DD-76A1-46C4-9762-D25B05D5B3A1}"/>
          </ac:spMkLst>
        </pc:spChg>
        <pc:spChg chg="mod">
          <ac:chgData name="Stefano Proietti" userId="b72858fc-762b-40e4-93b2-df1abecf17ad" providerId="ADAL" clId="{A3CD872F-E85F-4B13-9CDA-6E7469396DAD}" dt="2021-10-14T08:14:19.693" v="371"/>
          <ac:spMkLst>
            <pc:docMk/>
            <pc:sldMk cId="3621291416" sldId="287"/>
            <ac:spMk id="44" creationId="{77BA8C0B-795C-4745-BC6F-17197436FD9F}"/>
          </ac:spMkLst>
        </pc:spChg>
        <pc:spChg chg="mod">
          <ac:chgData name="Stefano Proietti" userId="b72858fc-762b-40e4-93b2-df1abecf17ad" providerId="ADAL" clId="{A3CD872F-E85F-4B13-9CDA-6E7469396DAD}" dt="2021-10-14T08:14:19.693" v="371"/>
          <ac:spMkLst>
            <pc:docMk/>
            <pc:sldMk cId="3621291416" sldId="287"/>
            <ac:spMk id="45" creationId="{B8453A77-C2F6-4355-AEFC-2F9F4EACE1DE}"/>
          </ac:spMkLst>
        </pc:spChg>
        <pc:spChg chg="mod">
          <ac:chgData name="Stefano Proietti" userId="b72858fc-762b-40e4-93b2-df1abecf17ad" providerId="ADAL" clId="{A3CD872F-E85F-4B13-9CDA-6E7469396DAD}" dt="2021-10-14T08:14:19.693" v="371"/>
          <ac:spMkLst>
            <pc:docMk/>
            <pc:sldMk cId="3621291416" sldId="287"/>
            <ac:spMk id="46" creationId="{A454D827-E5CE-400C-85F4-433ED7B5C516}"/>
          </ac:spMkLst>
        </pc:spChg>
        <pc:spChg chg="mod">
          <ac:chgData name="Stefano Proietti" userId="b72858fc-762b-40e4-93b2-df1abecf17ad" providerId="ADAL" clId="{A3CD872F-E85F-4B13-9CDA-6E7469396DAD}" dt="2021-10-14T08:14:19.693" v="371"/>
          <ac:spMkLst>
            <pc:docMk/>
            <pc:sldMk cId="3621291416" sldId="287"/>
            <ac:spMk id="47" creationId="{B93F03F6-BE65-4806-8135-2C469898751D}"/>
          </ac:spMkLst>
        </pc:spChg>
        <pc:spChg chg="mod">
          <ac:chgData name="Stefano Proietti" userId="b72858fc-762b-40e4-93b2-df1abecf17ad" providerId="ADAL" clId="{A3CD872F-E85F-4B13-9CDA-6E7469396DAD}" dt="2021-10-14T08:14:19.693" v="371"/>
          <ac:spMkLst>
            <pc:docMk/>
            <pc:sldMk cId="3621291416" sldId="287"/>
            <ac:spMk id="48" creationId="{B7BB6651-CF5F-4ADD-88A5-28A373F561DF}"/>
          </ac:spMkLst>
        </pc:spChg>
        <pc:spChg chg="mod">
          <ac:chgData name="Stefano Proietti" userId="b72858fc-762b-40e4-93b2-df1abecf17ad" providerId="ADAL" clId="{A3CD872F-E85F-4B13-9CDA-6E7469396DAD}" dt="2021-10-14T08:14:19.693" v="371"/>
          <ac:spMkLst>
            <pc:docMk/>
            <pc:sldMk cId="3621291416" sldId="287"/>
            <ac:spMk id="49" creationId="{7D0F5542-892D-4565-8F9A-E087E608067C}"/>
          </ac:spMkLst>
        </pc:spChg>
        <pc:spChg chg="mod">
          <ac:chgData name="Stefano Proietti" userId="b72858fc-762b-40e4-93b2-df1abecf17ad" providerId="ADAL" clId="{A3CD872F-E85F-4B13-9CDA-6E7469396DAD}" dt="2021-10-14T08:14:19.693" v="371"/>
          <ac:spMkLst>
            <pc:docMk/>
            <pc:sldMk cId="3621291416" sldId="287"/>
            <ac:spMk id="50" creationId="{70A808C5-FC0C-4B6B-B148-87DEECBF1F27}"/>
          </ac:spMkLst>
        </pc:spChg>
        <pc:spChg chg="mod">
          <ac:chgData name="Stefano Proietti" userId="b72858fc-762b-40e4-93b2-df1abecf17ad" providerId="ADAL" clId="{A3CD872F-E85F-4B13-9CDA-6E7469396DAD}" dt="2021-10-14T08:14:19.693" v="371"/>
          <ac:spMkLst>
            <pc:docMk/>
            <pc:sldMk cId="3621291416" sldId="287"/>
            <ac:spMk id="51" creationId="{59EF1D48-2028-4735-B50A-69C58D70CBB8}"/>
          </ac:spMkLst>
        </pc:spChg>
        <pc:spChg chg="mod">
          <ac:chgData name="Stefano Proietti" userId="b72858fc-762b-40e4-93b2-df1abecf17ad" providerId="ADAL" clId="{A3CD872F-E85F-4B13-9CDA-6E7469396DAD}" dt="2021-10-14T08:14:19.693" v="371"/>
          <ac:spMkLst>
            <pc:docMk/>
            <pc:sldMk cId="3621291416" sldId="287"/>
            <ac:spMk id="52" creationId="{02C9F92C-85F8-4B28-B24C-13C101CCFF68}"/>
          </ac:spMkLst>
        </pc:spChg>
        <pc:spChg chg="mod">
          <ac:chgData name="Stefano Proietti" userId="b72858fc-762b-40e4-93b2-df1abecf17ad" providerId="ADAL" clId="{A3CD872F-E85F-4B13-9CDA-6E7469396DAD}" dt="2021-10-14T08:14:19.693" v="371"/>
          <ac:spMkLst>
            <pc:docMk/>
            <pc:sldMk cId="3621291416" sldId="287"/>
            <ac:spMk id="53" creationId="{290FB6DE-4DEE-4179-A02C-E6A01C409B6D}"/>
          </ac:spMkLst>
        </pc:spChg>
        <pc:spChg chg="mod">
          <ac:chgData name="Stefano Proietti" userId="b72858fc-762b-40e4-93b2-df1abecf17ad" providerId="ADAL" clId="{A3CD872F-E85F-4B13-9CDA-6E7469396DAD}" dt="2021-10-14T08:14:19.693" v="371"/>
          <ac:spMkLst>
            <pc:docMk/>
            <pc:sldMk cId="3621291416" sldId="287"/>
            <ac:spMk id="54" creationId="{84750597-E12B-42D4-86DF-D49AB15F2185}"/>
          </ac:spMkLst>
        </pc:spChg>
        <pc:spChg chg="mod">
          <ac:chgData name="Stefano Proietti" userId="b72858fc-762b-40e4-93b2-df1abecf17ad" providerId="ADAL" clId="{A3CD872F-E85F-4B13-9CDA-6E7469396DAD}" dt="2021-10-14T08:14:19.693" v="371"/>
          <ac:spMkLst>
            <pc:docMk/>
            <pc:sldMk cId="3621291416" sldId="287"/>
            <ac:spMk id="55" creationId="{FB59DB0D-8D18-4FBF-88A7-C1935C49EC0F}"/>
          </ac:spMkLst>
        </pc:spChg>
        <pc:spChg chg="mod">
          <ac:chgData name="Stefano Proietti" userId="b72858fc-762b-40e4-93b2-df1abecf17ad" providerId="ADAL" clId="{A3CD872F-E85F-4B13-9CDA-6E7469396DAD}" dt="2021-10-14T08:14:19.693" v="371"/>
          <ac:spMkLst>
            <pc:docMk/>
            <pc:sldMk cId="3621291416" sldId="287"/>
            <ac:spMk id="56" creationId="{B1F2E07A-87F8-4770-811E-49FF334D7617}"/>
          </ac:spMkLst>
        </pc:spChg>
        <pc:spChg chg="mod">
          <ac:chgData name="Stefano Proietti" userId="b72858fc-762b-40e4-93b2-df1abecf17ad" providerId="ADAL" clId="{A3CD872F-E85F-4B13-9CDA-6E7469396DAD}" dt="2021-10-14T08:14:19.693" v="371"/>
          <ac:spMkLst>
            <pc:docMk/>
            <pc:sldMk cId="3621291416" sldId="287"/>
            <ac:spMk id="57" creationId="{A9B1312C-F342-45CC-A810-52F48E19EAF9}"/>
          </ac:spMkLst>
        </pc:spChg>
        <pc:spChg chg="mod">
          <ac:chgData name="Stefano Proietti" userId="b72858fc-762b-40e4-93b2-df1abecf17ad" providerId="ADAL" clId="{A3CD872F-E85F-4B13-9CDA-6E7469396DAD}" dt="2021-10-14T08:14:19.693" v="371"/>
          <ac:spMkLst>
            <pc:docMk/>
            <pc:sldMk cId="3621291416" sldId="287"/>
            <ac:spMk id="58" creationId="{34A2A597-723B-46E7-AC1E-833B506B5C77}"/>
          </ac:spMkLst>
        </pc:spChg>
        <pc:spChg chg="mod">
          <ac:chgData name="Stefano Proietti" userId="b72858fc-762b-40e4-93b2-df1abecf17ad" providerId="ADAL" clId="{A3CD872F-E85F-4B13-9CDA-6E7469396DAD}" dt="2021-10-14T08:14:19.693" v="371"/>
          <ac:spMkLst>
            <pc:docMk/>
            <pc:sldMk cId="3621291416" sldId="287"/>
            <ac:spMk id="59" creationId="{F6FDD887-0C76-4C1D-BCF8-41BC61AE6D45}"/>
          </ac:spMkLst>
        </pc:spChg>
        <pc:spChg chg="mod">
          <ac:chgData name="Stefano Proietti" userId="b72858fc-762b-40e4-93b2-df1abecf17ad" providerId="ADAL" clId="{A3CD872F-E85F-4B13-9CDA-6E7469396DAD}" dt="2021-10-14T08:14:19.693" v="371"/>
          <ac:spMkLst>
            <pc:docMk/>
            <pc:sldMk cId="3621291416" sldId="287"/>
            <ac:spMk id="60" creationId="{CEF55220-9CBC-48A9-A27F-E9D3B0403DA6}"/>
          </ac:spMkLst>
        </pc:spChg>
        <pc:spChg chg="mod">
          <ac:chgData name="Stefano Proietti" userId="b72858fc-762b-40e4-93b2-df1abecf17ad" providerId="ADAL" clId="{A3CD872F-E85F-4B13-9CDA-6E7469396DAD}" dt="2021-10-14T08:14:19.693" v="371"/>
          <ac:spMkLst>
            <pc:docMk/>
            <pc:sldMk cId="3621291416" sldId="287"/>
            <ac:spMk id="61" creationId="{6DF2501A-7E62-4FDD-95BB-9C2FE80A1380}"/>
          </ac:spMkLst>
        </pc:spChg>
        <pc:spChg chg="mod">
          <ac:chgData name="Stefano Proietti" userId="b72858fc-762b-40e4-93b2-df1abecf17ad" providerId="ADAL" clId="{A3CD872F-E85F-4B13-9CDA-6E7469396DAD}" dt="2021-10-14T08:14:19.693" v="371"/>
          <ac:spMkLst>
            <pc:docMk/>
            <pc:sldMk cId="3621291416" sldId="287"/>
            <ac:spMk id="62" creationId="{19FBF49D-4FEC-48DB-9438-10690F51A4C7}"/>
          </ac:spMkLst>
        </pc:spChg>
        <pc:spChg chg="mod">
          <ac:chgData name="Stefano Proietti" userId="b72858fc-762b-40e4-93b2-df1abecf17ad" providerId="ADAL" clId="{A3CD872F-E85F-4B13-9CDA-6E7469396DAD}" dt="2021-10-14T08:14:19.693" v="371"/>
          <ac:spMkLst>
            <pc:docMk/>
            <pc:sldMk cId="3621291416" sldId="287"/>
            <ac:spMk id="63" creationId="{604800AF-DC22-4A79-9037-2EF8D851BFDF}"/>
          </ac:spMkLst>
        </pc:spChg>
        <pc:spChg chg="mod">
          <ac:chgData name="Stefano Proietti" userId="b72858fc-762b-40e4-93b2-df1abecf17ad" providerId="ADAL" clId="{A3CD872F-E85F-4B13-9CDA-6E7469396DAD}" dt="2021-10-14T08:14:19.693" v="371"/>
          <ac:spMkLst>
            <pc:docMk/>
            <pc:sldMk cId="3621291416" sldId="287"/>
            <ac:spMk id="64" creationId="{79340777-180A-4164-A020-EAAFED3BC6AD}"/>
          </ac:spMkLst>
        </pc:spChg>
        <pc:spChg chg="mod">
          <ac:chgData name="Stefano Proietti" userId="b72858fc-762b-40e4-93b2-df1abecf17ad" providerId="ADAL" clId="{A3CD872F-E85F-4B13-9CDA-6E7469396DAD}" dt="2021-10-14T08:14:19.693" v="371"/>
          <ac:spMkLst>
            <pc:docMk/>
            <pc:sldMk cId="3621291416" sldId="287"/>
            <ac:spMk id="65" creationId="{7665D813-BAD6-4602-9379-A55BAC13B063}"/>
          </ac:spMkLst>
        </pc:spChg>
        <pc:spChg chg="mod">
          <ac:chgData name="Stefano Proietti" userId="b72858fc-762b-40e4-93b2-df1abecf17ad" providerId="ADAL" clId="{A3CD872F-E85F-4B13-9CDA-6E7469396DAD}" dt="2021-10-14T08:14:19.693" v="371"/>
          <ac:spMkLst>
            <pc:docMk/>
            <pc:sldMk cId="3621291416" sldId="287"/>
            <ac:spMk id="66" creationId="{7C1E1CB5-A0B6-45E9-A2A4-B0270A40B0D8}"/>
          </ac:spMkLst>
        </pc:spChg>
        <pc:spChg chg="mod">
          <ac:chgData name="Stefano Proietti" userId="b72858fc-762b-40e4-93b2-df1abecf17ad" providerId="ADAL" clId="{A3CD872F-E85F-4B13-9CDA-6E7469396DAD}" dt="2021-10-14T08:14:19.693" v="371"/>
          <ac:spMkLst>
            <pc:docMk/>
            <pc:sldMk cId="3621291416" sldId="287"/>
            <ac:spMk id="67" creationId="{6AA84EAC-C01D-433D-8108-D8EDB8A95AA5}"/>
          </ac:spMkLst>
        </pc:spChg>
        <pc:spChg chg="mod">
          <ac:chgData name="Stefano Proietti" userId="b72858fc-762b-40e4-93b2-df1abecf17ad" providerId="ADAL" clId="{A3CD872F-E85F-4B13-9CDA-6E7469396DAD}" dt="2021-10-14T08:14:19.693" v="371"/>
          <ac:spMkLst>
            <pc:docMk/>
            <pc:sldMk cId="3621291416" sldId="287"/>
            <ac:spMk id="68" creationId="{CF082D6A-F7ED-4797-A59D-857B7D8D9247}"/>
          </ac:spMkLst>
        </pc:spChg>
        <pc:spChg chg="mod">
          <ac:chgData name="Stefano Proietti" userId="b72858fc-762b-40e4-93b2-df1abecf17ad" providerId="ADAL" clId="{A3CD872F-E85F-4B13-9CDA-6E7469396DAD}" dt="2021-10-14T08:14:19.693" v="371"/>
          <ac:spMkLst>
            <pc:docMk/>
            <pc:sldMk cId="3621291416" sldId="287"/>
            <ac:spMk id="69" creationId="{E50A1C0D-0829-470A-864D-44BFF90F454D}"/>
          </ac:spMkLst>
        </pc:spChg>
        <pc:spChg chg="mod">
          <ac:chgData name="Stefano Proietti" userId="b72858fc-762b-40e4-93b2-df1abecf17ad" providerId="ADAL" clId="{A3CD872F-E85F-4B13-9CDA-6E7469396DAD}" dt="2021-10-14T08:14:19.693" v="371"/>
          <ac:spMkLst>
            <pc:docMk/>
            <pc:sldMk cId="3621291416" sldId="287"/>
            <ac:spMk id="70" creationId="{B733667C-9AB2-4903-BB65-3B83B1004CFC}"/>
          </ac:spMkLst>
        </pc:spChg>
        <pc:spChg chg="mod">
          <ac:chgData name="Stefano Proietti" userId="b72858fc-762b-40e4-93b2-df1abecf17ad" providerId="ADAL" clId="{A3CD872F-E85F-4B13-9CDA-6E7469396DAD}" dt="2021-10-14T08:14:19.693" v="371"/>
          <ac:spMkLst>
            <pc:docMk/>
            <pc:sldMk cId="3621291416" sldId="287"/>
            <ac:spMk id="71" creationId="{FC4D7260-3E45-4EA3-8224-53CD5604480B}"/>
          </ac:spMkLst>
        </pc:spChg>
        <pc:spChg chg="mod">
          <ac:chgData name="Stefano Proietti" userId="b72858fc-762b-40e4-93b2-df1abecf17ad" providerId="ADAL" clId="{A3CD872F-E85F-4B13-9CDA-6E7469396DAD}" dt="2021-10-14T08:14:19.693" v="371"/>
          <ac:spMkLst>
            <pc:docMk/>
            <pc:sldMk cId="3621291416" sldId="287"/>
            <ac:spMk id="72" creationId="{7D8F3830-D252-4281-BEDF-7DDC280D3D1B}"/>
          </ac:spMkLst>
        </pc:spChg>
        <pc:spChg chg="mod">
          <ac:chgData name="Stefano Proietti" userId="b72858fc-762b-40e4-93b2-df1abecf17ad" providerId="ADAL" clId="{A3CD872F-E85F-4B13-9CDA-6E7469396DAD}" dt="2021-10-14T08:14:19.693" v="371"/>
          <ac:spMkLst>
            <pc:docMk/>
            <pc:sldMk cId="3621291416" sldId="287"/>
            <ac:spMk id="73" creationId="{EDAA552B-F510-4154-92C5-B0BC03CEF6DC}"/>
          </ac:spMkLst>
        </pc:spChg>
        <pc:spChg chg="mod">
          <ac:chgData name="Stefano Proietti" userId="b72858fc-762b-40e4-93b2-df1abecf17ad" providerId="ADAL" clId="{A3CD872F-E85F-4B13-9CDA-6E7469396DAD}" dt="2021-10-14T08:14:19.693" v="371"/>
          <ac:spMkLst>
            <pc:docMk/>
            <pc:sldMk cId="3621291416" sldId="287"/>
            <ac:spMk id="74" creationId="{826375C9-B6E3-4FED-B50C-181BFF10F992}"/>
          </ac:spMkLst>
        </pc:spChg>
        <pc:spChg chg="mod">
          <ac:chgData name="Stefano Proietti" userId="b72858fc-762b-40e4-93b2-df1abecf17ad" providerId="ADAL" clId="{A3CD872F-E85F-4B13-9CDA-6E7469396DAD}" dt="2021-10-14T08:14:19.693" v="371"/>
          <ac:spMkLst>
            <pc:docMk/>
            <pc:sldMk cId="3621291416" sldId="287"/>
            <ac:spMk id="75" creationId="{AF6073ED-3073-4055-86C1-0856F59437CF}"/>
          </ac:spMkLst>
        </pc:spChg>
        <pc:spChg chg="mod">
          <ac:chgData name="Stefano Proietti" userId="b72858fc-762b-40e4-93b2-df1abecf17ad" providerId="ADAL" clId="{A3CD872F-E85F-4B13-9CDA-6E7469396DAD}" dt="2021-10-14T08:14:19.693" v="371"/>
          <ac:spMkLst>
            <pc:docMk/>
            <pc:sldMk cId="3621291416" sldId="287"/>
            <ac:spMk id="76" creationId="{80DF4568-09B1-4C72-AFC0-2A3B55053FAC}"/>
          </ac:spMkLst>
        </pc:spChg>
        <pc:spChg chg="mod">
          <ac:chgData name="Stefano Proietti" userId="b72858fc-762b-40e4-93b2-df1abecf17ad" providerId="ADAL" clId="{A3CD872F-E85F-4B13-9CDA-6E7469396DAD}" dt="2021-10-14T08:14:19.693" v="371"/>
          <ac:spMkLst>
            <pc:docMk/>
            <pc:sldMk cId="3621291416" sldId="287"/>
            <ac:spMk id="77" creationId="{2FF3291E-E168-4206-A14F-033EE313EEE6}"/>
          </ac:spMkLst>
        </pc:spChg>
        <pc:spChg chg="mod">
          <ac:chgData name="Stefano Proietti" userId="b72858fc-762b-40e4-93b2-df1abecf17ad" providerId="ADAL" clId="{A3CD872F-E85F-4B13-9CDA-6E7469396DAD}" dt="2021-10-14T08:14:19.693" v="371"/>
          <ac:spMkLst>
            <pc:docMk/>
            <pc:sldMk cId="3621291416" sldId="287"/>
            <ac:spMk id="78" creationId="{BDD39B43-454C-46C7-8D5D-F2341404DE3F}"/>
          </ac:spMkLst>
        </pc:spChg>
        <pc:spChg chg="mod">
          <ac:chgData name="Stefano Proietti" userId="b72858fc-762b-40e4-93b2-df1abecf17ad" providerId="ADAL" clId="{A3CD872F-E85F-4B13-9CDA-6E7469396DAD}" dt="2021-10-14T08:14:19.693" v="371"/>
          <ac:spMkLst>
            <pc:docMk/>
            <pc:sldMk cId="3621291416" sldId="287"/>
            <ac:spMk id="79" creationId="{47A39304-80CE-437E-8152-63F63633B558}"/>
          </ac:spMkLst>
        </pc:spChg>
        <pc:spChg chg="mod">
          <ac:chgData name="Stefano Proietti" userId="b72858fc-762b-40e4-93b2-df1abecf17ad" providerId="ADAL" clId="{A3CD872F-E85F-4B13-9CDA-6E7469396DAD}" dt="2021-10-14T08:14:19.693" v="371"/>
          <ac:spMkLst>
            <pc:docMk/>
            <pc:sldMk cId="3621291416" sldId="287"/>
            <ac:spMk id="80" creationId="{9CB55BA9-49DD-49B6-84C9-5341D34FE584}"/>
          </ac:spMkLst>
        </pc:spChg>
        <pc:spChg chg="mod">
          <ac:chgData name="Stefano Proietti" userId="b72858fc-762b-40e4-93b2-df1abecf17ad" providerId="ADAL" clId="{A3CD872F-E85F-4B13-9CDA-6E7469396DAD}" dt="2021-10-14T08:14:19.693" v="371"/>
          <ac:spMkLst>
            <pc:docMk/>
            <pc:sldMk cId="3621291416" sldId="287"/>
            <ac:spMk id="81" creationId="{CEB3D81C-ABBE-4D1A-9168-BCAC68ED84F8}"/>
          </ac:spMkLst>
        </pc:spChg>
        <pc:spChg chg="mod">
          <ac:chgData name="Stefano Proietti" userId="b72858fc-762b-40e4-93b2-df1abecf17ad" providerId="ADAL" clId="{A3CD872F-E85F-4B13-9CDA-6E7469396DAD}" dt="2021-10-14T08:14:19.693" v="371"/>
          <ac:spMkLst>
            <pc:docMk/>
            <pc:sldMk cId="3621291416" sldId="287"/>
            <ac:spMk id="82" creationId="{F61D78CB-7876-4784-B1EF-7DC38A882328}"/>
          </ac:spMkLst>
        </pc:spChg>
        <pc:spChg chg="mod">
          <ac:chgData name="Stefano Proietti" userId="b72858fc-762b-40e4-93b2-df1abecf17ad" providerId="ADAL" clId="{A3CD872F-E85F-4B13-9CDA-6E7469396DAD}" dt="2021-10-14T08:14:19.693" v="371"/>
          <ac:spMkLst>
            <pc:docMk/>
            <pc:sldMk cId="3621291416" sldId="287"/>
            <ac:spMk id="83" creationId="{88591CB4-0258-410B-9B3F-03C9397535F9}"/>
          </ac:spMkLst>
        </pc:spChg>
        <pc:spChg chg="mod">
          <ac:chgData name="Stefano Proietti" userId="b72858fc-762b-40e4-93b2-df1abecf17ad" providerId="ADAL" clId="{A3CD872F-E85F-4B13-9CDA-6E7469396DAD}" dt="2021-10-14T08:14:19.693" v="371"/>
          <ac:spMkLst>
            <pc:docMk/>
            <pc:sldMk cId="3621291416" sldId="287"/>
            <ac:spMk id="84" creationId="{B95B31A9-95AD-4BE4-BF4A-05E733660CD7}"/>
          </ac:spMkLst>
        </pc:spChg>
        <pc:spChg chg="mod">
          <ac:chgData name="Stefano Proietti" userId="b72858fc-762b-40e4-93b2-df1abecf17ad" providerId="ADAL" clId="{A3CD872F-E85F-4B13-9CDA-6E7469396DAD}" dt="2021-10-14T08:14:19.693" v="371"/>
          <ac:spMkLst>
            <pc:docMk/>
            <pc:sldMk cId="3621291416" sldId="287"/>
            <ac:spMk id="85" creationId="{BC72DF33-2291-4119-A593-19E74EAEDB04}"/>
          </ac:spMkLst>
        </pc:spChg>
        <pc:spChg chg="mod">
          <ac:chgData name="Stefano Proietti" userId="b72858fc-762b-40e4-93b2-df1abecf17ad" providerId="ADAL" clId="{A3CD872F-E85F-4B13-9CDA-6E7469396DAD}" dt="2021-10-14T08:14:19.693" v="371"/>
          <ac:spMkLst>
            <pc:docMk/>
            <pc:sldMk cId="3621291416" sldId="287"/>
            <ac:spMk id="86" creationId="{DAE1B5AD-D20F-4906-8C51-28910F47B4B1}"/>
          </ac:spMkLst>
        </pc:spChg>
        <pc:spChg chg="mod">
          <ac:chgData name="Stefano Proietti" userId="b72858fc-762b-40e4-93b2-df1abecf17ad" providerId="ADAL" clId="{A3CD872F-E85F-4B13-9CDA-6E7469396DAD}" dt="2021-10-14T08:14:19.693" v="371"/>
          <ac:spMkLst>
            <pc:docMk/>
            <pc:sldMk cId="3621291416" sldId="287"/>
            <ac:spMk id="87" creationId="{44E13FE7-9724-453F-AE37-1247D08C8624}"/>
          </ac:spMkLst>
        </pc:spChg>
        <pc:spChg chg="mod">
          <ac:chgData name="Stefano Proietti" userId="b72858fc-762b-40e4-93b2-df1abecf17ad" providerId="ADAL" clId="{A3CD872F-E85F-4B13-9CDA-6E7469396DAD}" dt="2021-10-14T08:14:19.693" v="371"/>
          <ac:spMkLst>
            <pc:docMk/>
            <pc:sldMk cId="3621291416" sldId="287"/>
            <ac:spMk id="88" creationId="{742B6017-41FB-44B1-A3B1-191316A22F46}"/>
          </ac:spMkLst>
        </pc:spChg>
        <pc:spChg chg="mod">
          <ac:chgData name="Stefano Proietti" userId="b72858fc-762b-40e4-93b2-df1abecf17ad" providerId="ADAL" clId="{A3CD872F-E85F-4B13-9CDA-6E7469396DAD}" dt="2021-10-14T08:14:19.693" v="371"/>
          <ac:spMkLst>
            <pc:docMk/>
            <pc:sldMk cId="3621291416" sldId="287"/>
            <ac:spMk id="89" creationId="{ACE91DBE-42A6-4448-B057-46E88D0EDBFD}"/>
          </ac:spMkLst>
        </pc:spChg>
        <pc:spChg chg="mod">
          <ac:chgData name="Stefano Proietti" userId="b72858fc-762b-40e4-93b2-df1abecf17ad" providerId="ADAL" clId="{A3CD872F-E85F-4B13-9CDA-6E7469396DAD}" dt="2021-10-14T08:14:19.693" v="371"/>
          <ac:spMkLst>
            <pc:docMk/>
            <pc:sldMk cId="3621291416" sldId="287"/>
            <ac:spMk id="90" creationId="{5D9E66F2-FA8A-47AB-A3D9-B38FA067E739}"/>
          </ac:spMkLst>
        </pc:spChg>
        <pc:spChg chg="mod">
          <ac:chgData name="Stefano Proietti" userId="b72858fc-762b-40e4-93b2-df1abecf17ad" providerId="ADAL" clId="{A3CD872F-E85F-4B13-9CDA-6E7469396DAD}" dt="2021-10-14T08:14:19.693" v="371"/>
          <ac:spMkLst>
            <pc:docMk/>
            <pc:sldMk cId="3621291416" sldId="287"/>
            <ac:spMk id="91" creationId="{B27E9BB8-827E-4B5E-91D3-4EE3348475C5}"/>
          </ac:spMkLst>
        </pc:spChg>
        <pc:spChg chg="mod">
          <ac:chgData name="Stefano Proietti" userId="b72858fc-762b-40e4-93b2-df1abecf17ad" providerId="ADAL" clId="{A3CD872F-E85F-4B13-9CDA-6E7469396DAD}" dt="2021-10-14T08:14:19.693" v="371"/>
          <ac:spMkLst>
            <pc:docMk/>
            <pc:sldMk cId="3621291416" sldId="287"/>
            <ac:spMk id="92" creationId="{4DEB9DA8-67FA-4595-A02D-33A120235D66}"/>
          </ac:spMkLst>
        </pc:spChg>
        <pc:spChg chg="mod">
          <ac:chgData name="Stefano Proietti" userId="b72858fc-762b-40e4-93b2-df1abecf17ad" providerId="ADAL" clId="{A3CD872F-E85F-4B13-9CDA-6E7469396DAD}" dt="2021-10-14T08:14:19.693" v="371"/>
          <ac:spMkLst>
            <pc:docMk/>
            <pc:sldMk cId="3621291416" sldId="287"/>
            <ac:spMk id="93" creationId="{0BA5F04A-4F38-45C7-BC6B-1107E885FD89}"/>
          </ac:spMkLst>
        </pc:spChg>
        <pc:spChg chg="mod">
          <ac:chgData name="Stefano Proietti" userId="b72858fc-762b-40e4-93b2-df1abecf17ad" providerId="ADAL" clId="{A3CD872F-E85F-4B13-9CDA-6E7469396DAD}" dt="2021-10-14T08:14:19.693" v="371"/>
          <ac:spMkLst>
            <pc:docMk/>
            <pc:sldMk cId="3621291416" sldId="287"/>
            <ac:spMk id="94" creationId="{74FE91E0-E3AF-476E-BDA8-8FCDB5F8A528}"/>
          </ac:spMkLst>
        </pc:spChg>
        <pc:spChg chg="mod">
          <ac:chgData name="Stefano Proietti" userId="b72858fc-762b-40e4-93b2-df1abecf17ad" providerId="ADAL" clId="{A3CD872F-E85F-4B13-9CDA-6E7469396DAD}" dt="2021-10-14T08:14:19.693" v="371"/>
          <ac:spMkLst>
            <pc:docMk/>
            <pc:sldMk cId="3621291416" sldId="287"/>
            <ac:spMk id="95" creationId="{FDE14B6C-9AE2-48A4-8C3B-DBE0C20C3F24}"/>
          </ac:spMkLst>
        </pc:spChg>
        <pc:spChg chg="mod">
          <ac:chgData name="Stefano Proietti" userId="b72858fc-762b-40e4-93b2-df1abecf17ad" providerId="ADAL" clId="{A3CD872F-E85F-4B13-9CDA-6E7469396DAD}" dt="2021-10-14T08:14:19.693" v="371"/>
          <ac:spMkLst>
            <pc:docMk/>
            <pc:sldMk cId="3621291416" sldId="287"/>
            <ac:spMk id="96" creationId="{A5A41C79-0C5C-41BD-9D4C-D65E5D53D5EB}"/>
          </ac:spMkLst>
        </pc:spChg>
        <pc:spChg chg="mod">
          <ac:chgData name="Stefano Proietti" userId="b72858fc-762b-40e4-93b2-df1abecf17ad" providerId="ADAL" clId="{A3CD872F-E85F-4B13-9CDA-6E7469396DAD}" dt="2021-10-14T08:14:19.693" v="371"/>
          <ac:spMkLst>
            <pc:docMk/>
            <pc:sldMk cId="3621291416" sldId="287"/>
            <ac:spMk id="97" creationId="{91A87E28-3DF8-4E2A-99CB-E836F8CC5473}"/>
          </ac:spMkLst>
        </pc:spChg>
        <pc:spChg chg="mod">
          <ac:chgData name="Stefano Proietti" userId="b72858fc-762b-40e4-93b2-df1abecf17ad" providerId="ADAL" clId="{A3CD872F-E85F-4B13-9CDA-6E7469396DAD}" dt="2021-10-14T08:14:19.693" v="371"/>
          <ac:spMkLst>
            <pc:docMk/>
            <pc:sldMk cId="3621291416" sldId="287"/>
            <ac:spMk id="98" creationId="{1770EC38-09BB-4C05-BE7C-2BF0D1E9F54A}"/>
          </ac:spMkLst>
        </pc:spChg>
        <pc:spChg chg="mod">
          <ac:chgData name="Stefano Proietti" userId="b72858fc-762b-40e4-93b2-df1abecf17ad" providerId="ADAL" clId="{A3CD872F-E85F-4B13-9CDA-6E7469396DAD}" dt="2021-10-14T08:14:19.693" v="371"/>
          <ac:spMkLst>
            <pc:docMk/>
            <pc:sldMk cId="3621291416" sldId="287"/>
            <ac:spMk id="99" creationId="{ABC93615-0FAF-4B00-9A47-52F9DE360457}"/>
          </ac:spMkLst>
        </pc:spChg>
        <pc:spChg chg="mod">
          <ac:chgData name="Stefano Proietti" userId="b72858fc-762b-40e4-93b2-df1abecf17ad" providerId="ADAL" clId="{A3CD872F-E85F-4B13-9CDA-6E7469396DAD}" dt="2021-10-14T08:14:19.693" v="371"/>
          <ac:spMkLst>
            <pc:docMk/>
            <pc:sldMk cId="3621291416" sldId="287"/>
            <ac:spMk id="100" creationId="{0974BA7B-1269-44E5-94BB-FDBCA161C4CD}"/>
          </ac:spMkLst>
        </pc:spChg>
        <pc:spChg chg="mod">
          <ac:chgData name="Stefano Proietti" userId="b72858fc-762b-40e4-93b2-df1abecf17ad" providerId="ADAL" clId="{A3CD872F-E85F-4B13-9CDA-6E7469396DAD}" dt="2021-10-14T08:14:19.693" v="371"/>
          <ac:spMkLst>
            <pc:docMk/>
            <pc:sldMk cId="3621291416" sldId="287"/>
            <ac:spMk id="101" creationId="{F55EDAA8-DFAE-4048-9AE5-B8EA83D83572}"/>
          </ac:spMkLst>
        </pc:spChg>
        <pc:spChg chg="mod">
          <ac:chgData name="Stefano Proietti" userId="b72858fc-762b-40e4-93b2-df1abecf17ad" providerId="ADAL" clId="{A3CD872F-E85F-4B13-9CDA-6E7469396DAD}" dt="2021-10-14T08:14:19.693" v="371"/>
          <ac:spMkLst>
            <pc:docMk/>
            <pc:sldMk cId="3621291416" sldId="287"/>
            <ac:spMk id="102" creationId="{B5A16AA2-9BF4-41D1-98B7-484FA7C46CAF}"/>
          </ac:spMkLst>
        </pc:spChg>
        <pc:spChg chg="mod">
          <ac:chgData name="Stefano Proietti" userId="b72858fc-762b-40e4-93b2-df1abecf17ad" providerId="ADAL" clId="{A3CD872F-E85F-4B13-9CDA-6E7469396DAD}" dt="2021-10-14T08:14:19.693" v="371"/>
          <ac:spMkLst>
            <pc:docMk/>
            <pc:sldMk cId="3621291416" sldId="287"/>
            <ac:spMk id="103" creationId="{83C85620-E2EB-4F1D-BE1F-5C729879C2B4}"/>
          </ac:spMkLst>
        </pc:spChg>
        <pc:spChg chg="mod">
          <ac:chgData name="Stefano Proietti" userId="b72858fc-762b-40e4-93b2-df1abecf17ad" providerId="ADAL" clId="{A3CD872F-E85F-4B13-9CDA-6E7469396DAD}" dt="2021-10-14T08:14:19.693" v="371"/>
          <ac:spMkLst>
            <pc:docMk/>
            <pc:sldMk cId="3621291416" sldId="287"/>
            <ac:spMk id="104" creationId="{8F05B61C-C63B-4B57-ADBB-F35A80CEB0AD}"/>
          </ac:spMkLst>
        </pc:spChg>
        <pc:spChg chg="mod">
          <ac:chgData name="Stefano Proietti" userId="b72858fc-762b-40e4-93b2-df1abecf17ad" providerId="ADAL" clId="{A3CD872F-E85F-4B13-9CDA-6E7469396DAD}" dt="2021-10-14T08:14:19.693" v="371"/>
          <ac:spMkLst>
            <pc:docMk/>
            <pc:sldMk cId="3621291416" sldId="287"/>
            <ac:spMk id="105" creationId="{C1A2B1FD-1882-44B7-AD12-1F26C76C26C6}"/>
          </ac:spMkLst>
        </pc:spChg>
        <pc:spChg chg="mod">
          <ac:chgData name="Stefano Proietti" userId="b72858fc-762b-40e4-93b2-df1abecf17ad" providerId="ADAL" clId="{A3CD872F-E85F-4B13-9CDA-6E7469396DAD}" dt="2021-10-14T08:14:19.693" v="371"/>
          <ac:spMkLst>
            <pc:docMk/>
            <pc:sldMk cId="3621291416" sldId="287"/>
            <ac:spMk id="106" creationId="{12F62A2F-9379-4C76-97EE-CCD06E2B6E21}"/>
          </ac:spMkLst>
        </pc:spChg>
        <pc:spChg chg="mod">
          <ac:chgData name="Stefano Proietti" userId="b72858fc-762b-40e4-93b2-df1abecf17ad" providerId="ADAL" clId="{A3CD872F-E85F-4B13-9CDA-6E7469396DAD}" dt="2021-10-14T08:14:19.693" v="371"/>
          <ac:spMkLst>
            <pc:docMk/>
            <pc:sldMk cId="3621291416" sldId="287"/>
            <ac:spMk id="107" creationId="{4658AB86-DAAB-4019-B5F6-778416DB4B0C}"/>
          </ac:spMkLst>
        </pc:spChg>
        <pc:spChg chg="mod">
          <ac:chgData name="Stefano Proietti" userId="b72858fc-762b-40e4-93b2-df1abecf17ad" providerId="ADAL" clId="{A3CD872F-E85F-4B13-9CDA-6E7469396DAD}" dt="2021-10-14T08:14:19.693" v="371"/>
          <ac:spMkLst>
            <pc:docMk/>
            <pc:sldMk cId="3621291416" sldId="287"/>
            <ac:spMk id="108" creationId="{17A60AD8-14CA-4280-A321-4152F0F4E1EE}"/>
          </ac:spMkLst>
        </pc:spChg>
        <pc:spChg chg="mod">
          <ac:chgData name="Stefano Proietti" userId="b72858fc-762b-40e4-93b2-df1abecf17ad" providerId="ADAL" clId="{A3CD872F-E85F-4B13-9CDA-6E7469396DAD}" dt="2021-10-14T08:14:19.693" v="371"/>
          <ac:spMkLst>
            <pc:docMk/>
            <pc:sldMk cId="3621291416" sldId="287"/>
            <ac:spMk id="109" creationId="{E20C2ECC-B019-49A9-9AE0-9EAA7F54F6A8}"/>
          </ac:spMkLst>
        </pc:spChg>
        <pc:spChg chg="mod">
          <ac:chgData name="Stefano Proietti" userId="b72858fc-762b-40e4-93b2-df1abecf17ad" providerId="ADAL" clId="{A3CD872F-E85F-4B13-9CDA-6E7469396DAD}" dt="2021-10-14T08:14:19.693" v="371"/>
          <ac:spMkLst>
            <pc:docMk/>
            <pc:sldMk cId="3621291416" sldId="287"/>
            <ac:spMk id="110" creationId="{A35638B0-12C8-4300-8741-CB8C30D09041}"/>
          </ac:spMkLst>
        </pc:spChg>
        <pc:spChg chg="mod">
          <ac:chgData name="Stefano Proietti" userId="b72858fc-762b-40e4-93b2-df1abecf17ad" providerId="ADAL" clId="{A3CD872F-E85F-4B13-9CDA-6E7469396DAD}" dt="2021-10-14T08:14:19.693" v="371"/>
          <ac:spMkLst>
            <pc:docMk/>
            <pc:sldMk cId="3621291416" sldId="287"/>
            <ac:spMk id="111" creationId="{980ABA49-2C33-436D-86C4-9B4DD8521999}"/>
          </ac:spMkLst>
        </pc:spChg>
        <pc:spChg chg="mod">
          <ac:chgData name="Stefano Proietti" userId="b72858fc-762b-40e4-93b2-df1abecf17ad" providerId="ADAL" clId="{A3CD872F-E85F-4B13-9CDA-6E7469396DAD}" dt="2021-10-14T08:14:19.693" v="371"/>
          <ac:spMkLst>
            <pc:docMk/>
            <pc:sldMk cId="3621291416" sldId="287"/>
            <ac:spMk id="112" creationId="{0F7C7EBB-D07F-455C-AC08-60E31AB66A05}"/>
          </ac:spMkLst>
        </pc:spChg>
        <pc:spChg chg="mod">
          <ac:chgData name="Stefano Proietti" userId="b72858fc-762b-40e4-93b2-df1abecf17ad" providerId="ADAL" clId="{A3CD872F-E85F-4B13-9CDA-6E7469396DAD}" dt="2021-10-14T08:14:19.693" v="371"/>
          <ac:spMkLst>
            <pc:docMk/>
            <pc:sldMk cId="3621291416" sldId="287"/>
            <ac:spMk id="113" creationId="{534EC9A1-F358-40E1-96A1-E2C9DADA1EF0}"/>
          </ac:spMkLst>
        </pc:spChg>
        <pc:spChg chg="mod">
          <ac:chgData name="Stefano Proietti" userId="b72858fc-762b-40e4-93b2-df1abecf17ad" providerId="ADAL" clId="{A3CD872F-E85F-4B13-9CDA-6E7469396DAD}" dt="2021-10-14T08:14:19.693" v="371"/>
          <ac:spMkLst>
            <pc:docMk/>
            <pc:sldMk cId="3621291416" sldId="287"/>
            <ac:spMk id="114" creationId="{D70CBB3D-7078-4D73-94A1-ED29EAFA958D}"/>
          </ac:spMkLst>
        </pc:spChg>
        <pc:spChg chg="mod">
          <ac:chgData name="Stefano Proietti" userId="b72858fc-762b-40e4-93b2-df1abecf17ad" providerId="ADAL" clId="{A3CD872F-E85F-4B13-9CDA-6E7469396DAD}" dt="2021-10-14T08:14:19.693" v="371"/>
          <ac:spMkLst>
            <pc:docMk/>
            <pc:sldMk cId="3621291416" sldId="287"/>
            <ac:spMk id="115" creationId="{B904D66D-7022-49D2-AE1D-8D97CA17DE10}"/>
          </ac:spMkLst>
        </pc:spChg>
        <pc:spChg chg="mod">
          <ac:chgData name="Stefano Proietti" userId="b72858fc-762b-40e4-93b2-df1abecf17ad" providerId="ADAL" clId="{A3CD872F-E85F-4B13-9CDA-6E7469396DAD}" dt="2021-10-14T08:14:19.693" v="371"/>
          <ac:spMkLst>
            <pc:docMk/>
            <pc:sldMk cId="3621291416" sldId="287"/>
            <ac:spMk id="116" creationId="{EB139C6F-C83C-474A-8742-0981889D7A49}"/>
          </ac:spMkLst>
        </pc:spChg>
        <pc:spChg chg="mod">
          <ac:chgData name="Stefano Proietti" userId="b72858fc-762b-40e4-93b2-df1abecf17ad" providerId="ADAL" clId="{A3CD872F-E85F-4B13-9CDA-6E7469396DAD}" dt="2021-10-14T08:14:19.693" v="371"/>
          <ac:spMkLst>
            <pc:docMk/>
            <pc:sldMk cId="3621291416" sldId="287"/>
            <ac:spMk id="117" creationId="{C66ECCC1-6F5A-4BC9-8FCE-A16D325BF326}"/>
          </ac:spMkLst>
        </pc:spChg>
        <pc:spChg chg="mod">
          <ac:chgData name="Stefano Proietti" userId="b72858fc-762b-40e4-93b2-df1abecf17ad" providerId="ADAL" clId="{A3CD872F-E85F-4B13-9CDA-6E7469396DAD}" dt="2021-10-14T08:14:19.693" v="371"/>
          <ac:spMkLst>
            <pc:docMk/>
            <pc:sldMk cId="3621291416" sldId="287"/>
            <ac:spMk id="118" creationId="{9E0E4572-B616-4EC3-99D9-9535A3752960}"/>
          </ac:spMkLst>
        </pc:spChg>
        <pc:spChg chg="mod">
          <ac:chgData name="Stefano Proietti" userId="b72858fc-762b-40e4-93b2-df1abecf17ad" providerId="ADAL" clId="{A3CD872F-E85F-4B13-9CDA-6E7469396DAD}" dt="2021-10-14T08:14:19.693" v="371"/>
          <ac:spMkLst>
            <pc:docMk/>
            <pc:sldMk cId="3621291416" sldId="287"/>
            <ac:spMk id="119" creationId="{C2481CEA-200E-4423-9F05-32ED19C0AF3A}"/>
          </ac:spMkLst>
        </pc:spChg>
        <pc:spChg chg="mod">
          <ac:chgData name="Stefano Proietti" userId="b72858fc-762b-40e4-93b2-df1abecf17ad" providerId="ADAL" clId="{A3CD872F-E85F-4B13-9CDA-6E7469396DAD}" dt="2021-10-14T08:14:19.693" v="371"/>
          <ac:spMkLst>
            <pc:docMk/>
            <pc:sldMk cId="3621291416" sldId="287"/>
            <ac:spMk id="120" creationId="{DBEA49F4-3C51-466A-9532-5579AD78AD79}"/>
          </ac:spMkLst>
        </pc:spChg>
        <pc:spChg chg="mod">
          <ac:chgData name="Stefano Proietti" userId="b72858fc-762b-40e4-93b2-df1abecf17ad" providerId="ADAL" clId="{A3CD872F-E85F-4B13-9CDA-6E7469396DAD}" dt="2021-10-14T08:14:19.693" v="371"/>
          <ac:spMkLst>
            <pc:docMk/>
            <pc:sldMk cId="3621291416" sldId="287"/>
            <ac:spMk id="121" creationId="{AE9F53F0-87C2-49E7-B96F-66C287F6EAFB}"/>
          </ac:spMkLst>
        </pc:spChg>
        <pc:spChg chg="mod">
          <ac:chgData name="Stefano Proietti" userId="b72858fc-762b-40e4-93b2-df1abecf17ad" providerId="ADAL" clId="{A3CD872F-E85F-4B13-9CDA-6E7469396DAD}" dt="2021-10-14T08:14:19.693" v="371"/>
          <ac:spMkLst>
            <pc:docMk/>
            <pc:sldMk cId="3621291416" sldId="287"/>
            <ac:spMk id="122" creationId="{FB8B20A6-27A1-410E-B1B4-6C832949CA5E}"/>
          </ac:spMkLst>
        </pc:spChg>
        <pc:spChg chg="mod">
          <ac:chgData name="Stefano Proietti" userId="b72858fc-762b-40e4-93b2-df1abecf17ad" providerId="ADAL" clId="{A3CD872F-E85F-4B13-9CDA-6E7469396DAD}" dt="2021-10-14T08:14:19.693" v="371"/>
          <ac:spMkLst>
            <pc:docMk/>
            <pc:sldMk cId="3621291416" sldId="287"/>
            <ac:spMk id="123" creationId="{3A5FADF2-B585-457D-8569-037BB93DEE37}"/>
          </ac:spMkLst>
        </pc:spChg>
        <pc:spChg chg="mod">
          <ac:chgData name="Stefano Proietti" userId="b72858fc-762b-40e4-93b2-df1abecf17ad" providerId="ADAL" clId="{A3CD872F-E85F-4B13-9CDA-6E7469396DAD}" dt="2021-10-14T08:14:19.693" v="371"/>
          <ac:spMkLst>
            <pc:docMk/>
            <pc:sldMk cId="3621291416" sldId="287"/>
            <ac:spMk id="124" creationId="{F852C7F5-A725-430E-B9D5-0D70BCCE0DFB}"/>
          </ac:spMkLst>
        </pc:spChg>
        <pc:spChg chg="mod">
          <ac:chgData name="Stefano Proietti" userId="b72858fc-762b-40e4-93b2-df1abecf17ad" providerId="ADAL" clId="{A3CD872F-E85F-4B13-9CDA-6E7469396DAD}" dt="2021-10-14T08:14:19.693" v="371"/>
          <ac:spMkLst>
            <pc:docMk/>
            <pc:sldMk cId="3621291416" sldId="287"/>
            <ac:spMk id="125" creationId="{1988ECFA-4235-4F0D-97F9-1ACEED42DFAB}"/>
          </ac:spMkLst>
        </pc:spChg>
        <pc:spChg chg="mod">
          <ac:chgData name="Stefano Proietti" userId="b72858fc-762b-40e4-93b2-df1abecf17ad" providerId="ADAL" clId="{A3CD872F-E85F-4B13-9CDA-6E7469396DAD}" dt="2021-10-14T08:14:19.693" v="371"/>
          <ac:spMkLst>
            <pc:docMk/>
            <pc:sldMk cId="3621291416" sldId="287"/>
            <ac:spMk id="126" creationId="{C2811751-3C24-4D70-A8FA-9589A78E54CD}"/>
          </ac:spMkLst>
        </pc:spChg>
        <pc:spChg chg="mod">
          <ac:chgData name="Stefano Proietti" userId="b72858fc-762b-40e4-93b2-df1abecf17ad" providerId="ADAL" clId="{A3CD872F-E85F-4B13-9CDA-6E7469396DAD}" dt="2021-10-14T08:14:19.693" v="371"/>
          <ac:spMkLst>
            <pc:docMk/>
            <pc:sldMk cId="3621291416" sldId="287"/>
            <ac:spMk id="127" creationId="{624A5734-9E56-4C1F-8FD0-960EC2EA3F26}"/>
          </ac:spMkLst>
        </pc:spChg>
        <pc:spChg chg="mod">
          <ac:chgData name="Stefano Proietti" userId="b72858fc-762b-40e4-93b2-df1abecf17ad" providerId="ADAL" clId="{A3CD872F-E85F-4B13-9CDA-6E7469396DAD}" dt="2021-10-14T08:14:19.693" v="371"/>
          <ac:spMkLst>
            <pc:docMk/>
            <pc:sldMk cId="3621291416" sldId="287"/>
            <ac:spMk id="128" creationId="{A908C68A-D94F-43B4-8733-5E83491C38C2}"/>
          </ac:spMkLst>
        </pc:spChg>
        <pc:spChg chg="mod">
          <ac:chgData name="Stefano Proietti" userId="b72858fc-762b-40e4-93b2-df1abecf17ad" providerId="ADAL" clId="{A3CD872F-E85F-4B13-9CDA-6E7469396DAD}" dt="2021-10-14T08:14:19.693" v="371"/>
          <ac:spMkLst>
            <pc:docMk/>
            <pc:sldMk cId="3621291416" sldId="287"/>
            <ac:spMk id="129" creationId="{2F03BF3F-DC0D-4F16-89C6-3D5F006ED412}"/>
          </ac:spMkLst>
        </pc:spChg>
        <pc:spChg chg="mod">
          <ac:chgData name="Stefano Proietti" userId="b72858fc-762b-40e4-93b2-df1abecf17ad" providerId="ADAL" clId="{A3CD872F-E85F-4B13-9CDA-6E7469396DAD}" dt="2021-10-14T08:14:19.693" v="371"/>
          <ac:spMkLst>
            <pc:docMk/>
            <pc:sldMk cId="3621291416" sldId="287"/>
            <ac:spMk id="130" creationId="{E4D3631D-D09F-4E17-A096-2EC2D17070BA}"/>
          </ac:spMkLst>
        </pc:spChg>
        <pc:spChg chg="mod">
          <ac:chgData name="Stefano Proietti" userId="b72858fc-762b-40e4-93b2-df1abecf17ad" providerId="ADAL" clId="{A3CD872F-E85F-4B13-9CDA-6E7469396DAD}" dt="2021-10-14T08:14:19.693" v="371"/>
          <ac:spMkLst>
            <pc:docMk/>
            <pc:sldMk cId="3621291416" sldId="287"/>
            <ac:spMk id="131" creationId="{C204A7F8-107B-484F-A567-F928516B7338}"/>
          </ac:spMkLst>
        </pc:spChg>
        <pc:spChg chg="mod">
          <ac:chgData name="Stefano Proietti" userId="b72858fc-762b-40e4-93b2-df1abecf17ad" providerId="ADAL" clId="{A3CD872F-E85F-4B13-9CDA-6E7469396DAD}" dt="2021-10-14T08:14:19.693" v="371"/>
          <ac:spMkLst>
            <pc:docMk/>
            <pc:sldMk cId="3621291416" sldId="287"/>
            <ac:spMk id="132" creationId="{DF65879B-82A1-4DA7-8922-1B01CB65CAB6}"/>
          </ac:spMkLst>
        </pc:spChg>
        <pc:spChg chg="mod">
          <ac:chgData name="Stefano Proietti" userId="b72858fc-762b-40e4-93b2-df1abecf17ad" providerId="ADAL" clId="{A3CD872F-E85F-4B13-9CDA-6E7469396DAD}" dt="2021-10-14T08:14:19.693" v="371"/>
          <ac:spMkLst>
            <pc:docMk/>
            <pc:sldMk cId="3621291416" sldId="287"/>
            <ac:spMk id="133" creationId="{BA5F2C5A-AE23-4A3B-A3E6-5698AA40200A}"/>
          </ac:spMkLst>
        </pc:spChg>
        <pc:spChg chg="mod">
          <ac:chgData name="Stefano Proietti" userId="b72858fc-762b-40e4-93b2-df1abecf17ad" providerId="ADAL" clId="{A3CD872F-E85F-4B13-9CDA-6E7469396DAD}" dt="2021-10-14T08:14:19.693" v="371"/>
          <ac:spMkLst>
            <pc:docMk/>
            <pc:sldMk cId="3621291416" sldId="287"/>
            <ac:spMk id="134" creationId="{8E36A695-07F0-4DB5-8238-2D881CFBAF40}"/>
          </ac:spMkLst>
        </pc:spChg>
        <pc:spChg chg="mod">
          <ac:chgData name="Stefano Proietti" userId="b72858fc-762b-40e4-93b2-df1abecf17ad" providerId="ADAL" clId="{A3CD872F-E85F-4B13-9CDA-6E7469396DAD}" dt="2021-10-14T08:14:19.693" v="371"/>
          <ac:spMkLst>
            <pc:docMk/>
            <pc:sldMk cId="3621291416" sldId="287"/>
            <ac:spMk id="135" creationId="{29180CF6-BB63-4150-BA7B-0126BE3647C0}"/>
          </ac:spMkLst>
        </pc:spChg>
        <pc:spChg chg="mod">
          <ac:chgData name="Stefano Proietti" userId="b72858fc-762b-40e4-93b2-df1abecf17ad" providerId="ADAL" clId="{A3CD872F-E85F-4B13-9CDA-6E7469396DAD}" dt="2021-10-14T08:14:19.693" v="371"/>
          <ac:spMkLst>
            <pc:docMk/>
            <pc:sldMk cId="3621291416" sldId="287"/>
            <ac:spMk id="136" creationId="{A093FBD7-017D-4DBC-97FA-24285EFDB9E0}"/>
          </ac:spMkLst>
        </pc:spChg>
        <pc:spChg chg="mod">
          <ac:chgData name="Stefano Proietti" userId="b72858fc-762b-40e4-93b2-df1abecf17ad" providerId="ADAL" clId="{A3CD872F-E85F-4B13-9CDA-6E7469396DAD}" dt="2021-10-14T08:14:19.693" v="371"/>
          <ac:spMkLst>
            <pc:docMk/>
            <pc:sldMk cId="3621291416" sldId="287"/>
            <ac:spMk id="137" creationId="{7413171D-FC8B-4F2B-B45E-AE3AC32DFFF7}"/>
          </ac:spMkLst>
        </pc:spChg>
        <pc:spChg chg="mod">
          <ac:chgData name="Stefano Proietti" userId="b72858fc-762b-40e4-93b2-df1abecf17ad" providerId="ADAL" clId="{A3CD872F-E85F-4B13-9CDA-6E7469396DAD}" dt="2021-10-14T08:14:19.693" v="371"/>
          <ac:spMkLst>
            <pc:docMk/>
            <pc:sldMk cId="3621291416" sldId="287"/>
            <ac:spMk id="138" creationId="{61520501-D7EB-40F7-B896-09180BC4D9C0}"/>
          </ac:spMkLst>
        </pc:spChg>
        <pc:spChg chg="mod">
          <ac:chgData name="Stefano Proietti" userId="b72858fc-762b-40e4-93b2-df1abecf17ad" providerId="ADAL" clId="{A3CD872F-E85F-4B13-9CDA-6E7469396DAD}" dt="2021-10-14T08:14:19.693" v="371"/>
          <ac:spMkLst>
            <pc:docMk/>
            <pc:sldMk cId="3621291416" sldId="287"/>
            <ac:spMk id="139" creationId="{E851AB39-9FC9-4D84-877A-78C2FA7E68E5}"/>
          </ac:spMkLst>
        </pc:spChg>
        <pc:spChg chg="mod">
          <ac:chgData name="Stefano Proietti" userId="b72858fc-762b-40e4-93b2-df1abecf17ad" providerId="ADAL" clId="{A3CD872F-E85F-4B13-9CDA-6E7469396DAD}" dt="2021-10-14T08:14:19.693" v="371"/>
          <ac:spMkLst>
            <pc:docMk/>
            <pc:sldMk cId="3621291416" sldId="287"/>
            <ac:spMk id="140" creationId="{BFFC6E0D-5EE2-43DF-B299-886854368E18}"/>
          </ac:spMkLst>
        </pc:spChg>
        <pc:spChg chg="mod">
          <ac:chgData name="Stefano Proietti" userId="b72858fc-762b-40e4-93b2-df1abecf17ad" providerId="ADAL" clId="{A3CD872F-E85F-4B13-9CDA-6E7469396DAD}" dt="2021-10-14T08:14:19.693" v="371"/>
          <ac:spMkLst>
            <pc:docMk/>
            <pc:sldMk cId="3621291416" sldId="287"/>
            <ac:spMk id="141" creationId="{96895D96-440F-4938-9C26-71B829347B0B}"/>
          </ac:spMkLst>
        </pc:spChg>
        <pc:spChg chg="mod">
          <ac:chgData name="Stefano Proietti" userId="b72858fc-762b-40e4-93b2-df1abecf17ad" providerId="ADAL" clId="{A3CD872F-E85F-4B13-9CDA-6E7469396DAD}" dt="2021-10-14T08:14:19.693" v="371"/>
          <ac:spMkLst>
            <pc:docMk/>
            <pc:sldMk cId="3621291416" sldId="287"/>
            <ac:spMk id="142" creationId="{C3545D97-2489-45E2-BBD5-AF7AF8C0374F}"/>
          </ac:spMkLst>
        </pc:spChg>
        <pc:spChg chg="mod">
          <ac:chgData name="Stefano Proietti" userId="b72858fc-762b-40e4-93b2-df1abecf17ad" providerId="ADAL" clId="{A3CD872F-E85F-4B13-9CDA-6E7469396DAD}" dt="2021-10-14T08:14:19.693" v="371"/>
          <ac:spMkLst>
            <pc:docMk/>
            <pc:sldMk cId="3621291416" sldId="287"/>
            <ac:spMk id="143" creationId="{D5B37662-5264-4E4B-B1BC-434BEDF589DB}"/>
          </ac:spMkLst>
        </pc:spChg>
        <pc:spChg chg="mod">
          <ac:chgData name="Stefano Proietti" userId="b72858fc-762b-40e4-93b2-df1abecf17ad" providerId="ADAL" clId="{A3CD872F-E85F-4B13-9CDA-6E7469396DAD}" dt="2021-10-14T08:14:19.693" v="371"/>
          <ac:spMkLst>
            <pc:docMk/>
            <pc:sldMk cId="3621291416" sldId="287"/>
            <ac:spMk id="144" creationId="{C8D3CC55-4794-4A0B-96E8-629FBBD2C6B6}"/>
          </ac:spMkLst>
        </pc:spChg>
        <pc:spChg chg="mod">
          <ac:chgData name="Stefano Proietti" userId="b72858fc-762b-40e4-93b2-df1abecf17ad" providerId="ADAL" clId="{A3CD872F-E85F-4B13-9CDA-6E7469396DAD}" dt="2021-10-14T08:14:19.693" v="371"/>
          <ac:spMkLst>
            <pc:docMk/>
            <pc:sldMk cId="3621291416" sldId="287"/>
            <ac:spMk id="145" creationId="{E9FEEC7E-D87E-46F6-96A1-69B76F2FB4DA}"/>
          </ac:spMkLst>
        </pc:spChg>
        <pc:spChg chg="mod">
          <ac:chgData name="Stefano Proietti" userId="b72858fc-762b-40e4-93b2-df1abecf17ad" providerId="ADAL" clId="{A3CD872F-E85F-4B13-9CDA-6E7469396DAD}" dt="2021-10-14T08:14:19.693" v="371"/>
          <ac:spMkLst>
            <pc:docMk/>
            <pc:sldMk cId="3621291416" sldId="287"/>
            <ac:spMk id="146" creationId="{4142A82F-DA67-42E9-9BBC-22EF70128FDE}"/>
          </ac:spMkLst>
        </pc:spChg>
        <pc:spChg chg="mod">
          <ac:chgData name="Stefano Proietti" userId="b72858fc-762b-40e4-93b2-df1abecf17ad" providerId="ADAL" clId="{A3CD872F-E85F-4B13-9CDA-6E7469396DAD}" dt="2021-10-14T08:14:19.693" v="371"/>
          <ac:spMkLst>
            <pc:docMk/>
            <pc:sldMk cId="3621291416" sldId="287"/>
            <ac:spMk id="147" creationId="{A6BB9B5F-A55D-42D9-A5F8-2FB2CD93FD0A}"/>
          </ac:spMkLst>
        </pc:spChg>
        <pc:spChg chg="mod">
          <ac:chgData name="Stefano Proietti" userId="b72858fc-762b-40e4-93b2-df1abecf17ad" providerId="ADAL" clId="{A3CD872F-E85F-4B13-9CDA-6E7469396DAD}" dt="2021-10-14T08:14:19.693" v="371"/>
          <ac:spMkLst>
            <pc:docMk/>
            <pc:sldMk cId="3621291416" sldId="287"/>
            <ac:spMk id="148" creationId="{3FFAAC87-AACD-42B2-8667-D89D6CF98016}"/>
          </ac:spMkLst>
        </pc:spChg>
        <pc:spChg chg="mod">
          <ac:chgData name="Stefano Proietti" userId="b72858fc-762b-40e4-93b2-df1abecf17ad" providerId="ADAL" clId="{A3CD872F-E85F-4B13-9CDA-6E7469396DAD}" dt="2021-10-14T08:14:19.693" v="371"/>
          <ac:spMkLst>
            <pc:docMk/>
            <pc:sldMk cId="3621291416" sldId="287"/>
            <ac:spMk id="149" creationId="{29057D54-DB9D-4A9F-9700-6305C44EA894}"/>
          </ac:spMkLst>
        </pc:spChg>
        <pc:spChg chg="mod">
          <ac:chgData name="Stefano Proietti" userId="b72858fc-762b-40e4-93b2-df1abecf17ad" providerId="ADAL" clId="{A3CD872F-E85F-4B13-9CDA-6E7469396DAD}" dt="2021-10-14T08:14:19.693" v="371"/>
          <ac:spMkLst>
            <pc:docMk/>
            <pc:sldMk cId="3621291416" sldId="287"/>
            <ac:spMk id="150" creationId="{37846D27-D8EC-4D43-A3D3-625DED6AF731}"/>
          </ac:spMkLst>
        </pc:spChg>
        <pc:spChg chg="mod">
          <ac:chgData name="Stefano Proietti" userId="b72858fc-762b-40e4-93b2-df1abecf17ad" providerId="ADAL" clId="{A3CD872F-E85F-4B13-9CDA-6E7469396DAD}" dt="2021-10-14T08:14:19.693" v="371"/>
          <ac:spMkLst>
            <pc:docMk/>
            <pc:sldMk cId="3621291416" sldId="287"/>
            <ac:spMk id="151" creationId="{B5D535FE-AE98-4E4C-9A6F-3FB24B4610D1}"/>
          </ac:spMkLst>
        </pc:spChg>
        <pc:spChg chg="mod">
          <ac:chgData name="Stefano Proietti" userId="b72858fc-762b-40e4-93b2-df1abecf17ad" providerId="ADAL" clId="{A3CD872F-E85F-4B13-9CDA-6E7469396DAD}" dt="2021-10-14T08:14:19.693" v="371"/>
          <ac:spMkLst>
            <pc:docMk/>
            <pc:sldMk cId="3621291416" sldId="287"/>
            <ac:spMk id="152" creationId="{1A0CB80A-0AD4-42DD-93B1-C21A73031C76}"/>
          </ac:spMkLst>
        </pc:spChg>
        <pc:spChg chg="mod">
          <ac:chgData name="Stefano Proietti" userId="b72858fc-762b-40e4-93b2-df1abecf17ad" providerId="ADAL" clId="{A3CD872F-E85F-4B13-9CDA-6E7469396DAD}" dt="2021-10-14T08:14:19.693" v="371"/>
          <ac:spMkLst>
            <pc:docMk/>
            <pc:sldMk cId="3621291416" sldId="287"/>
            <ac:spMk id="153" creationId="{FC07FC16-E8F9-4901-92EA-A177F5130799}"/>
          </ac:spMkLst>
        </pc:spChg>
        <pc:spChg chg="mod">
          <ac:chgData name="Stefano Proietti" userId="b72858fc-762b-40e4-93b2-df1abecf17ad" providerId="ADAL" clId="{A3CD872F-E85F-4B13-9CDA-6E7469396DAD}" dt="2021-10-14T08:14:19.693" v="371"/>
          <ac:spMkLst>
            <pc:docMk/>
            <pc:sldMk cId="3621291416" sldId="287"/>
            <ac:spMk id="154" creationId="{7C3DCFFD-16AC-4427-9C80-ABE2D7CC9875}"/>
          </ac:spMkLst>
        </pc:spChg>
        <pc:spChg chg="mod">
          <ac:chgData name="Stefano Proietti" userId="b72858fc-762b-40e4-93b2-df1abecf17ad" providerId="ADAL" clId="{A3CD872F-E85F-4B13-9CDA-6E7469396DAD}" dt="2021-10-14T08:14:19.693" v="371"/>
          <ac:spMkLst>
            <pc:docMk/>
            <pc:sldMk cId="3621291416" sldId="287"/>
            <ac:spMk id="155" creationId="{E1542E76-D038-4E25-A963-FA2D9F578450}"/>
          </ac:spMkLst>
        </pc:spChg>
        <pc:spChg chg="mod">
          <ac:chgData name="Stefano Proietti" userId="b72858fc-762b-40e4-93b2-df1abecf17ad" providerId="ADAL" clId="{A3CD872F-E85F-4B13-9CDA-6E7469396DAD}" dt="2021-10-14T08:14:19.693" v="371"/>
          <ac:spMkLst>
            <pc:docMk/>
            <pc:sldMk cId="3621291416" sldId="287"/>
            <ac:spMk id="157" creationId="{BDF6020C-A36B-432F-BEC6-8436A97EE59C}"/>
          </ac:spMkLst>
        </pc:spChg>
        <pc:spChg chg="mod">
          <ac:chgData name="Stefano Proietti" userId="b72858fc-762b-40e4-93b2-df1abecf17ad" providerId="ADAL" clId="{A3CD872F-E85F-4B13-9CDA-6E7469396DAD}" dt="2021-10-14T08:14:19.693" v="371"/>
          <ac:spMkLst>
            <pc:docMk/>
            <pc:sldMk cId="3621291416" sldId="287"/>
            <ac:spMk id="176" creationId="{E1069F6B-DAF4-4BA0-80AE-48F1C6397598}"/>
          </ac:spMkLst>
        </pc:spChg>
        <pc:grpChg chg="add del mod">
          <ac:chgData name="Stefano Proietti" userId="b72858fc-762b-40e4-93b2-df1abecf17ad" providerId="ADAL" clId="{A3CD872F-E85F-4B13-9CDA-6E7469396DAD}" dt="2021-10-14T08:14:29.913" v="372"/>
          <ac:grpSpMkLst>
            <pc:docMk/>
            <pc:sldMk cId="3621291416" sldId="287"/>
            <ac:grpSpMk id="13" creationId="{68961910-8F57-4CD6-8FD5-B7D1193503D9}"/>
          </ac:grpSpMkLst>
        </pc:grpChg>
        <pc:grpChg chg="mod">
          <ac:chgData name="Stefano Proietti" userId="b72858fc-762b-40e4-93b2-df1abecf17ad" providerId="ADAL" clId="{A3CD872F-E85F-4B13-9CDA-6E7469396DAD}" dt="2021-10-14T08:14:19.693" v="371"/>
          <ac:grpSpMkLst>
            <pc:docMk/>
            <pc:sldMk cId="3621291416" sldId="287"/>
            <ac:grpSpMk id="15" creationId="{5C60B8D1-4661-46B0-AD93-CD3636C4B304}"/>
          </ac:grpSpMkLst>
        </pc:grpChg>
        <pc:picChg chg="add del">
          <ac:chgData name="Stefano Proietti" userId="b72858fc-762b-40e4-93b2-df1abecf17ad" providerId="ADAL" clId="{A3CD872F-E85F-4B13-9CDA-6E7469396DAD}" dt="2021-10-14T08:14:06.959" v="368"/>
          <ac:picMkLst>
            <pc:docMk/>
            <pc:sldMk cId="3621291416" sldId="287"/>
            <ac:picMk id="2" creationId="{D43FF557-1191-4338-87B9-B829FE91E779}"/>
          </ac:picMkLst>
        </pc:picChg>
        <pc:picChg chg="del mod">
          <ac:chgData name="Stefano Proietti" userId="b72858fc-762b-40e4-93b2-df1abecf17ad" providerId="ADAL" clId="{A3CD872F-E85F-4B13-9CDA-6E7469396DAD}" dt="2021-10-14T08:14:57.908" v="403"/>
          <ac:picMkLst>
            <pc:docMk/>
            <pc:sldMk cId="3621291416" sldId="287"/>
            <ac:picMk id="3" creationId="{2A0861E4-A28C-4359-B0E5-BDDE3F20E60A}"/>
          </ac:picMkLst>
        </pc:picChg>
        <pc:picChg chg="del">
          <ac:chgData name="Stefano Proietti" userId="b72858fc-762b-40e4-93b2-df1abecf17ad" providerId="ADAL" clId="{A3CD872F-E85F-4B13-9CDA-6E7469396DAD}" dt="2021-10-14T08:15:08.094" v="404"/>
          <ac:picMkLst>
            <pc:docMk/>
            <pc:sldMk cId="3621291416" sldId="287"/>
            <ac:picMk id="5" creationId="{16105E6F-84D5-46F9-8CBB-56833D67404A}"/>
          </ac:picMkLst>
        </pc:picChg>
        <pc:picChg chg="add del mod">
          <ac:chgData name="Stefano Proietti" userId="b72858fc-762b-40e4-93b2-df1abecf17ad" providerId="ADAL" clId="{A3CD872F-E85F-4B13-9CDA-6E7469396DAD}" dt="2021-10-14T08:14:17.610" v="370" actId="478"/>
          <ac:picMkLst>
            <pc:docMk/>
            <pc:sldMk cId="3621291416" sldId="287"/>
            <ac:picMk id="12" creationId="{838A7FCA-880E-44D5-AD32-F198F51E8199}"/>
          </ac:picMkLst>
        </pc:picChg>
        <pc:picChg chg="mod">
          <ac:chgData name="Stefano Proietti" userId="b72858fc-762b-40e4-93b2-df1abecf17ad" providerId="ADAL" clId="{A3CD872F-E85F-4B13-9CDA-6E7469396DAD}" dt="2021-10-14T08:14:19.693" v="371"/>
          <ac:picMkLst>
            <pc:docMk/>
            <pc:sldMk cId="3621291416" sldId="287"/>
            <ac:picMk id="14" creationId="{DDD0E0DF-62A8-4BD9-95CC-8D4C13657FEE}"/>
          </ac:picMkLst>
        </pc:picChg>
        <pc:picChg chg="mod">
          <ac:chgData name="Stefano Proietti" userId="b72858fc-762b-40e4-93b2-df1abecf17ad" providerId="ADAL" clId="{A3CD872F-E85F-4B13-9CDA-6E7469396DAD}" dt="2021-10-14T08:14:19.693" v="371"/>
          <ac:picMkLst>
            <pc:docMk/>
            <pc:sldMk cId="3621291416" sldId="287"/>
            <ac:picMk id="16" creationId="{956A985C-6DE9-4CC8-B101-FFA67C942346}"/>
          </ac:picMkLst>
        </pc:picChg>
        <pc:picChg chg="mod">
          <ac:chgData name="Stefano Proietti" userId="b72858fc-762b-40e4-93b2-df1abecf17ad" providerId="ADAL" clId="{A3CD872F-E85F-4B13-9CDA-6E7469396DAD}" dt="2021-10-14T08:14:19.693" v="371"/>
          <ac:picMkLst>
            <pc:docMk/>
            <pc:sldMk cId="3621291416" sldId="287"/>
            <ac:picMk id="156" creationId="{70D35180-BCCB-47BF-86F8-48C793F7CD47}"/>
          </ac:picMkLst>
        </pc:picChg>
        <pc:picChg chg="mod">
          <ac:chgData name="Stefano Proietti" userId="b72858fc-762b-40e4-93b2-df1abecf17ad" providerId="ADAL" clId="{A3CD872F-E85F-4B13-9CDA-6E7469396DAD}" dt="2021-10-14T08:14:19.693" v="371"/>
          <ac:picMkLst>
            <pc:docMk/>
            <pc:sldMk cId="3621291416" sldId="287"/>
            <ac:picMk id="158" creationId="{BD3460A2-2299-41EB-A4E8-D0B36290C435}"/>
          </ac:picMkLst>
        </pc:picChg>
        <pc:picChg chg="mod">
          <ac:chgData name="Stefano Proietti" userId="b72858fc-762b-40e4-93b2-df1abecf17ad" providerId="ADAL" clId="{A3CD872F-E85F-4B13-9CDA-6E7469396DAD}" dt="2021-10-14T08:14:19.693" v="371"/>
          <ac:picMkLst>
            <pc:docMk/>
            <pc:sldMk cId="3621291416" sldId="287"/>
            <ac:picMk id="159" creationId="{DC659DC1-2D37-4306-AF43-DE1B72D7F8E4}"/>
          </ac:picMkLst>
        </pc:picChg>
        <pc:picChg chg="mod">
          <ac:chgData name="Stefano Proietti" userId="b72858fc-762b-40e4-93b2-df1abecf17ad" providerId="ADAL" clId="{A3CD872F-E85F-4B13-9CDA-6E7469396DAD}" dt="2021-10-14T08:14:19.693" v="371"/>
          <ac:picMkLst>
            <pc:docMk/>
            <pc:sldMk cId="3621291416" sldId="287"/>
            <ac:picMk id="160" creationId="{20994149-E430-48D5-A0EC-334F6C6758A1}"/>
          </ac:picMkLst>
        </pc:picChg>
        <pc:picChg chg="mod">
          <ac:chgData name="Stefano Proietti" userId="b72858fc-762b-40e4-93b2-df1abecf17ad" providerId="ADAL" clId="{A3CD872F-E85F-4B13-9CDA-6E7469396DAD}" dt="2021-10-14T08:14:19.693" v="371"/>
          <ac:picMkLst>
            <pc:docMk/>
            <pc:sldMk cId="3621291416" sldId="287"/>
            <ac:picMk id="161" creationId="{F30AA80B-7A82-4A3B-8001-02056CDFD3C5}"/>
          </ac:picMkLst>
        </pc:picChg>
        <pc:picChg chg="mod">
          <ac:chgData name="Stefano Proietti" userId="b72858fc-762b-40e4-93b2-df1abecf17ad" providerId="ADAL" clId="{A3CD872F-E85F-4B13-9CDA-6E7469396DAD}" dt="2021-10-14T08:14:19.693" v="371"/>
          <ac:picMkLst>
            <pc:docMk/>
            <pc:sldMk cId="3621291416" sldId="287"/>
            <ac:picMk id="162" creationId="{65763DD3-7AA2-4E9C-B9E4-6E6B69D15867}"/>
          </ac:picMkLst>
        </pc:picChg>
        <pc:picChg chg="mod">
          <ac:chgData name="Stefano Proietti" userId="b72858fc-762b-40e4-93b2-df1abecf17ad" providerId="ADAL" clId="{A3CD872F-E85F-4B13-9CDA-6E7469396DAD}" dt="2021-10-14T08:14:19.693" v="371"/>
          <ac:picMkLst>
            <pc:docMk/>
            <pc:sldMk cId="3621291416" sldId="287"/>
            <ac:picMk id="163" creationId="{FFE0ADD1-B8EC-48D2-8508-241C5FB07660}"/>
          </ac:picMkLst>
        </pc:picChg>
        <pc:picChg chg="mod">
          <ac:chgData name="Stefano Proietti" userId="b72858fc-762b-40e4-93b2-df1abecf17ad" providerId="ADAL" clId="{A3CD872F-E85F-4B13-9CDA-6E7469396DAD}" dt="2021-10-14T08:14:19.693" v="371"/>
          <ac:picMkLst>
            <pc:docMk/>
            <pc:sldMk cId="3621291416" sldId="287"/>
            <ac:picMk id="164" creationId="{2CCD291F-EF6A-4027-8A34-3629AF46A205}"/>
          </ac:picMkLst>
        </pc:picChg>
        <pc:picChg chg="mod">
          <ac:chgData name="Stefano Proietti" userId="b72858fc-762b-40e4-93b2-df1abecf17ad" providerId="ADAL" clId="{A3CD872F-E85F-4B13-9CDA-6E7469396DAD}" dt="2021-10-14T08:14:19.693" v="371"/>
          <ac:picMkLst>
            <pc:docMk/>
            <pc:sldMk cId="3621291416" sldId="287"/>
            <ac:picMk id="165" creationId="{EFBB7D14-82BF-45CA-A380-88619FC3C362}"/>
          </ac:picMkLst>
        </pc:picChg>
        <pc:picChg chg="mod">
          <ac:chgData name="Stefano Proietti" userId="b72858fc-762b-40e4-93b2-df1abecf17ad" providerId="ADAL" clId="{A3CD872F-E85F-4B13-9CDA-6E7469396DAD}" dt="2021-10-14T08:14:19.693" v="371"/>
          <ac:picMkLst>
            <pc:docMk/>
            <pc:sldMk cId="3621291416" sldId="287"/>
            <ac:picMk id="166" creationId="{BC75D3F7-6E71-49B3-8B64-AFB4F94ECBD3}"/>
          </ac:picMkLst>
        </pc:picChg>
        <pc:picChg chg="mod">
          <ac:chgData name="Stefano Proietti" userId="b72858fc-762b-40e4-93b2-df1abecf17ad" providerId="ADAL" clId="{A3CD872F-E85F-4B13-9CDA-6E7469396DAD}" dt="2021-10-14T08:14:19.693" v="371"/>
          <ac:picMkLst>
            <pc:docMk/>
            <pc:sldMk cId="3621291416" sldId="287"/>
            <ac:picMk id="167" creationId="{70E4D212-6F4E-49C3-81D8-E8D5BB2CDF2D}"/>
          </ac:picMkLst>
        </pc:picChg>
        <pc:picChg chg="mod">
          <ac:chgData name="Stefano Proietti" userId="b72858fc-762b-40e4-93b2-df1abecf17ad" providerId="ADAL" clId="{A3CD872F-E85F-4B13-9CDA-6E7469396DAD}" dt="2021-10-14T08:14:19.693" v="371"/>
          <ac:picMkLst>
            <pc:docMk/>
            <pc:sldMk cId="3621291416" sldId="287"/>
            <ac:picMk id="168" creationId="{8A80C70E-0D19-4950-8B2B-6A71B8F9FFEB}"/>
          </ac:picMkLst>
        </pc:picChg>
        <pc:picChg chg="mod">
          <ac:chgData name="Stefano Proietti" userId="b72858fc-762b-40e4-93b2-df1abecf17ad" providerId="ADAL" clId="{A3CD872F-E85F-4B13-9CDA-6E7469396DAD}" dt="2021-10-14T08:14:19.693" v="371"/>
          <ac:picMkLst>
            <pc:docMk/>
            <pc:sldMk cId="3621291416" sldId="287"/>
            <ac:picMk id="169" creationId="{C9FAB142-3CA6-41A4-B4E8-DB3EA4BA13A7}"/>
          </ac:picMkLst>
        </pc:picChg>
        <pc:picChg chg="mod">
          <ac:chgData name="Stefano Proietti" userId="b72858fc-762b-40e4-93b2-df1abecf17ad" providerId="ADAL" clId="{A3CD872F-E85F-4B13-9CDA-6E7469396DAD}" dt="2021-10-14T08:14:19.693" v="371"/>
          <ac:picMkLst>
            <pc:docMk/>
            <pc:sldMk cId="3621291416" sldId="287"/>
            <ac:picMk id="170" creationId="{9EB4AB4C-4F72-4762-88A1-C06077FEB4A1}"/>
          </ac:picMkLst>
        </pc:picChg>
        <pc:picChg chg="mod">
          <ac:chgData name="Stefano Proietti" userId="b72858fc-762b-40e4-93b2-df1abecf17ad" providerId="ADAL" clId="{A3CD872F-E85F-4B13-9CDA-6E7469396DAD}" dt="2021-10-14T08:14:19.693" v="371"/>
          <ac:picMkLst>
            <pc:docMk/>
            <pc:sldMk cId="3621291416" sldId="287"/>
            <ac:picMk id="171" creationId="{C0E327E8-BA56-46EE-A2D3-7CAF4710CC5C}"/>
          </ac:picMkLst>
        </pc:picChg>
        <pc:picChg chg="mod">
          <ac:chgData name="Stefano Proietti" userId="b72858fc-762b-40e4-93b2-df1abecf17ad" providerId="ADAL" clId="{A3CD872F-E85F-4B13-9CDA-6E7469396DAD}" dt="2021-10-14T08:14:19.693" v="371"/>
          <ac:picMkLst>
            <pc:docMk/>
            <pc:sldMk cId="3621291416" sldId="287"/>
            <ac:picMk id="172" creationId="{7E0543D9-9154-4EF1-827A-58DA95BF5447}"/>
          </ac:picMkLst>
        </pc:picChg>
        <pc:picChg chg="mod">
          <ac:chgData name="Stefano Proietti" userId="b72858fc-762b-40e4-93b2-df1abecf17ad" providerId="ADAL" clId="{A3CD872F-E85F-4B13-9CDA-6E7469396DAD}" dt="2021-10-14T08:14:19.693" v="371"/>
          <ac:picMkLst>
            <pc:docMk/>
            <pc:sldMk cId="3621291416" sldId="287"/>
            <ac:picMk id="173" creationId="{C14CCA66-0D5D-4201-A68B-0878A545B1CF}"/>
          </ac:picMkLst>
        </pc:picChg>
        <pc:picChg chg="mod">
          <ac:chgData name="Stefano Proietti" userId="b72858fc-762b-40e4-93b2-df1abecf17ad" providerId="ADAL" clId="{A3CD872F-E85F-4B13-9CDA-6E7469396DAD}" dt="2021-10-14T08:14:19.693" v="371"/>
          <ac:picMkLst>
            <pc:docMk/>
            <pc:sldMk cId="3621291416" sldId="287"/>
            <ac:picMk id="174" creationId="{1A6B1FB2-5FC9-4BA6-9628-A1E5B9BC5B5C}"/>
          </ac:picMkLst>
        </pc:picChg>
        <pc:picChg chg="mod">
          <ac:chgData name="Stefano Proietti" userId="b72858fc-762b-40e4-93b2-df1abecf17ad" providerId="ADAL" clId="{A3CD872F-E85F-4B13-9CDA-6E7469396DAD}" dt="2021-10-14T08:14:19.693" v="371"/>
          <ac:picMkLst>
            <pc:docMk/>
            <pc:sldMk cId="3621291416" sldId="287"/>
            <ac:picMk id="175" creationId="{6F48274F-C571-4D6D-994B-8C251648FE60}"/>
          </ac:picMkLst>
        </pc:picChg>
        <pc:picChg chg="mod">
          <ac:chgData name="Stefano Proietti" userId="b72858fc-762b-40e4-93b2-df1abecf17ad" providerId="ADAL" clId="{A3CD872F-E85F-4B13-9CDA-6E7469396DAD}" dt="2021-10-14T08:14:19.693" v="371"/>
          <ac:picMkLst>
            <pc:docMk/>
            <pc:sldMk cId="3621291416" sldId="287"/>
            <ac:picMk id="177" creationId="{E0F47719-B715-484B-866D-6A4EC40FC542}"/>
          </ac:picMkLst>
        </pc:picChg>
        <pc:picChg chg="del">
          <ac:chgData name="Stefano Proietti" userId="b72858fc-762b-40e4-93b2-df1abecf17ad" providerId="ADAL" clId="{A3CD872F-E85F-4B13-9CDA-6E7469396DAD}" dt="2021-10-14T08:15:18.361" v="405" actId="478"/>
          <ac:picMkLst>
            <pc:docMk/>
            <pc:sldMk cId="3621291416" sldId="287"/>
            <ac:picMk id="178" creationId="{0A63A167-CBD9-454A-BC9B-49CB66AD8598}"/>
          </ac:picMkLst>
        </pc:picChg>
        <pc:picChg chg="del">
          <ac:chgData name="Stefano Proietti" userId="b72858fc-762b-40e4-93b2-df1abecf17ad" providerId="ADAL" clId="{A3CD872F-E85F-4B13-9CDA-6E7469396DAD}" dt="2021-10-14T08:15:31.649" v="406"/>
          <ac:picMkLst>
            <pc:docMk/>
            <pc:sldMk cId="3621291416" sldId="287"/>
            <ac:picMk id="179" creationId="{BEBE46BA-A663-4820-92CA-96D768C08AF1}"/>
          </ac:picMkLst>
        </pc:picChg>
        <pc:picChg chg="mod">
          <ac:chgData name="Stefano Proietti" userId="b72858fc-762b-40e4-93b2-df1abecf17ad" providerId="ADAL" clId="{A3CD872F-E85F-4B13-9CDA-6E7469396DAD}" dt="2021-10-14T08:16:26.639" v="490" actId="1582"/>
          <ac:picMkLst>
            <pc:docMk/>
            <pc:sldMk cId="3621291416" sldId="287"/>
            <ac:picMk id="180" creationId="{76AEA7D2-E9F4-4A4A-93CE-9D9D52713EB2}"/>
          </ac:picMkLst>
        </pc:picChg>
      </pc:sldChg>
      <pc:sldChg chg="addSp delSp modSp mod">
        <pc:chgData name="Stefano Proietti" userId="b72858fc-762b-40e4-93b2-df1abecf17ad" providerId="ADAL" clId="{A3CD872F-E85F-4B13-9CDA-6E7469396DAD}" dt="2021-10-14T08:03:01.385" v="181" actId="20577"/>
        <pc:sldMkLst>
          <pc:docMk/>
          <pc:sldMk cId="1822441570" sldId="288"/>
        </pc:sldMkLst>
        <pc:spChg chg="mod">
          <ac:chgData name="Stefano Proietti" userId="b72858fc-762b-40e4-93b2-df1abecf17ad" providerId="ADAL" clId="{A3CD872F-E85F-4B13-9CDA-6E7469396DAD}" dt="2021-10-14T08:03:01.385" v="181" actId="20577"/>
          <ac:spMkLst>
            <pc:docMk/>
            <pc:sldMk cId="1822441570" sldId="288"/>
            <ac:spMk id="4" creationId="{0DBD610D-B7D3-47C2-8F50-E6379EFA7910}"/>
          </ac:spMkLst>
        </pc:spChg>
        <pc:spChg chg="del">
          <ac:chgData name="Stefano Proietti" userId="b72858fc-762b-40e4-93b2-df1abecf17ad" providerId="ADAL" clId="{A3CD872F-E85F-4B13-9CDA-6E7469396DAD}" dt="2021-10-14T08:00:24.684" v="116" actId="478"/>
          <ac:spMkLst>
            <pc:docMk/>
            <pc:sldMk cId="1822441570" sldId="288"/>
            <ac:spMk id="6" creationId="{7DB6EF4E-7C4D-431C-8415-0437455D1C5E}"/>
          </ac:spMkLst>
        </pc:spChg>
        <pc:spChg chg="add mod">
          <ac:chgData name="Stefano Proietti" userId="b72858fc-762b-40e4-93b2-df1abecf17ad" providerId="ADAL" clId="{A3CD872F-E85F-4B13-9CDA-6E7469396DAD}" dt="2021-10-14T08:00:25.045" v="117"/>
          <ac:spMkLst>
            <pc:docMk/>
            <pc:sldMk cId="1822441570" sldId="288"/>
            <ac:spMk id="8" creationId="{574EAE91-1678-494C-B702-B5462BA2ADE5}"/>
          </ac:spMkLst>
        </pc:spChg>
      </pc:sldChg>
      <pc:sldChg chg="addSp delSp modSp mod">
        <pc:chgData name="Stefano Proietti" userId="b72858fc-762b-40e4-93b2-df1abecf17ad" providerId="ADAL" clId="{A3CD872F-E85F-4B13-9CDA-6E7469396DAD}" dt="2021-10-14T08:00:29.400" v="119"/>
        <pc:sldMkLst>
          <pc:docMk/>
          <pc:sldMk cId="915588402" sldId="289"/>
        </pc:sldMkLst>
        <pc:spChg chg="del">
          <ac:chgData name="Stefano Proietti" userId="b72858fc-762b-40e4-93b2-df1abecf17ad" providerId="ADAL" clId="{A3CD872F-E85F-4B13-9CDA-6E7469396DAD}" dt="2021-10-14T08:00:29.043" v="118" actId="478"/>
          <ac:spMkLst>
            <pc:docMk/>
            <pc:sldMk cId="915588402" sldId="289"/>
            <ac:spMk id="6" creationId="{7DB6EF4E-7C4D-431C-8415-0437455D1C5E}"/>
          </ac:spMkLst>
        </pc:spChg>
        <pc:spChg chg="add mod">
          <ac:chgData name="Stefano Proietti" userId="b72858fc-762b-40e4-93b2-df1abecf17ad" providerId="ADAL" clId="{A3CD872F-E85F-4B13-9CDA-6E7469396DAD}" dt="2021-10-14T08:00:29.400" v="119"/>
          <ac:spMkLst>
            <pc:docMk/>
            <pc:sldMk cId="915588402" sldId="289"/>
            <ac:spMk id="8" creationId="{DD2FD85D-00DA-4223-B53A-C4CFD5CFDBE0}"/>
          </ac:spMkLst>
        </pc:spChg>
      </pc:sldChg>
      <pc:sldChg chg="addSp delSp modSp mod">
        <pc:chgData name="Stefano Proietti" userId="b72858fc-762b-40e4-93b2-df1abecf17ad" providerId="ADAL" clId="{A3CD872F-E85F-4B13-9CDA-6E7469396DAD}" dt="2021-10-14T08:00:33.225" v="121"/>
        <pc:sldMkLst>
          <pc:docMk/>
          <pc:sldMk cId="1460009314" sldId="290"/>
        </pc:sldMkLst>
        <pc:spChg chg="add mod">
          <ac:chgData name="Stefano Proietti" userId="b72858fc-762b-40e4-93b2-df1abecf17ad" providerId="ADAL" clId="{A3CD872F-E85F-4B13-9CDA-6E7469396DAD}" dt="2021-10-14T08:00:33.225" v="121"/>
          <ac:spMkLst>
            <pc:docMk/>
            <pc:sldMk cId="1460009314" sldId="290"/>
            <ac:spMk id="8" creationId="{F4C30B71-34DF-48D7-981D-5799F70530A6}"/>
          </ac:spMkLst>
        </pc:spChg>
        <pc:spChg chg="del">
          <ac:chgData name="Stefano Proietti" userId="b72858fc-762b-40e4-93b2-df1abecf17ad" providerId="ADAL" clId="{A3CD872F-E85F-4B13-9CDA-6E7469396DAD}" dt="2021-10-14T08:00:32.883" v="120" actId="478"/>
          <ac:spMkLst>
            <pc:docMk/>
            <pc:sldMk cId="1460009314" sldId="290"/>
            <ac:spMk id="17" creationId="{1DB51F8C-CE47-4C5C-9438-2E9C54126E9C}"/>
          </ac:spMkLst>
        </pc:spChg>
      </pc:sldChg>
      <pc:sldChg chg="addSp delSp modSp mod">
        <pc:chgData name="Stefano Proietti" userId="b72858fc-762b-40e4-93b2-df1abecf17ad" providerId="ADAL" clId="{A3CD872F-E85F-4B13-9CDA-6E7469396DAD}" dt="2021-10-14T08:00:37.152" v="123"/>
        <pc:sldMkLst>
          <pc:docMk/>
          <pc:sldMk cId="469725020" sldId="291"/>
        </pc:sldMkLst>
        <pc:spChg chg="add mod">
          <ac:chgData name="Stefano Proietti" userId="b72858fc-762b-40e4-93b2-df1abecf17ad" providerId="ADAL" clId="{A3CD872F-E85F-4B13-9CDA-6E7469396DAD}" dt="2021-10-14T08:00:37.152" v="123"/>
          <ac:spMkLst>
            <pc:docMk/>
            <pc:sldMk cId="469725020" sldId="291"/>
            <ac:spMk id="8" creationId="{82C0F824-E661-4E02-B2A7-523183414E08}"/>
          </ac:spMkLst>
        </pc:spChg>
        <pc:spChg chg="del">
          <ac:chgData name="Stefano Proietti" userId="b72858fc-762b-40e4-93b2-df1abecf17ad" providerId="ADAL" clId="{A3CD872F-E85F-4B13-9CDA-6E7469396DAD}" dt="2021-10-14T08:00:36.843" v="122" actId="478"/>
          <ac:spMkLst>
            <pc:docMk/>
            <pc:sldMk cId="469725020" sldId="291"/>
            <ac:spMk id="12" creationId="{767B3386-9A72-4640-B4DC-02E26A4394CC}"/>
          </ac:spMkLst>
        </pc:spChg>
      </pc:sldChg>
      <pc:sldChg chg="addSp delSp modSp mod">
        <pc:chgData name="Stefano Proietti" userId="b72858fc-762b-40e4-93b2-df1abecf17ad" providerId="ADAL" clId="{A3CD872F-E85F-4B13-9CDA-6E7469396DAD}" dt="2021-10-14T11:46:17.374" v="565" actId="113"/>
        <pc:sldMkLst>
          <pc:docMk/>
          <pc:sldMk cId="2481991008" sldId="292"/>
        </pc:sldMkLst>
        <pc:spChg chg="add mod">
          <ac:chgData name="Stefano Proietti" userId="b72858fc-762b-40e4-93b2-df1abecf17ad" providerId="ADAL" clId="{A3CD872F-E85F-4B13-9CDA-6E7469396DAD}" dt="2021-10-14T08:00:40.303" v="125"/>
          <ac:spMkLst>
            <pc:docMk/>
            <pc:sldMk cId="2481991008" sldId="292"/>
            <ac:spMk id="8" creationId="{841953D6-9616-4A65-8B81-3733CA310472}"/>
          </ac:spMkLst>
        </pc:spChg>
        <pc:spChg chg="mod">
          <ac:chgData name="Stefano Proietti" userId="b72858fc-762b-40e4-93b2-df1abecf17ad" providerId="ADAL" clId="{A3CD872F-E85F-4B13-9CDA-6E7469396DAD}" dt="2021-10-14T11:46:17.374" v="565" actId="113"/>
          <ac:spMkLst>
            <pc:docMk/>
            <pc:sldMk cId="2481991008" sldId="292"/>
            <ac:spMk id="14" creationId="{364D45BF-733B-4C2E-8651-313AEC07DADB}"/>
          </ac:spMkLst>
        </pc:spChg>
        <pc:spChg chg="del">
          <ac:chgData name="Stefano Proietti" userId="b72858fc-762b-40e4-93b2-df1abecf17ad" providerId="ADAL" clId="{A3CD872F-E85F-4B13-9CDA-6E7469396DAD}" dt="2021-10-14T08:00:39.970" v="124" actId="478"/>
          <ac:spMkLst>
            <pc:docMk/>
            <pc:sldMk cId="2481991008" sldId="292"/>
            <ac:spMk id="16" creationId="{D0508B8F-4F60-46B5-BF14-73B8C418FC4B}"/>
          </ac:spMkLst>
        </pc:spChg>
      </pc:sldChg>
      <pc:sldChg chg="addSp delSp modSp mod">
        <pc:chgData name="Stefano Proietti" userId="b72858fc-762b-40e4-93b2-df1abecf17ad" providerId="ADAL" clId="{A3CD872F-E85F-4B13-9CDA-6E7469396DAD}" dt="2021-10-14T08:04:19.634" v="208" actId="20577"/>
        <pc:sldMkLst>
          <pc:docMk/>
          <pc:sldMk cId="1609175470" sldId="293"/>
        </pc:sldMkLst>
        <pc:spChg chg="add mod">
          <ac:chgData name="Stefano Proietti" userId="b72858fc-762b-40e4-93b2-df1abecf17ad" providerId="ADAL" clId="{A3CD872F-E85F-4B13-9CDA-6E7469396DAD}" dt="2021-10-14T08:00:43.829" v="127"/>
          <ac:spMkLst>
            <pc:docMk/>
            <pc:sldMk cId="1609175470" sldId="293"/>
            <ac:spMk id="8" creationId="{874AF67F-2760-4832-AA62-EDBD6D694CCD}"/>
          </ac:spMkLst>
        </pc:spChg>
        <pc:spChg chg="mod">
          <ac:chgData name="Stefano Proietti" userId="b72858fc-762b-40e4-93b2-df1abecf17ad" providerId="ADAL" clId="{A3CD872F-E85F-4B13-9CDA-6E7469396DAD}" dt="2021-10-14T08:04:19.634" v="208" actId="20577"/>
          <ac:spMkLst>
            <pc:docMk/>
            <pc:sldMk cId="1609175470" sldId="293"/>
            <ac:spMk id="11" creationId="{4A7BD3A0-C583-4F2A-A04C-B9719522F046}"/>
          </ac:spMkLst>
        </pc:spChg>
        <pc:spChg chg="del">
          <ac:chgData name="Stefano Proietti" userId="b72858fc-762b-40e4-93b2-df1abecf17ad" providerId="ADAL" clId="{A3CD872F-E85F-4B13-9CDA-6E7469396DAD}" dt="2021-10-14T08:00:43.507" v="126" actId="478"/>
          <ac:spMkLst>
            <pc:docMk/>
            <pc:sldMk cId="1609175470" sldId="293"/>
            <ac:spMk id="13" creationId="{924B6EF8-525B-48D2-AB19-08A4E6AE87D6}"/>
          </ac:spMkLst>
        </pc:spChg>
      </pc:sldChg>
      <pc:sldChg chg="addSp delSp modSp mod">
        <pc:chgData name="Stefano Proietti" userId="b72858fc-762b-40e4-93b2-df1abecf17ad" providerId="ADAL" clId="{A3CD872F-E85F-4B13-9CDA-6E7469396DAD}" dt="2021-10-14T11:56:28.637" v="836" actId="1036"/>
        <pc:sldMkLst>
          <pc:docMk/>
          <pc:sldMk cId="675805648" sldId="295"/>
        </pc:sldMkLst>
        <pc:spChg chg="mod">
          <ac:chgData name="Stefano Proietti" userId="b72858fc-762b-40e4-93b2-df1abecf17ad" providerId="ADAL" clId="{A3CD872F-E85F-4B13-9CDA-6E7469396DAD}" dt="2021-10-14T11:50:10.234" v="720" actId="6549"/>
          <ac:spMkLst>
            <pc:docMk/>
            <pc:sldMk cId="675805648" sldId="295"/>
            <ac:spMk id="4" creationId="{0DBD610D-B7D3-47C2-8F50-E6379EFA7910}"/>
          </ac:spMkLst>
        </pc:spChg>
        <pc:spChg chg="mod">
          <ac:chgData name="Stefano Proietti" userId="b72858fc-762b-40e4-93b2-df1abecf17ad" providerId="ADAL" clId="{A3CD872F-E85F-4B13-9CDA-6E7469396DAD}" dt="2021-10-14T11:56:28.637" v="836" actId="1036"/>
          <ac:spMkLst>
            <pc:docMk/>
            <pc:sldMk cId="675805648" sldId="295"/>
            <ac:spMk id="8" creationId="{6BD5D53F-1C4C-4C54-8B89-E5428358640C}"/>
          </ac:spMkLst>
        </pc:spChg>
        <pc:spChg chg="add mod">
          <ac:chgData name="Stefano Proietti" userId="b72858fc-762b-40e4-93b2-df1abecf17ad" providerId="ADAL" clId="{A3CD872F-E85F-4B13-9CDA-6E7469396DAD}" dt="2021-10-14T08:00:48.518" v="129"/>
          <ac:spMkLst>
            <pc:docMk/>
            <pc:sldMk cId="675805648" sldId="295"/>
            <ac:spMk id="9" creationId="{46C06588-A182-4A46-95D6-3CF32F7ECA8E}"/>
          </ac:spMkLst>
        </pc:spChg>
        <pc:spChg chg="del">
          <ac:chgData name="Stefano Proietti" userId="b72858fc-762b-40e4-93b2-df1abecf17ad" providerId="ADAL" clId="{A3CD872F-E85F-4B13-9CDA-6E7469396DAD}" dt="2021-10-14T08:00:48.180" v="128" actId="478"/>
          <ac:spMkLst>
            <pc:docMk/>
            <pc:sldMk cId="675805648" sldId="295"/>
            <ac:spMk id="13" creationId="{E7E51102-D982-4218-91F2-30E5E302F7D4}"/>
          </ac:spMkLst>
        </pc:spChg>
        <pc:graphicFrameChg chg="add del mod">
          <ac:chgData name="Stefano Proietti" userId="b72858fc-762b-40e4-93b2-df1abecf17ad" providerId="ADAL" clId="{A3CD872F-E85F-4B13-9CDA-6E7469396DAD}" dt="2021-10-14T11:52:23.390" v="749"/>
          <ac:graphicFrameMkLst>
            <pc:docMk/>
            <pc:sldMk cId="675805648" sldId="295"/>
            <ac:graphicFrameMk id="2" creationId="{21B11DF9-D283-4D45-9858-C65C517D0153}"/>
          </ac:graphicFrameMkLst>
        </pc:graphicFrameChg>
      </pc:sldChg>
      <pc:sldChg chg="addSp delSp modSp mod">
        <pc:chgData name="Stefano Proietti" userId="b72858fc-762b-40e4-93b2-df1abecf17ad" providerId="ADAL" clId="{A3CD872F-E85F-4B13-9CDA-6E7469396DAD}" dt="2021-10-14T08:04:54.553" v="221" actId="20577"/>
        <pc:sldMkLst>
          <pc:docMk/>
          <pc:sldMk cId="1366636344" sldId="296"/>
        </pc:sldMkLst>
        <pc:spChg chg="add mod">
          <ac:chgData name="Stefano Proietti" userId="b72858fc-762b-40e4-93b2-df1abecf17ad" providerId="ADAL" clId="{A3CD872F-E85F-4B13-9CDA-6E7469396DAD}" dt="2021-10-14T08:00:52.455" v="131"/>
          <ac:spMkLst>
            <pc:docMk/>
            <pc:sldMk cId="1366636344" sldId="296"/>
            <ac:spMk id="8" creationId="{7FF18DDD-0213-4493-87D7-D752A039D8C4}"/>
          </ac:spMkLst>
        </pc:spChg>
        <pc:spChg chg="mod">
          <ac:chgData name="Stefano Proietti" userId="b72858fc-762b-40e4-93b2-df1abecf17ad" providerId="ADAL" clId="{A3CD872F-E85F-4B13-9CDA-6E7469396DAD}" dt="2021-10-14T08:04:54.553" v="221" actId="20577"/>
          <ac:spMkLst>
            <pc:docMk/>
            <pc:sldMk cId="1366636344" sldId="296"/>
            <ac:spMk id="9" creationId="{5003BE71-025C-4B35-AD0E-47783B4DAF17}"/>
          </ac:spMkLst>
        </pc:spChg>
        <pc:spChg chg="del">
          <ac:chgData name="Stefano Proietti" userId="b72858fc-762b-40e4-93b2-df1abecf17ad" providerId="ADAL" clId="{A3CD872F-E85F-4B13-9CDA-6E7469396DAD}" dt="2021-10-14T08:00:52.106" v="130" actId="478"/>
          <ac:spMkLst>
            <pc:docMk/>
            <pc:sldMk cId="1366636344" sldId="296"/>
            <ac:spMk id="13" creationId="{E7E51102-D982-4218-91F2-30E5E302F7D4}"/>
          </ac:spMkLst>
        </pc:spChg>
      </pc:sldChg>
      <pc:sldChg chg="modSp mod">
        <pc:chgData name="Stefano Proietti" userId="b72858fc-762b-40e4-93b2-df1abecf17ad" providerId="ADAL" clId="{A3CD872F-E85F-4B13-9CDA-6E7469396DAD}" dt="2021-10-14T08:08:37.650" v="264" actId="113"/>
        <pc:sldMkLst>
          <pc:docMk/>
          <pc:sldMk cId="2421108679" sldId="297"/>
        </pc:sldMkLst>
        <pc:graphicFrameChg chg="mod modGraphic">
          <ac:chgData name="Stefano Proietti" userId="b72858fc-762b-40e4-93b2-df1abecf17ad" providerId="ADAL" clId="{A3CD872F-E85F-4B13-9CDA-6E7469396DAD}" dt="2021-10-14T08:08:37.650" v="264" actId="113"/>
          <ac:graphicFrameMkLst>
            <pc:docMk/>
            <pc:sldMk cId="2421108679" sldId="297"/>
            <ac:graphicFrameMk id="5" creationId="{BBA36AFC-6DD3-4D03-BF18-73CCE0EC6823}"/>
          </ac:graphicFrameMkLst>
        </pc:graphicFrameChg>
      </pc:sldChg>
    </pc:docChg>
  </pc:docChgLst>
  <pc:docChgLst>
    <pc:chgData name="Stefano Proietti" userId="b72858fc-762b-40e4-93b2-df1abecf17ad" providerId="ADAL" clId="{D3ADE1D7-8BDC-49E2-A71E-D05156A047C8}"/>
    <pc:docChg chg="custSel modSld">
      <pc:chgData name="Stefano Proietti" userId="b72858fc-762b-40e4-93b2-df1abecf17ad" providerId="ADAL" clId="{D3ADE1D7-8BDC-49E2-A71E-D05156A047C8}" dt="2022-03-22T09:41:57.937" v="173"/>
      <pc:docMkLst>
        <pc:docMk/>
      </pc:docMkLst>
      <pc:sldChg chg="modSp mod">
        <pc:chgData name="Stefano Proietti" userId="b72858fc-762b-40e4-93b2-df1abecf17ad" providerId="ADAL" clId="{D3ADE1D7-8BDC-49E2-A71E-D05156A047C8}" dt="2022-03-21T16:33:19.284" v="23" actId="20577"/>
        <pc:sldMkLst>
          <pc:docMk/>
          <pc:sldMk cId="3894227261" sldId="271"/>
        </pc:sldMkLst>
        <pc:spChg chg="mod">
          <ac:chgData name="Stefano Proietti" userId="b72858fc-762b-40e4-93b2-df1abecf17ad" providerId="ADAL" clId="{D3ADE1D7-8BDC-49E2-A71E-D05156A047C8}" dt="2022-03-21T16:33:19.284" v="23" actId="20577"/>
          <ac:spMkLst>
            <pc:docMk/>
            <pc:sldMk cId="3894227261" sldId="271"/>
            <ac:spMk id="11" creationId="{D088B413-8145-4591-9B5D-B61F76EA5FE8}"/>
          </ac:spMkLst>
        </pc:spChg>
      </pc:sldChg>
      <pc:sldChg chg="modSp mod">
        <pc:chgData name="Stefano Proietti" userId="b72858fc-762b-40e4-93b2-df1abecf17ad" providerId="ADAL" clId="{D3ADE1D7-8BDC-49E2-A71E-D05156A047C8}" dt="2022-03-21T16:34:44.963" v="52" actId="20577"/>
        <pc:sldMkLst>
          <pc:docMk/>
          <pc:sldMk cId="1314158421" sldId="286"/>
        </pc:sldMkLst>
        <pc:spChg chg="mod">
          <ac:chgData name="Stefano Proietti" userId="b72858fc-762b-40e4-93b2-df1abecf17ad" providerId="ADAL" clId="{D3ADE1D7-8BDC-49E2-A71E-D05156A047C8}" dt="2022-03-21T16:34:44.963" v="52" actId="20577"/>
          <ac:spMkLst>
            <pc:docMk/>
            <pc:sldMk cId="1314158421" sldId="286"/>
            <ac:spMk id="6" creationId="{7DB6EF4E-7C4D-431C-8415-0437455D1C5E}"/>
          </ac:spMkLst>
        </pc:spChg>
      </pc:sldChg>
      <pc:sldChg chg="addSp delSp modSp mod">
        <pc:chgData name="Stefano Proietti" userId="b72858fc-762b-40e4-93b2-df1abecf17ad" providerId="ADAL" clId="{D3ADE1D7-8BDC-49E2-A71E-D05156A047C8}" dt="2022-03-21T16:34:50.595" v="54"/>
        <pc:sldMkLst>
          <pc:docMk/>
          <pc:sldMk cId="3621291416" sldId="287"/>
        </pc:sldMkLst>
        <pc:spChg chg="add del mod">
          <ac:chgData name="Stefano Proietti" userId="b72858fc-762b-40e4-93b2-df1abecf17ad" providerId="ADAL" clId="{D3ADE1D7-8BDC-49E2-A71E-D05156A047C8}" dt="2022-03-21T16:34:50.217" v="53" actId="478"/>
          <ac:spMkLst>
            <pc:docMk/>
            <pc:sldMk cId="3621291416" sldId="287"/>
            <ac:spMk id="9" creationId="{971DE7D9-73CD-4266-B8A3-C02CD6AC6760}"/>
          </ac:spMkLst>
        </pc:spChg>
        <pc:spChg chg="del">
          <ac:chgData name="Stefano Proietti" userId="b72858fc-762b-40e4-93b2-df1abecf17ad" providerId="ADAL" clId="{D3ADE1D7-8BDC-49E2-A71E-D05156A047C8}" dt="2022-03-21T16:34:31.868" v="45" actId="478"/>
          <ac:spMkLst>
            <pc:docMk/>
            <pc:sldMk cId="3621291416" sldId="287"/>
            <ac:spMk id="10" creationId="{0B2E0D68-9183-4E3B-8A73-E34BE074219D}"/>
          </ac:spMkLst>
        </pc:spChg>
        <pc:spChg chg="add mod">
          <ac:chgData name="Stefano Proietti" userId="b72858fc-762b-40e4-93b2-df1abecf17ad" providerId="ADAL" clId="{D3ADE1D7-8BDC-49E2-A71E-D05156A047C8}" dt="2022-03-21T16:34:50.595" v="54"/>
          <ac:spMkLst>
            <pc:docMk/>
            <pc:sldMk cId="3621291416" sldId="287"/>
            <ac:spMk id="12" creationId="{A481D3F4-373A-404A-B483-412E980D0727}"/>
          </ac:spMkLst>
        </pc:spChg>
      </pc:sldChg>
      <pc:sldChg chg="addSp delSp modSp mod">
        <pc:chgData name="Stefano Proietti" userId="b72858fc-762b-40e4-93b2-df1abecf17ad" providerId="ADAL" clId="{D3ADE1D7-8BDC-49E2-A71E-D05156A047C8}" dt="2022-03-21T16:34:54.143" v="56"/>
        <pc:sldMkLst>
          <pc:docMk/>
          <pc:sldMk cId="1822441570" sldId="288"/>
        </pc:sldMkLst>
        <pc:spChg chg="del">
          <ac:chgData name="Stefano Proietti" userId="b72858fc-762b-40e4-93b2-df1abecf17ad" providerId="ADAL" clId="{D3ADE1D7-8BDC-49E2-A71E-D05156A047C8}" dt="2022-03-21T16:34:35.475" v="47" actId="478"/>
          <ac:spMkLst>
            <pc:docMk/>
            <pc:sldMk cId="1822441570" sldId="288"/>
            <ac:spMk id="8" creationId="{574EAE91-1678-494C-B702-B5462BA2ADE5}"/>
          </ac:spMkLst>
        </pc:spChg>
        <pc:spChg chg="add del mod">
          <ac:chgData name="Stefano Proietti" userId="b72858fc-762b-40e4-93b2-df1abecf17ad" providerId="ADAL" clId="{D3ADE1D7-8BDC-49E2-A71E-D05156A047C8}" dt="2022-03-21T16:34:53.786" v="55" actId="478"/>
          <ac:spMkLst>
            <pc:docMk/>
            <pc:sldMk cId="1822441570" sldId="288"/>
            <ac:spMk id="9" creationId="{E9FE6A0D-B6FB-4E37-A0B7-57E3E5787DB3}"/>
          </ac:spMkLst>
        </pc:spChg>
        <pc:spChg chg="add mod">
          <ac:chgData name="Stefano Proietti" userId="b72858fc-762b-40e4-93b2-df1abecf17ad" providerId="ADAL" clId="{D3ADE1D7-8BDC-49E2-A71E-D05156A047C8}" dt="2022-03-21T16:34:54.143" v="56"/>
          <ac:spMkLst>
            <pc:docMk/>
            <pc:sldMk cId="1822441570" sldId="288"/>
            <ac:spMk id="11" creationId="{442967D9-71C3-459B-B4A4-8E20E43F0E1D}"/>
          </ac:spMkLst>
        </pc:spChg>
      </pc:sldChg>
      <pc:sldChg chg="addSp delSp modSp mod">
        <pc:chgData name="Stefano Proietti" userId="b72858fc-762b-40e4-93b2-df1abecf17ad" providerId="ADAL" clId="{D3ADE1D7-8BDC-49E2-A71E-D05156A047C8}" dt="2022-03-21T16:34:57.087" v="58"/>
        <pc:sldMkLst>
          <pc:docMk/>
          <pc:sldMk cId="915588402" sldId="289"/>
        </pc:sldMkLst>
        <pc:spChg chg="del">
          <ac:chgData name="Stefano Proietti" userId="b72858fc-762b-40e4-93b2-df1abecf17ad" providerId="ADAL" clId="{D3ADE1D7-8BDC-49E2-A71E-D05156A047C8}" dt="2022-03-21T16:34:38.829" v="49" actId="478"/>
          <ac:spMkLst>
            <pc:docMk/>
            <pc:sldMk cId="915588402" sldId="289"/>
            <ac:spMk id="8" creationId="{DD2FD85D-00DA-4223-B53A-C4CFD5CFDBE0}"/>
          </ac:spMkLst>
        </pc:spChg>
        <pc:spChg chg="add del mod">
          <ac:chgData name="Stefano Proietti" userId="b72858fc-762b-40e4-93b2-df1abecf17ad" providerId="ADAL" clId="{D3ADE1D7-8BDC-49E2-A71E-D05156A047C8}" dt="2022-03-21T16:34:56.731" v="57" actId="478"/>
          <ac:spMkLst>
            <pc:docMk/>
            <pc:sldMk cId="915588402" sldId="289"/>
            <ac:spMk id="9" creationId="{09EB66E6-64DE-4C57-87A0-4C28973D439C}"/>
          </ac:spMkLst>
        </pc:spChg>
        <pc:spChg chg="add mod">
          <ac:chgData name="Stefano Proietti" userId="b72858fc-762b-40e4-93b2-df1abecf17ad" providerId="ADAL" clId="{D3ADE1D7-8BDC-49E2-A71E-D05156A047C8}" dt="2022-03-21T16:34:57.087" v="58"/>
          <ac:spMkLst>
            <pc:docMk/>
            <pc:sldMk cId="915588402" sldId="289"/>
            <ac:spMk id="10" creationId="{16C70AC7-C8DD-4237-908F-F200E5CBD1D4}"/>
          </ac:spMkLst>
        </pc:spChg>
      </pc:sldChg>
      <pc:sldChg chg="addSp delSp modSp mod">
        <pc:chgData name="Stefano Proietti" userId="b72858fc-762b-40e4-93b2-df1abecf17ad" providerId="ADAL" clId="{D3ADE1D7-8BDC-49E2-A71E-D05156A047C8}" dt="2022-03-21T16:35:01.751" v="60"/>
        <pc:sldMkLst>
          <pc:docMk/>
          <pc:sldMk cId="1460009314" sldId="290"/>
        </pc:sldMkLst>
        <pc:spChg chg="del">
          <ac:chgData name="Stefano Proietti" userId="b72858fc-762b-40e4-93b2-df1abecf17ad" providerId="ADAL" clId="{D3ADE1D7-8BDC-49E2-A71E-D05156A047C8}" dt="2022-03-21T16:35:01.355" v="59" actId="478"/>
          <ac:spMkLst>
            <pc:docMk/>
            <pc:sldMk cId="1460009314" sldId="290"/>
            <ac:spMk id="8" creationId="{F4C30B71-34DF-48D7-981D-5799F70530A6}"/>
          </ac:spMkLst>
        </pc:spChg>
        <pc:spChg chg="add mod">
          <ac:chgData name="Stefano Proietti" userId="b72858fc-762b-40e4-93b2-df1abecf17ad" providerId="ADAL" clId="{D3ADE1D7-8BDC-49E2-A71E-D05156A047C8}" dt="2022-03-21T16:35:01.751" v="60"/>
          <ac:spMkLst>
            <pc:docMk/>
            <pc:sldMk cId="1460009314" sldId="290"/>
            <ac:spMk id="9" creationId="{662F8010-A46E-4505-9284-7FFB28E77DF3}"/>
          </ac:spMkLst>
        </pc:spChg>
      </pc:sldChg>
      <pc:sldChg chg="addSp delSp modSp mod">
        <pc:chgData name="Stefano Proietti" userId="b72858fc-762b-40e4-93b2-df1abecf17ad" providerId="ADAL" clId="{D3ADE1D7-8BDC-49E2-A71E-D05156A047C8}" dt="2022-03-21T16:35:06.286" v="62"/>
        <pc:sldMkLst>
          <pc:docMk/>
          <pc:sldMk cId="469725020" sldId="291"/>
        </pc:sldMkLst>
        <pc:spChg chg="del">
          <ac:chgData name="Stefano Proietti" userId="b72858fc-762b-40e4-93b2-df1abecf17ad" providerId="ADAL" clId="{D3ADE1D7-8BDC-49E2-A71E-D05156A047C8}" dt="2022-03-21T16:35:05.940" v="61" actId="478"/>
          <ac:spMkLst>
            <pc:docMk/>
            <pc:sldMk cId="469725020" sldId="291"/>
            <ac:spMk id="8" creationId="{82C0F824-E661-4E02-B2A7-523183414E08}"/>
          </ac:spMkLst>
        </pc:spChg>
        <pc:spChg chg="add mod">
          <ac:chgData name="Stefano Proietti" userId="b72858fc-762b-40e4-93b2-df1abecf17ad" providerId="ADAL" clId="{D3ADE1D7-8BDC-49E2-A71E-D05156A047C8}" dt="2022-03-21T16:35:06.286" v="62"/>
          <ac:spMkLst>
            <pc:docMk/>
            <pc:sldMk cId="469725020" sldId="291"/>
            <ac:spMk id="10" creationId="{0687912F-D233-4EED-BA3F-02756C5B687E}"/>
          </ac:spMkLst>
        </pc:spChg>
      </pc:sldChg>
      <pc:sldChg chg="addSp delSp modSp mod">
        <pc:chgData name="Stefano Proietti" userId="b72858fc-762b-40e4-93b2-df1abecf17ad" providerId="ADAL" clId="{D3ADE1D7-8BDC-49E2-A71E-D05156A047C8}" dt="2022-03-21T16:35:09.714" v="64"/>
        <pc:sldMkLst>
          <pc:docMk/>
          <pc:sldMk cId="2481991008" sldId="292"/>
        </pc:sldMkLst>
        <pc:spChg chg="del">
          <ac:chgData name="Stefano Proietti" userId="b72858fc-762b-40e4-93b2-df1abecf17ad" providerId="ADAL" clId="{D3ADE1D7-8BDC-49E2-A71E-D05156A047C8}" dt="2022-03-21T16:35:09.396" v="63" actId="478"/>
          <ac:spMkLst>
            <pc:docMk/>
            <pc:sldMk cId="2481991008" sldId="292"/>
            <ac:spMk id="8" creationId="{841953D6-9616-4A65-8B81-3733CA310472}"/>
          </ac:spMkLst>
        </pc:spChg>
        <pc:spChg chg="add mod">
          <ac:chgData name="Stefano Proietti" userId="b72858fc-762b-40e4-93b2-df1abecf17ad" providerId="ADAL" clId="{D3ADE1D7-8BDC-49E2-A71E-D05156A047C8}" dt="2022-03-21T16:35:09.714" v="64"/>
          <ac:spMkLst>
            <pc:docMk/>
            <pc:sldMk cId="2481991008" sldId="292"/>
            <ac:spMk id="9" creationId="{AC8A68D0-5627-4B13-AB20-ECBEEB8F49C8}"/>
          </ac:spMkLst>
        </pc:spChg>
      </pc:sldChg>
      <pc:sldChg chg="addSp delSp modSp mod">
        <pc:chgData name="Stefano Proietti" userId="b72858fc-762b-40e4-93b2-df1abecf17ad" providerId="ADAL" clId="{D3ADE1D7-8BDC-49E2-A71E-D05156A047C8}" dt="2022-03-21T16:35:47.447" v="72" actId="113"/>
        <pc:sldMkLst>
          <pc:docMk/>
          <pc:sldMk cId="1609175470" sldId="293"/>
        </pc:sldMkLst>
        <pc:spChg chg="del mod">
          <ac:chgData name="Stefano Proietti" userId="b72858fc-762b-40e4-93b2-df1abecf17ad" providerId="ADAL" clId="{D3ADE1D7-8BDC-49E2-A71E-D05156A047C8}" dt="2022-03-21T16:35:13.799" v="66" actId="478"/>
          <ac:spMkLst>
            <pc:docMk/>
            <pc:sldMk cId="1609175470" sldId="293"/>
            <ac:spMk id="8" creationId="{874AF67F-2760-4832-AA62-EDBD6D694CCD}"/>
          </ac:spMkLst>
        </pc:spChg>
        <pc:spChg chg="add mod">
          <ac:chgData name="Stefano Proietti" userId="b72858fc-762b-40e4-93b2-df1abecf17ad" providerId="ADAL" clId="{D3ADE1D7-8BDC-49E2-A71E-D05156A047C8}" dt="2022-03-21T16:35:14.107" v="67"/>
          <ac:spMkLst>
            <pc:docMk/>
            <pc:sldMk cId="1609175470" sldId="293"/>
            <ac:spMk id="9" creationId="{ED2CEA45-F70C-4498-8F9D-0149700D7897}"/>
          </ac:spMkLst>
        </pc:spChg>
        <pc:spChg chg="mod">
          <ac:chgData name="Stefano Proietti" userId="b72858fc-762b-40e4-93b2-df1abecf17ad" providerId="ADAL" clId="{D3ADE1D7-8BDC-49E2-A71E-D05156A047C8}" dt="2022-03-21T16:35:47.447" v="72" actId="113"/>
          <ac:spMkLst>
            <pc:docMk/>
            <pc:sldMk cId="1609175470" sldId="293"/>
            <ac:spMk id="11" creationId="{4A7BD3A0-C583-4F2A-A04C-B9719522F046}"/>
          </ac:spMkLst>
        </pc:spChg>
      </pc:sldChg>
      <pc:sldChg chg="addSp delSp modSp mod">
        <pc:chgData name="Stefano Proietti" userId="b72858fc-762b-40e4-93b2-df1abecf17ad" providerId="ADAL" clId="{D3ADE1D7-8BDC-49E2-A71E-D05156A047C8}" dt="2022-03-22T09:27:55.306" v="95" actId="113"/>
        <pc:sldMkLst>
          <pc:docMk/>
          <pc:sldMk cId="675805648" sldId="295"/>
        </pc:sldMkLst>
        <pc:spChg chg="mod">
          <ac:chgData name="Stefano Proietti" userId="b72858fc-762b-40e4-93b2-df1abecf17ad" providerId="ADAL" clId="{D3ADE1D7-8BDC-49E2-A71E-D05156A047C8}" dt="2022-03-22T09:27:55.306" v="95" actId="113"/>
          <ac:spMkLst>
            <pc:docMk/>
            <pc:sldMk cId="675805648" sldId="295"/>
            <ac:spMk id="8" creationId="{6BD5D53F-1C4C-4C54-8B89-E5428358640C}"/>
          </ac:spMkLst>
        </pc:spChg>
        <pc:spChg chg="del">
          <ac:chgData name="Stefano Proietti" userId="b72858fc-762b-40e4-93b2-df1abecf17ad" providerId="ADAL" clId="{D3ADE1D7-8BDC-49E2-A71E-D05156A047C8}" dt="2022-03-21T16:35:17.195" v="68" actId="478"/>
          <ac:spMkLst>
            <pc:docMk/>
            <pc:sldMk cId="675805648" sldId="295"/>
            <ac:spMk id="9" creationId="{46C06588-A182-4A46-95D6-3CF32F7ECA8E}"/>
          </ac:spMkLst>
        </pc:spChg>
        <pc:spChg chg="add mod">
          <ac:chgData name="Stefano Proietti" userId="b72858fc-762b-40e4-93b2-df1abecf17ad" providerId="ADAL" clId="{D3ADE1D7-8BDC-49E2-A71E-D05156A047C8}" dt="2022-03-21T16:35:17.489" v="69"/>
          <ac:spMkLst>
            <pc:docMk/>
            <pc:sldMk cId="675805648" sldId="295"/>
            <ac:spMk id="11" creationId="{22F5D9AA-74B9-4786-9582-EF7E8CE15F31}"/>
          </ac:spMkLst>
        </pc:spChg>
      </pc:sldChg>
      <pc:sldChg chg="addSp delSp modSp mod">
        <pc:chgData name="Stefano Proietti" userId="b72858fc-762b-40e4-93b2-df1abecf17ad" providerId="ADAL" clId="{D3ADE1D7-8BDC-49E2-A71E-D05156A047C8}" dt="2022-03-21T16:35:20.529" v="71"/>
        <pc:sldMkLst>
          <pc:docMk/>
          <pc:sldMk cId="1366636344" sldId="296"/>
        </pc:sldMkLst>
        <pc:spChg chg="del">
          <ac:chgData name="Stefano Proietti" userId="b72858fc-762b-40e4-93b2-df1abecf17ad" providerId="ADAL" clId="{D3ADE1D7-8BDC-49E2-A71E-D05156A047C8}" dt="2022-03-21T16:35:20.227" v="70" actId="478"/>
          <ac:spMkLst>
            <pc:docMk/>
            <pc:sldMk cId="1366636344" sldId="296"/>
            <ac:spMk id="8" creationId="{7FF18DDD-0213-4493-87D7-D752A039D8C4}"/>
          </ac:spMkLst>
        </pc:spChg>
        <pc:spChg chg="add mod">
          <ac:chgData name="Stefano Proietti" userId="b72858fc-762b-40e4-93b2-df1abecf17ad" providerId="ADAL" clId="{D3ADE1D7-8BDC-49E2-A71E-D05156A047C8}" dt="2022-03-21T16:35:20.529" v="71"/>
          <ac:spMkLst>
            <pc:docMk/>
            <pc:sldMk cId="1366636344" sldId="296"/>
            <ac:spMk id="10" creationId="{38F7E2C5-1E7D-479C-B57A-859005B45D5D}"/>
          </ac:spMkLst>
        </pc:spChg>
      </pc:sldChg>
      <pc:sldChg chg="addSp delSp modSp mod">
        <pc:chgData name="Stefano Proietti" userId="b72858fc-762b-40e4-93b2-df1abecf17ad" providerId="ADAL" clId="{D3ADE1D7-8BDC-49E2-A71E-D05156A047C8}" dt="2022-03-22T09:41:57.937" v="173"/>
        <pc:sldMkLst>
          <pc:docMk/>
          <pc:sldMk cId="2421108679" sldId="297"/>
        </pc:sldMkLst>
        <pc:spChg chg="add mod">
          <ac:chgData name="Stefano Proietti" userId="b72858fc-762b-40e4-93b2-df1abecf17ad" providerId="ADAL" clId="{D3ADE1D7-8BDC-49E2-A71E-D05156A047C8}" dt="2022-03-22T09:41:34.905" v="171"/>
          <ac:spMkLst>
            <pc:docMk/>
            <pc:sldMk cId="2421108679" sldId="297"/>
            <ac:spMk id="8" creationId="{590DCF3B-58CF-45E4-9F44-C8B5E9771D8A}"/>
          </ac:spMkLst>
        </pc:spChg>
        <pc:spChg chg="del mod">
          <ac:chgData name="Stefano Proietti" userId="b72858fc-762b-40e4-93b2-df1abecf17ad" providerId="ADAL" clId="{D3ADE1D7-8BDC-49E2-A71E-D05156A047C8}" dt="2022-03-22T09:41:34.077" v="170" actId="478"/>
          <ac:spMkLst>
            <pc:docMk/>
            <pc:sldMk cId="2421108679" sldId="297"/>
            <ac:spMk id="13" creationId="{E7E51102-D982-4218-91F2-30E5E302F7D4}"/>
          </ac:spMkLst>
        </pc:spChg>
        <pc:graphicFrameChg chg="mod modGraphic">
          <ac:chgData name="Stefano Proietti" userId="b72858fc-762b-40e4-93b2-df1abecf17ad" providerId="ADAL" clId="{D3ADE1D7-8BDC-49E2-A71E-D05156A047C8}" dt="2022-03-22T09:41:57.937" v="173"/>
          <ac:graphicFrameMkLst>
            <pc:docMk/>
            <pc:sldMk cId="2421108679" sldId="297"/>
            <ac:graphicFrameMk id="5" creationId="{BBA36AFC-6DD3-4D03-BF18-73CCE0EC6823}"/>
          </ac:graphicFrameMkLst>
        </pc:graphicFrameChg>
      </pc:sldChg>
    </pc:docChg>
  </pc:docChgLst>
  <pc:docChgLst>
    <pc:chgData name="Mieke Decorte" userId="a753b01e-fedf-480d-9c85-35dafe6a8d24" providerId="ADAL" clId="{A6B04065-6A50-45EB-9F69-29B55EBC8B28}"/>
    <pc:docChg chg="undo custSel addSld delSld modSld addSection delSection">
      <pc:chgData name="Mieke Decorte" userId="a753b01e-fedf-480d-9c85-35dafe6a8d24" providerId="ADAL" clId="{A6B04065-6A50-45EB-9F69-29B55EBC8B28}" dt="2022-05-31T21:05:09.422" v="1719" actId="478"/>
      <pc:docMkLst>
        <pc:docMk/>
      </pc:docMkLst>
      <pc:sldChg chg="modSp mod">
        <pc:chgData name="Mieke Decorte" userId="a753b01e-fedf-480d-9c85-35dafe6a8d24" providerId="ADAL" clId="{A6B04065-6A50-45EB-9F69-29B55EBC8B28}" dt="2022-05-31T20:48:45.346" v="1167" actId="20577"/>
        <pc:sldMkLst>
          <pc:docMk/>
          <pc:sldMk cId="3894227261" sldId="271"/>
        </pc:sldMkLst>
        <pc:spChg chg="mod">
          <ac:chgData name="Mieke Decorte" userId="a753b01e-fedf-480d-9c85-35dafe6a8d24" providerId="ADAL" clId="{A6B04065-6A50-45EB-9F69-29B55EBC8B28}" dt="2022-05-31T20:48:45.346" v="1167" actId="20577"/>
          <ac:spMkLst>
            <pc:docMk/>
            <pc:sldMk cId="3894227261" sldId="271"/>
            <ac:spMk id="11" creationId="{D088B413-8145-4591-9B5D-B61F76EA5FE8}"/>
          </ac:spMkLst>
        </pc:spChg>
      </pc:sldChg>
      <pc:sldChg chg="modSp del mod">
        <pc:chgData name="Mieke Decorte" userId="a753b01e-fedf-480d-9c85-35dafe6a8d24" providerId="ADAL" clId="{A6B04065-6A50-45EB-9F69-29B55EBC8B28}" dt="2022-05-30T21:44:14.492" v="3" actId="2696"/>
        <pc:sldMkLst>
          <pc:docMk/>
          <pc:sldMk cId="1314158421" sldId="286"/>
        </pc:sldMkLst>
        <pc:spChg chg="mod">
          <ac:chgData name="Mieke Decorte" userId="a753b01e-fedf-480d-9c85-35dafe6a8d24" providerId="ADAL" clId="{A6B04065-6A50-45EB-9F69-29B55EBC8B28}" dt="2022-05-30T21:43:12.737" v="0" actId="20577"/>
          <ac:spMkLst>
            <pc:docMk/>
            <pc:sldMk cId="1314158421" sldId="286"/>
            <ac:spMk id="9" creationId="{3A344A1C-1051-43E5-839D-244743F1B56B}"/>
          </ac:spMkLst>
        </pc:spChg>
      </pc:sldChg>
      <pc:sldChg chg="addSp delSp modSp mod">
        <pc:chgData name="Mieke Decorte" userId="a753b01e-fedf-480d-9c85-35dafe6a8d24" providerId="ADAL" clId="{A6B04065-6A50-45EB-9F69-29B55EBC8B28}" dt="2022-05-31T20:50:30.791" v="1189" actId="1076"/>
        <pc:sldMkLst>
          <pc:docMk/>
          <pc:sldMk cId="3621291416" sldId="287"/>
        </pc:sldMkLst>
        <pc:spChg chg="mod">
          <ac:chgData name="Mieke Decorte" userId="a753b01e-fedf-480d-9c85-35dafe6a8d24" providerId="ADAL" clId="{A6B04065-6A50-45EB-9F69-29B55EBC8B28}" dt="2022-05-31T20:50:30.791" v="1189" actId="1076"/>
          <ac:spMkLst>
            <pc:docMk/>
            <pc:sldMk cId="3621291416" sldId="287"/>
            <ac:spMk id="4" creationId="{0DBD610D-B7D3-47C2-8F50-E6379EFA7910}"/>
          </ac:spMkLst>
        </pc:spChg>
        <pc:spChg chg="mod">
          <ac:chgData name="Mieke Decorte" userId="a753b01e-fedf-480d-9c85-35dafe6a8d24" providerId="ADAL" clId="{A6B04065-6A50-45EB-9F69-29B55EBC8B28}" dt="2022-05-31T20:49:48.829" v="1184" actId="2710"/>
          <ac:spMkLst>
            <pc:docMk/>
            <pc:sldMk cId="3621291416" sldId="287"/>
            <ac:spMk id="8" creationId="{06558A9D-E6FD-4E0B-ACBE-A0BAEE844852}"/>
          </ac:spMkLst>
        </pc:spChg>
        <pc:spChg chg="add mod">
          <ac:chgData name="Mieke Decorte" userId="a753b01e-fedf-480d-9c85-35dafe6a8d24" providerId="ADAL" clId="{A6B04065-6A50-45EB-9F69-29B55EBC8B28}" dt="2022-05-31T20:07:38.450" v="40"/>
          <ac:spMkLst>
            <pc:docMk/>
            <pc:sldMk cId="3621291416" sldId="287"/>
            <ac:spMk id="9" creationId="{66DE7BA3-0F2F-033C-7971-143EECD300E2}"/>
          </ac:spMkLst>
        </pc:spChg>
        <pc:spChg chg="del">
          <ac:chgData name="Mieke Decorte" userId="a753b01e-fedf-480d-9c85-35dafe6a8d24" providerId="ADAL" clId="{A6B04065-6A50-45EB-9F69-29B55EBC8B28}" dt="2022-05-31T20:09:46.758" v="65" actId="478"/>
          <ac:spMkLst>
            <pc:docMk/>
            <pc:sldMk cId="3621291416" sldId="287"/>
            <ac:spMk id="11" creationId="{0FDB0374-D6E4-41C5-8C09-0DC8C55821E6}"/>
          </ac:spMkLst>
        </pc:spChg>
        <pc:spChg chg="del mod">
          <ac:chgData name="Mieke Decorte" userId="a753b01e-fedf-480d-9c85-35dafe6a8d24" providerId="ADAL" clId="{A6B04065-6A50-45EB-9F69-29B55EBC8B28}" dt="2022-05-31T20:07:38.218" v="39" actId="478"/>
          <ac:spMkLst>
            <pc:docMk/>
            <pc:sldMk cId="3621291416" sldId="287"/>
            <ac:spMk id="12" creationId="{A481D3F4-373A-404A-B483-412E980D0727}"/>
          </ac:spMkLst>
        </pc:spChg>
        <pc:picChg chg="mod">
          <ac:chgData name="Mieke Decorte" userId="a753b01e-fedf-480d-9c85-35dafe6a8d24" providerId="ADAL" clId="{A6B04065-6A50-45EB-9F69-29B55EBC8B28}" dt="2022-05-31T20:40:17.164" v="1005" actId="1076"/>
          <ac:picMkLst>
            <pc:docMk/>
            <pc:sldMk cId="3621291416" sldId="287"/>
            <ac:picMk id="180" creationId="{76AEA7D2-E9F4-4A4A-93CE-9D9D52713EB2}"/>
          </ac:picMkLst>
        </pc:picChg>
      </pc:sldChg>
      <pc:sldChg chg="modSp del mod">
        <pc:chgData name="Mieke Decorte" userId="a753b01e-fedf-480d-9c85-35dafe6a8d24" providerId="ADAL" clId="{A6B04065-6A50-45EB-9F69-29B55EBC8B28}" dt="2022-05-31T20:41:33.182" v="1007" actId="2696"/>
        <pc:sldMkLst>
          <pc:docMk/>
          <pc:sldMk cId="1822441570" sldId="288"/>
        </pc:sldMkLst>
        <pc:spChg chg="mod">
          <ac:chgData name="Mieke Decorte" userId="a753b01e-fedf-480d-9c85-35dafe6a8d24" providerId="ADAL" clId="{A6B04065-6A50-45EB-9F69-29B55EBC8B28}" dt="2022-05-31T20:07:32.507" v="38" actId="20577"/>
          <ac:spMkLst>
            <pc:docMk/>
            <pc:sldMk cId="1822441570" sldId="288"/>
            <ac:spMk id="11" creationId="{442967D9-71C3-459B-B4A4-8E20E43F0E1D}"/>
          </ac:spMkLst>
        </pc:spChg>
      </pc:sldChg>
      <pc:sldChg chg="addSp delSp modSp mod">
        <pc:chgData name="Mieke Decorte" userId="a753b01e-fedf-480d-9c85-35dafe6a8d24" providerId="ADAL" clId="{A6B04065-6A50-45EB-9F69-29B55EBC8B28}" dt="2022-05-31T20:46:18.124" v="1062" actId="1076"/>
        <pc:sldMkLst>
          <pc:docMk/>
          <pc:sldMk cId="915588402" sldId="289"/>
        </pc:sldMkLst>
        <pc:spChg chg="del mod">
          <ac:chgData name="Mieke Decorte" userId="a753b01e-fedf-480d-9c85-35dafe6a8d24" providerId="ADAL" clId="{A6B04065-6A50-45EB-9F69-29B55EBC8B28}" dt="2022-05-31T20:46:07.595" v="1060" actId="478"/>
          <ac:spMkLst>
            <pc:docMk/>
            <pc:sldMk cId="915588402" sldId="289"/>
            <ac:spMk id="4" creationId="{0DBD610D-B7D3-47C2-8F50-E6379EFA7910}"/>
          </ac:spMkLst>
        </pc:spChg>
        <pc:spChg chg="add mod">
          <ac:chgData name="Mieke Decorte" userId="a753b01e-fedf-480d-9c85-35dafe6a8d24" providerId="ADAL" clId="{A6B04065-6A50-45EB-9F69-29B55EBC8B28}" dt="2022-05-31T20:07:41.741" v="42"/>
          <ac:spMkLst>
            <pc:docMk/>
            <pc:sldMk cId="915588402" sldId="289"/>
            <ac:spMk id="8" creationId="{E90AA860-BB42-9E86-21CD-D08B55FF16D3}"/>
          </ac:spMkLst>
        </pc:spChg>
        <pc:spChg chg="add mod">
          <ac:chgData name="Mieke Decorte" userId="a753b01e-fedf-480d-9c85-35dafe6a8d24" providerId="ADAL" clId="{A6B04065-6A50-45EB-9F69-29B55EBC8B28}" dt="2022-05-31T20:46:01.308" v="1058"/>
          <ac:spMkLst>
            <pc:docMk/>
            <pc:sldMk cId="915588402" sldId="289"/>
            <ac:spMk id="9" creationId="{4CEB3687-9782-AFEF-6A8C-2E02DBB3FCC9}"/>
          </ac:spMkLst>
        </pc:spChg>
        <pc:spChg chg="del">
          <ac:chgData name="Mieke Decorte" userId="a753b01e-fedf-480d-9c85-35dafe6a8d24" providerId="ADAL" clId="{A6B04065-6A50-45EB-9F69-29B55EBC8B28}" dt="2022-05-31T20:07:41.610" v="41" actId="478"/>
          <ac:spMkLst>
            <pc:docMk/>
            <pc:sldMk cId="915588402" sldId="289"/>
            <ac:spMk id="10" creationId="{16C70AC7-C8DD-4237-908F-F200E5CBD1D4}"/>
          </ac:spMkLst>
        </pc:spChg>
        <pc:spChg chg="mod">
          <ac:chgData name="Mieke Decorte" userId="a753b01e-fedf-480d-9c85-35dafe6a8d24" providerId="ADAL" clId="{A6B04065-6A50-45EB-9F69-29B55EBC8B28}" dt="2022-05-31T20:46:18.124" v="1062" actId="1076"/>
          <ac:spMkLst>
            <pc:docMk/>
            <pc:sldMk cId="915588402" sldId="289"/>
            <ac:spMk id="11" creationId="{A6D7291C-B28C-4354-B16E-E607F49BEBAB}"/>
          </ac:spMkLst>
        </pc:spChg>
        <pc:picChg chg="mod">
          <ac:chgData name="Mieke Decorte" userId="a753b01e-fedf-480d-9c85-35dafe6a8d24" providerId="ADAL" clId="{A6B04065-6A50-45EB-9F69-29B55EBC8B28}" dt="2022-05-31T20:44:49.346" v="1042" actId="1076"/>
          <ac:picMkLst>
            <pc:docMk/>
            <pc:sldMk cId="915588402" sldId="289"/>
            <ac:picMk id="12" creationId="{B4085CBE-CA2D-4ADC-8880-9BC4C07BF32D}"/>
          </ac:picMkLst>
        </pc:picChg>
        <pc:picChg chg="mod">
          <ac:chgData name="Mieke Decorte" userId="a753b01e-fedf-480d-9c85-35dafe6a8d24" providerId="ADAL" clId="{A6B04065-6A50-45EB-9F69-29B55EBC8B28}" dt="2022-05-31T20:44:50.482" v="1043" actId="1076"/>
          <ac:picMkLst>
            <pc:docMk/>
            <pc:sldMk cId="915588402" sldId="289"/>
            <ac:picMk id="15" creationId="{EAD2647B-CE48-49C9-9A12-B6CEF4BB705F}"/>
          </ac:picMkLst>
        </pc:picChg>
      </pc:sldChg>
      <pc:sldChg chg="addSp delSp modSp del mod">
        <pc:chgData name="Mieke Decorte" userId="a753b01e-fedf-480d-9c85-35dafe6a8d24" providerId="ADAL" clId="{A6B04065-6A50-45EB-9F69-29B55EBC8B28}" dt="2022-05-31T20:43:43.155" v="1040" actId="2696"/>
        <pc:sldMkLst>
          <pc:docMk/>
          <pc:sldMk cId="1460009314" sldId="290"/>
        </pc:sldMkLst>
        <pc:spChg chg="add mod">
          <ac:chgData name="Mieke Decorte" userId="a753b01e-fedf-480d-9c85-35dafe6a8d24" providerId="ADAL" clId="{A6B04065-6A50-45EB-9F69-29B55EBC8B28}" dt="2022-05-31T20:07:44.401" v="44"/>
          <ac:spMkLst>
            <pc:docMk/>
            <pc:sldMk cId="1460009314" sldId="290"/>
            <ac:spMk id="8" creationId="{6BC493CD-B884-110A-11AD-307B81BFE051}"/>
          </ac:spMkLst>
        </pc:spChg>
        <pc:spChg chg="del">
          <ac:chgData name="Mieke Decorte" userId="a753b01e-fedf-480d-9c85-35dafe6a8d24" providerId="ADAL" clId="{A6B04065-6A50-45EB-9F69-29B55EBC8B28}" dt="2022-05-31T20:07:44.264" v="43" actId="478"/>
          <ac:spMkLst>
            <pc:docMk/>
            <pc:sldMk cId="1460009314" sldId="290"/>
            <ac:spMk id="9" creationId="{662F8010-A46E-4505-9284-7FFB28E77DF3}"/>
          </ac:spMkLst>
        </pc:spChg>
      </pc:sldChg>
      <pc:sldChg chg="addSp delSp modSp del mod">
        <pc:chgData name="Mieke Decorte" userId="a753b01e-fedf-480d-9c85-35dafe6a8d24" providerId="ADAL" clId="{A6B04065-6A50-45EB-9F69-29B55EBC8B28}" dt="2022-05-31T20:44:36.914" v="1041" actId="2696"/>
        <pc:sldMkLst>
          <pc:docMk/>
          <pc:sldMk cId="469725020" sldId="291"/>
        </pc:sldMkLst>
        <pc:spChg chg="add mod">
          <ac:chgData name="Mieke Decorte" userId="a753b01e-fedf-480d-9c85-35dafe6a8d24" providerId="ADAL" clId="{A6B04065-6A50-45EB-9F69-29B55EBC8B28}" dt="2022-05-31T20:07:47.270" v="46"/>
          <ac:spMkLst>
            <pc:docMk/>
            <pc:sldMk cId="469725020" sldId="291"/>
            <ac:spMk id="8" creationId="{22B39B82-5476-B08E-0E37-FBF10FD160AB}"/>
          </ac:spMkLst>
        </pc:spChg>
        <pc:spChg chg="del">
          <ac:chgData name="Mieke Decorte" userId="a753b01e-fedf-480d-9c85-35dafe6a8d24" providerId="ADAL" clId="{A6B04065-6A50-45EB-9F69-29B55EBC8B28}" dt="2022-05-31T20:07:47.122" v="45" actId="478"/>
          <ac:spMkLst>
            <pc:docMk/>
            <pc:sldMk cId="469725020" sldId="291"/>
            <ac:spMk id="10" creationId="{0687912F-D233-4EED-BA3F-02756C5B687E}"/>
          </ac:spMkLst>
        </pc:spChg>
      </pc:sldChg>
      <pc:sldChg chg="addSp delSp modSp mod">
        <pc:chgData name="Mieke Decorte" userId="a753b01e-fedf-480d-9c85-35dafe6a8d24" providerId="ADAL" clId="{A6B04065-6A50-45EB-9F69-29B55EBC8B28}" dt="2022-05-31T20:45:34.834" v="1054" actId="1076"/>
        <pc:sldMkLst>
          <pc:docMk/>
          <pc:sldMk cId="2481991008" sldId="292"/>
        </pc:sldMkLst>
        <pc:spChg chg="mod">
          <ac:chgData name="Mieke Decorte" userId="a753b01e-fedf-480d-9c85-35dafe6a8d24" providerId="ADAL" clId="{A6B04065-6A50-45EB-9F69-29B55EBC8B28}" dt="2022-05-31T20:45:34.834" v="1054" actId="1076"/>
          <ac:spMkLst>
            <pc:docMk/>
            <pc:sldMk cId="2481991008" sldId="292"/>
            <ac:spMk id="4" creationId="{0DBD610D-B7D3-47C2-8F50-E6379EFA7910}"/>
          </ac:spMkLst>
        </pc:spChg>
        <pc:spChg chg="add mod">
          <ac:chgData name="Mieke Decorte" userId="a753b01e-fedf-480d-9c85-35dafe6a8d24" providerId="ADAL" clId="{A6B04065-6A50-45EB-9F69-29B55EBC8B28}" dt="2022-05-31T20:07:54.185" v="48"/>
          <ac:spMkLst>
            <pc:docMk/>
            <pc:sldMk cId="2481991008" sldId="292"/>
            <ac:spMk id="8" creationId="{CFDB4947-4886-A9E7-1FEC-B19B61418A67}"/>
          </ac:spMkLst>
        </pc:spChg>
        <pc:spChg chg="del mod">
          <ac:chgData name="Mieke Decorte" userId="a753b01e-fedf-480d-9c85-35dafe6a8d24" providerId="ADAL" clId="{A6B04065-6A50-45EB-9F69-29B55EBC8B28}" dt="2022-05-31T20:07:54.054" v="47" actId="478"/>
          <ac:spMkLst>
            <pc:docMk/>
            <pc:sldMk cId="2481991008" sldId="292"/>
            <ac:spMk id="9" creationId="{AC8A68D0-5627-4B13-AB20-ECBEEB8F49C8}"/>
          </ac:spMkLst>
        </pc:spChg>
        <pc:spChg chg="mod">
          <ac:chgData name="Mieke Decorte" userId="a753b01e-fedf-480d-9c85-35dafe6a8d24" providerId="ADAL" clId="{A6B04065-6A50-45EB-9F69-29B55EBC8B28}" dt="2022-05-31T20:26:18.938" v="828" actId="113"/>
          <ac:spMkLst>
            <pc:docMk/>
            <pc:sldMk cId="2481991008" sldId="292"/>
            <ac:spMk id="14" creationId="{364D45BF-733B-4C2E-8651-313AEC07DADB}"/>
          </ac:spMkLst>
        </pc:spChg>
        <pc:picChg chg="add mod">
          <ac:chgData name="Mieke Decorte" userId="a753b01e-fedf-480d-9c85-35dafe6a8d24" providerId="ADAL" clId="{A6B04065-6A50-45EB-9F69-29B55EBC8B28}" dt="2022-05-31T20:20:37.504" v="450"/>
          <ac:picMkLst>
            <pc:docMk/>
            <pc:sldMk cId="2481991008" sldId="292"/>
            <ac:picMk id="3" creationId="{CFD4FABB-91A0-D3F1-C4A5-46B14B21BEBD}"/>
          </ac:picMkLst>
        </pc:picChg>
        <pc:picChg chg="add mod">
          <ac:chgData name="Mieke Decorte" userId="a753b01e-fedf-480d-9c85-35dafe6a8d24" providerId="ADAL" clId="{A6B04065-6A50-45EB-9F69-29B55EBC8B28}" dt="2022-05-31T20:20:23.835" v="449"/>
          <ac:picMkLst>
            <pc:docMk/>
            <pc:sldMk cId="2481991008" sldId="292"/>
            <ac:picMk id="6" creationId="{64D53B3B-3AAD-839A-6925-BC3A554634BE}"/>
          </ac:picMkLst>
        </pc:picChg>
        <pc:picChg chg="add mod">
          <ac:chgData name="Mieke Decorte" userId="a753b01e-fedf-480d-9c85-35dafe6a8d24" providerId="ADAL" clId="{A6B04065-6A50-45EB-9F69-29B55EBC8B28}" dt="2022-05-31T20:13:33.224" v="140" actId="1076"/>
          <ac:picMkLst>
            <pc:docMk/>
            <pc:sldMk cId="2481991008" sldId="292"/>
            <ac:picMk id="10" creationId="{1D2A56D1-2844-E4E9-BC5E-58B9522C0DD3}"/>
          </ac:picMkLst>
        </pc:picChg>
        <pc:picChg chg="add mod">
          <ac:chgData name="Mieke Decorte" userId="a753b01e-fedf-480d-9c85-35dafe6a8d24" providerId="ADAL" clId="{A6B04065-6A50-45EB-9F69-29B55EBC8B28}" dt="2022-05-31T20:20:48.445" v="452" actId="1076"/>
          <ac:picMkLst>
            <pc:docMk/>
            <pc:sldMk cId="2481991008" sldId="292"/>
            <ac:picMk id="13" creationId="{13F92EF9-66BE-70AF-4713-06A94B8681F3}"/>
          </ac:picMkLst>
        </pc:picChg>
        <pc:picChg chg="del mod">
          <ac:chgData name="Mieke Decorte" userId="a753b01e-fedf-480d-9c85-35dafe6a8d24" providerId="ADAL" clId="{A6B04065-6A50-45EB-9F69-29B55EBC8B28}" dt="2022-05-31T20:19:15.098" v="436" actId="478"/>
          <ac:picMkLst>
            <pc:docMk/>
            <pc:sldMk cId="2481991008" sldId="292"/>
            <ac:picMk id="15" creationId="{F3C466FA-6063-4B02-AF94-6C774D574E1A}"/>
          </ac:picMkLst>
        </pc:picChg>
      </pc:sldChg>
      <pc:sldChg chg="addSp delSp modSp add del mod">
        <pc:chgData name="Mieke Decorte" userId="a753b01e-fedf-480d-9c85-35dafe6a8d24" providerId="ADAL" clId="{A6B04065-6A50-45EB-9F69-29B55EBC8B28}" dt="2022-05-31T21:05:09.422" v="1719" actId="478"/>
        <pc:sldMkLst>
          <pc:docMk/>
          <pc:sldMk cId="1609175470" sldId="293"/>
        </pc:sldMkLst>
        <pc:spChg chg="del mod">
          <ac:chgData name="Mieke Decorte" userId="a753b01e-fedf-480d-9c85-35dafe6a8d24" providerId="ADAL" clId="{A6B04065-6A50-45EB-9F69-29B55EBC8B28}" dt="2022-05-31T21:05:09.422" v="1719" actId="478"/>
          <ac:spMkLst>
            <pc:docMk/>
            <pc:sldMk cId="1609175470" sldId="293"/>
            <ac:spMk id="4" creationId="{0DBD610D-B7D3-47C2-8F50-E6379EFA7910}"/>
          </ac:spMkLst>
        </pc:spChg>
        <pc:spChg chg="add mod">
          <ac:chgData name="Mieke Decorte" userId="a753b01e-fedf-480d-9c85-35dafe6a8d24" providerId="ADAL" clId="{A6B04065-6A50-45EB-9F69-29B55EBC8B28}" dt="2022-05-31T20:08:16.066" v="60"/>
          <ac:spMkLst>
            <pc:docMk/>
            <pc:sldMk cId="1609175470" sldId="293"/>
            <ac:spMk id="8" creationId="{3CC7C289-3CA2-DD99-0EDF-48B9BFF7C21E}"/>
          </ac:spMkLst>
        </pc:spChg>
        <pc:spChg chg="del">
          <ac:chgData name="Mieke Decorte" userId="a753b01e-fedf-480d-9c85-35dafe6a8d24" providerId="ADAL" clId="{A6B04065-6A50-45EB-9F69-29B55EBC8B28}" dt="2022-05-31T20:08:15.887" v="59" actId="478"/>
          <ac:spMkLst>
            <pc:docMk/>
            <pc:sldMk cId="1609175470" sldId="293"/>
            <ac:spMk id="9" creationId="{ED2CEA45-F70C-4498-8F9D-0149700D7897}"/>
          </ac:spMkLst>
        </pc:spChg>
        <pc:spChg chg="add mod">
          <ac:chgData name="Mieke Decorte" userId="a753b01e-fedf-480d-9c85-35dafe6a8d24" providerId="ADAL" clId="{A6B04065-6A50-45EB-9F69-29B55EBC8B28}" dt="2022-05-31T21:05:07.805" v="1718" actId="120"/>
          <ac:spMkLst>
            <pc:docMk/>
            <pc:sldMk cId="1609175470" sldId="293"/>
            <ac:spMk id="10" creationId="{BA58D694-A143-4326-C76E-B2B00B5B3E80}"/>
          </ac:spMkLst>
        </pc:spChg>
        <pc:spChg chg="mod">
          <ac:chgData name="Mieke Decorte" userId="a753b01e-fedf-480d-9c85-35dafe6a8d24" providerId="ADAL" clId="{A6B04065-6A50-45EB-9F69-29B55EBC8B28}" dt="2022-05-31T21:04:20.841" v="1715" actId="113"/>
          <ac:spMkLst>
            <pc:docMk/>
            <pc:sldMk cId="1609175470" sldId="293"/>
            <ac:spMk id="11" creationId="{4A7BD3A0-C583-4F2A-A04C-B9719522F046}"/>
          </ac:spMkLst>
        </pc:spChg>
        <pc:picChg chg="mod">
          <ac:chgData name="Mieke Decorte" userId="a753b01e-fedf-480d-9c85-35dafe6a8d24" providerId="ADAL" clId="{A6B04065-6A50-45EB-9F69-29B55EBC8B28}" dt="2022-05-31T20:54:31.172" v="1192" actId="1076"/>
          <ac:picMkLst>
            <pc:docMk/>
            <pc:sldMk cId="1609175470" sldId="293"/>
            <ac:picMk id="12" creationId="{C0601276-0020-49EC-ACC0-CBC86B8B4440}"/>
          </ac:picMkLst>
        </pc:picChg>
      </pc:sldChg>
      <pc:sldChg chg="addSp delSp modSp del mod">
        <pc:chgData name="Mieke Decorte" userId="a753b01e-fedf-480d-9c85-35dafe6a8d24" providerId="ADAL" clId="{A6B04065-6A50-45EB-9F69-29B55EBC8B28}" dt="2022-05-31T20:37:16.718" v="977" actId="47"/>
        <pc:sldMkLst>
          <pc:docMk/>
          <pc:sldMk cId="675805648" sldId="295"/>
        </pc:sldMkLst>
        <pc:spChg chg="add mod">
          <ac:chgData name="Mieke Decorte" userId="a753b01e-fedf-480d-9c85-35dafe6a8d24" providerId="ADAL" clId="{A6B04065-6A50-45EB-9F69-29B55EBC8B28}" dt="2022-05-31T20:08:19.077" v="62"/>
          <ac:spMkLst>
            <pc:docMk/>
            <pc:sldMk cId="675805648" sldId="295"/>
            <ac:spMk id="9" creationId="{05C5B8A3-DD7D-E7B8-400B-07CDB0CE6810}"/>
          </ac:spMkLst>
        </pc:spChg>
        <pc:spChg chg="del">
          <ac:chgData name="Mieke Decorte" userId="a753b01e-fedf-480d-9c85-35dafe6a8d24" providerId="ADAL" clId="{A6B04065-6A50-45EB-9F69-29B55EBC8B28}" dt="2022-05-31T20:08:18.908" v="61" actId="478"/>
          <ac:spMkLst>
            <pc:docMk/>
            <pc:sldMk cId="675805648" sldId="295"/>
            <ac:spMk id="11" creationId="{22F5D9AA-74B9-4786-9582-EF7E8CE15F31}"/>
          </ac:spMkLst>
        </pc:spChg>
      </pc:sldChg>
      <pc:sldChg chg="addSp delSp modSp del mod">
        <pc:chgData name="Mieke Decorte" userId="a753b01e-fedf-480d-9c85-35dafe6a8d24" providerId="ADAL" clId="{A6B04065-6A50-45EB-9F69-29B55EBC8B28}" dt="2022-05-31T20:37:25.186" v="978" actId="47"/>
        <pc:sldMkLst>
          <pc:docMk/>
          <pc:sldMk cId="1366636344" sldId="296"/>
        </pc:sldMkLst>
        <pc:spChg chg="add mod">
          <ac:chgData name="Mieke Decorte" userId="a753b01e-fedf-480d-9c85-35dafe6a8d24" providerId="ADAL" clId="{A6B04065-6A50-45EB-9F69-29B55EBC8B28}" dt="2022-05-31T20:08:21.543" v="64"/>
          <ac:spMkLst>
            <pc:docMk/>
            <pc:sldMk cId="1366636344" sldId="296"/>
            <ac:spMk id="8" creationId="{081254E0-DF92-22FB-2CA6-EF78FFAFF5EB}"/>
          </ac:spMkLst>
        </pc:spChg>
        <pc:spChg chg="del">
          <ac:chgData name="Mieke Decorte" userId="a753b01e-fedf-480d-9c85-35dafe6a8d24" providerId="ADAL" clId="{A6B04065-6A50-45EB-9F69-29B55EBC8B28}" dt="2022-05-31T20:08:21.390" v="63" actId="478"/>
          <ac:spMkLst>
            <pc:docMk/>
            <pc:sldMk cId="1366636344" sldId="296"/>
            <ac:spMk id="10" creationId="{38F7E2C5-1E7D-479C-B57A-859005B45D5D}"/>
          </ac:spMkLst>
        </pc:spChg>
      </pc:sldChg>
      <pc:sldChg chg="del">
        <pc:chgData name="Mieke Decorte" userId="a753b01e-fedf-480d-9c85-35dafe6a8d24" providerId="ADAL" clId="{A6B04065-6A50-45EB-9F69-29B55EBC8B28}" dt="2022-05-31T20:03:19.368" v="4" actId="47"/>
        <pc:sldMkLst>
          <pc:docMk/>
          <pc:sldMk cId="2421108679" sldId="297"/>
        </pc:sldMkLst>
      </pc:sldChg>
      <pc:sldChg chg="addSp delSp modSp add del mod">
        <pc:chgData name="Mieke Decorte" userId="a753b01e-fedf-480d-9c85-35dafe6a8d24" providerId="ADAL" clId="{A6B04065-6A50-45EB-9F69-29B55EBC8B28}" dt="2022-05-31T20:32:10.454" v="858" actId="47"/>
        <pc:sldMkLst>
          <pc:docMk/>
          <pc:sldMk cId="2177377767" sldId="302"/>
        </pc:sldMkLst>
        <pc:spChg chg="mod">
          <ac:chgData name="Mieke Decorte" userId="a753b01e-fedf-480d-9c85-35dafe6a8d24" providerId="ADAL" clId="{A6B04065-6A50-45EB-9F69-29B55EBC8B28}" dt="2022-05-31T20:31:34.926" v="845" actId="1076"/>
          <ac:spMkLst>
            <pc:docMk/>
            <pc:sldMk cId="2177377767" sldId="302"/>
            <ac:spMk id="4" creationId="{0DBD610D-B7D3-47C2-8F50-E6379EFA7910}"/>
          </ac:spMkLst>
        </pc:spChg>
        <pc:spChg chg="add mod">
          <ac:chgData name="Mieke Decorte" userId="a753b01e-fedf-480d-9c85-35dafe6a8d24" providerId="ADAL" clId="{A6B04065-6A50-45EB-9F69-29B55EBC8B28}" dt="2022-05-31T20:07:58.248" v="50"/>
          <ac:spMkLst>
            <pc:docMk/>
            <pc:sldMk cId="2177377767" sldId="302"/>
            <ac:spMk id="9" creationId="{AACF82F1-922E-7CD4-10E4-3698E4E8B2AB}"/>
          </ac:spMkLst>
        </pc:spChg>
        <pc:spChg chg="del">
          <ac:chgData name="Mieke Decorte" userId="a753b01e-fedf-480d-9c85-35dafe6a8d24" providerId="ADAL" clId="{A6B04065-6A50-45EB-9F69-29B55EBC8B28}" dt="2022-05-31T20:07:58.097" v="49" actId="478"/>
          <ac:spMkLst>
            <pc:docMk/>
            <pc:sldMk cId="2177377767" sldId="302"/>
            <ac:spMk id="10" creationId="{357786C4-F1EF-4A84-83C8-E4DE20165280}"/>
          </ac:spMkLst>
        </pc:spChg>
      </pc:sldChg>
      <pc:sldChg chg="addSp delSp modSp add del mod">
        <pc:chgData name="Mieke Decorte" userId="a753b01e-fedf-480d-9c85-35dafe6a8d24" providerId="ADAL" clId="{A6B04065-6A50-45EB-9F69-29B55EBC8B28}" dt="2022-05-31T20:34:55.575" v="878" actId="47"/>
        <pc:sldMkLst>
          <pc:docMk/>
          <pc:sldMk cId="2123140554" sldId="306"/>
        </pc:sldMkLst>
        <pc:spChg chg="add mod">
          <ac:chgData name="Mieke Decorte" userId="a753b01e-fedf-480d-9c85-35dafe6a8d24" providerId="ADAL" clId="{A6B04065-6A50-45EB-9F69-29B55EBC8B28}" dt="2022-05-31T20:08:01.571" v="52"/>
          <ac:spMkLst>
            <pc:docMk/>
            <pc:sldMk cId="2123140554" sldId="306"/>
            <ac:spMk id="8" creationId="{E3B5A9FC-F2FF-450E-6EDC-A25ECD1D20E7}"/>
          </ac:spMkLst>
        </pc:spChg>
        <pc:spChg chg="del">
          <ac:chgData name="Mieke Decorte" userId="a753b01e-fedf-480d-9c85-35dafe6a8d24" providerId="ADAL" clId="{A6B04065-6A50-45EB-9F69-29B55EBC8B28}" dt="2022-05-31T20:08:01.418" v="51" actId="478"/>
          <ac:spMkLst>
            <pc:docMk/>
            <pc:sldMk cId="2123140554" sldId="306"/>
            <ac:spMk id="10" creationId="{357786C4-F1EF-4A84-83C8-E4DE20165280}"/>
          </ac:spMkLst>
        </pc:spChg>
      </pc:sldChg>
      <pc:sldChg chg="addSp delSp modSp add del mod">
        <pc:chgData name="Mieke Decorte" userId="a753b01e-fedf-480d-9c85-35dafe6a8d24" providerId="ADAL" clId="{A6B04065-6A50-45EB-9F69-29B55EBC8B28}" dt="2022-05-31T20:36:25.391" v="895" actId="47"/>
        <pc:sldMkLst>
          <pc:docMk/>
          <pc:sldMk cId="1785084174" sldId="307"/>
        </pc:sldMkLst>
        <pc:spChg chg="add mod">
          <ac:chgData name="Mieke Decorte" userId="a753b01e-fedf-480d-9c85-35dafe6a8d24" providerId="ADAL" clId="{A6B04065-6A50-45EB-9F69-29B55EBC8B28}" dt="2022-05-31T20:08:06.467" v="54"/>
          <ac:spMkLst>
            <pc:docMk/>
            <pc:sldMk cId="1785084174" sldId="307"/>
            <ac:spMk id="8" creationId="{749AEBF3-5E8D-1A19-D3CB-90485105162C}"/>
          </ac:spMkLst>
        </pc:spChg>
        <pc:spChg chg="del">
          <ac:chgData name="Mieke Decorte" userId="a753b01e-fedf-480d-9c85-35dafe6a8d24" providerId="ADAL" clId="{A6B04065-6A50-45EB-9F69-29B55EBC8B28}" dt="2022-05-31T20:08:06.314" v="53" actId="478"/>
          <ac:spMkLst>
            <pc:docMk/>
            <pc:sldMk cId="1785084174" sldId="307"/>
            <ac:spMk id="10" creationId="{357786C4-F1EF-4A84-83C8-E4DE20165280}"/>
          </ac:spMkLst>
        </pc:spChg>
        <pc:cxnChg chg="mod">
          <ac:chgData name="Mieke Decorte" userId="a753b01e-fedf-480d-9c85-35dafe6a8d24" providerId="ADAL" clId="{A6B04065-6A50-45EB-9F69-29B55EBC8B28}" dt="2022-05-31T20:35:58.743" v="892" actId="1076"/>
          <ac:cxnSpMkLst>
            <pc:docMk/>
            <pc:sldMk cId="1785084174" sldId="307"/>
            <ac:cxnSpMk id="3" creationId="{EC454E37-282C-422C-AF8B-05B63C43ED5C}"/>
          </ac:cxnSpMkLst>
        </pc:cxnChg>
      </pc:sldChg>
      <pc:sldChg chg="addSp delSp modSp add del mod modShow">
        <pc:chgData name="Mieke Decorte" userId="a753b01e-fedf-480d-9c85-35dafe6a8d24" providerId="ADAL" clId="{A6B04065-6A50-45EB-9F69-29B55EBC8B28}" dt="2022-05-31T20:37:10.081" v="975" actId="47"/>
        <pc:sldMkLst>
          <pc:docMk/>
          <pc:sldMk cId="1752034631" sldId="308"/>
        </pc:sldMkLst>
        <pc:spChg chg="add mod">
          <ac:chgData name="Mieke Decorte" userId="a753b01e-fedf-480d-9c85-35dafe6a8d24" providerId="ADAL" clId="{A6B04065-6A50-45EB-9F69-29B55EBC8B28}" dt="2022-05-31T20:08:09.321" v="56"/>
          <ac:spMkLst>
            <pc:docMk/>
            <pc:sldMk cId="1752034631" sldId="308"/>
            <ac:spMk id="8" creationId="{7CC2BF84-1C53-5E52-2F01-2A1854C96F0D}"/>
          </ac:spMkLst>
        </pc:spChg>
        <pc:spChg chg="del">
          <ac:chgData name="Mieke Decorte" userId="a753b01e-fedf-480d-9c85-35dafe6a8d24" providerId="ADAL" clId="{A6B04065-6A50-45EB-9F69-29B55EBC8B28}" dt="2022-05-31T20:08:09.173" v="55" actId="478"/>
          <ac:spMkLst>
            <pc:docMk/>
            <pc:sldMk cId="1752034631" sldId="308"/>
            <ac:spMk id="10" creationId="{357786C4-F1EF-4A84-83C8-E4DE20165280}"/>
          </ac:spMkLst>
        </pc:spChg>
      </pc:sldChg>
      <pc:sldChg chg="addSp delSp modSp add del mod">
        <pc:chgData name="Mieke Decorte" userId="a753b01e-fedf-480d-9c85-35dafe6a8d24" providerId="ADAL" clId="{A6B04065-6A50-45EB-9F69-29B55EBC8B28}" dt="2022-05-31T20:37:11.265" v="976" actId="47"/>
        <pc:sldMkLst>
          <pc:docMk/>
          <pc:sldMk cId="3502524366" sldId="309"/>
        </pc:sldMkLst>
        <pc:spChg chg="del">
          <ac:chgData name="Mieke Decorte" userId="a753b01e-fedf-480d-9c85-35dafe6a8d24" providerId="ADAL" clId="{A6B04065-6A50-45EB-9F69-29B55EBC8B28}" dt="2022-05-31T20:08:13.243" v="57" actId="478"/>
          <ac:spMkLst>
            <pc:docMk/>
            <pc:sldMk cId="3502524366" sldId="309"/>
            <ac:spMk id="10" creationId="{357786C4-F1EF-4A84-83C8-E4DE20165280}"/>
          </ac:spMkLst>
        </pc:spChg>
        <pc:spChg chg="add mod">
          <ac:chgData name="Mieke Decorte" userId="a753b01e-fedf-480d-9c85-35dafe6a8d24" providerId="ADAL" clId="{A6B04065-6A50-45EB-9F69-29B55EBC8B28}" dt="2022-05-31T20:08:13.412" v="58"/>
          <ac:spMkLst>
            <pc:docMk/>
            <pc:sldMk cId="3502524366" sldId="309"/>
            <ac:spMk id="11" creationId="{1A78BC47-9B2C-63CF-73FE-AB31B8C1DBEF}"/>
          </ac:spMkLst>
        </pc:spChg>
      </pc:sldChg>
      <pc:sldChg chg="delSp modSp add mod">
        <pc:chgData name="Mieke Decorte" userId="a753b01e-fedf-480d-9c85-35dafe6a8d24" providerId="ADAL" clId="{A6B04065-6A50-45EB-9F69-29B55EBC8B28}" dt="2022-05-31T20:50:23.774" v="1187" actId="1076"/>
        <pc:sldMkLst>
          <pc:docMk/>
          <pc:sldMk cId="3678604005" sldId="310"/>
        </pc:sldMkLst>
        <pc:spChg chg="mod">
          <ac:chgData name="Mieke Decorte" userId="a753b01e-fedf-480d-9c85-35dafe6a8d24" providerId="ADAL" clId="{A6B04065-6A50-45EB-9F69-29B55EBC8B28}" dt="2022-05-31T20:50:23.774" v="1187" actId="1076"/>
          <ac:spMkLst>
            <pc:docMk/>
            <pc:sldMk cId="3678604005" sldId="310"/>
            <ac:spMk id="4" creationId="{0DBD610D-B7D3-47C2-8F50-E6379EFA7910}"/>
          </ac:spMkLst>
        </pc:spChg>
        <pc:spChg chg="mod">
          <ac:chgData name="Mieke Decorte" userId="a753b01e-fedf-480d-9c85-35dafe6a8d24" providerId="ADAL" clId="{A6B04065-6A50-45EB-9F69-29B55EBC8B28}" dt="2022-05-31T20:50:23.774" v="1187" actId="1076"/>
          <ac:spMkLst>
            <pc:docMk/>
            <pc:sldMk cId="3678604005" sldId="310"/>
            <ac:spMk id="8" creationId="{06558A9D-E6FD-4E0B-ACBE-A0BAEE844852}"/>
          </ac:spMkLst>
        </pc:spChg>
        <pc:picChg chg="del mod">
          <ac:chgData name="Mieke Decorte" userId="a753b01e-fedf-480d-9c85-35dafe6a8d24" providerId="ADAL" clId="{A6B04065-6A50-45EB-9F69-29B55EBC8B28}" dt="2022-05-31T20:10:44.289" v="82" actId="478"/>
          <ac:picMkLst>
            <pc:docMk/>
            <pc:sldMk cId="3678604005" sldId="310"/>
            <ac:picMk id="180" creationId="{76AEA7D2-E9F4-4A4A-93CE-9D9D52713EB2}"/>
          </ac:picMkLst>
        </pc:picChg>
      </pc:sldChg>
      <pc:sldChg chg="addSp delSp modSp add mod">
        <pc:chgData name="Mieke Decorte" userId="a753b01e-fedf-480d-9c85-35dafe6a8d24" providerId="ADAL" clId="{A6B04065-6A50-45EB-9F69-29B55EBC8B28}" dt="2022-05-31T20:45:45.608" v="1056"/>
        <pc:sldMkLst>
          <pc:docMk/>
          <pc:sldMk cId="4268008350" sldId="311"/>
        </pc:sldMkLst>
        <pc:spChg chg="del">
          <ac:chgData name="Mieke Decorte" userId="a753b01e-fedf-480d-9c85-35dafe6a8d24" providerId="ADAL" clId="{A6B04065-6A50-45EB-9F69-29B55EBC8B28}" dt="2022-05-31T20:45:45.481" v="1055" actId="478"/>
          <ac:spMkLst>
            <pc:docMk/>
            <pc:sldMk cId="4268008350" sldId="311"/>
            <ac:spMk id="4" creationId="{0DBD610D-B7D3-47C2-8F50-E6379EFA7910}"/>
          </ac:spMkLst>
        </pc:spChg>
        <pc:spChg chg="add mod">
          <ac:chgData name="Mieke Decorte" userId="a753b01e-fedf-480d-9c85-35dafe6a8d24" providerId="ADAL" clId="{A6B04065-6A50-45EB-9F69-29B55EBC8B28}" dt="2022-05-31T20:26:22.051" v="830" actId="571"/>
          <ac:spMkLst>
            <pc:docMk/>
            <pc:sldMk cId="4268008350" sldId="311"/>
            <ac:spMk id="12" creationId="{04CB1204-928C-70BF-849C-A8BE77DEC480}"/>
          </ac:spMkLst>
        </pc:spChg>
        <pc:spChg chg="mod">
          <ac:chgData name="Mieke Decorte" userId="a753b01e-fedf-480d-9c85-35dafe6a8d24" providerId="ADAL" clId="{A6B04065-6A50-45EB-9F69-29B55EBC8B28}" dt="2022-05-31T20:37:56.825" v="986" actId="20577"/>
          <ac:spMkLst>
            <pc:docMk/>
            <pc:sldMk cId="4268008350" sldId="311"/>
            <ac:spMk id="14" creationId="{364D45BF-733B-4C2E-8651-313AEC07DADB}"/>
          </ac:spMkLst>
        </pc:spChg>
        <pc:spChg chg="add mod">
          <ac:chgData name="Mieke Decorte" userId="a753b01e-fedf-480d-9c85-35dafe6a8d24" providerId="ADAL" clId="{A6B04065-6A50-45EB-9F69-29B55EBC8B28}" dt="2022-05-31T20:45:45.608" v="1056"/>
          <ac:spMkLst>
            <pc:docMk/>
            <pc:sldMk cId="4268008350" sldId="311"/>
            <ac:spMk id="16" creationId="{40D43BA9-D493-899F-33EF-1B282F1A1800}"/>
          </ac:spMkLst>
        </pc:spChg>
        <pc:picChg chg="del">
          <ac:chgData name="Mieke Decorte" userId="a753b01e-fedf-480d-9c85-35dafe6a8d24" providerId="ADAL" clId="{A6B04065-6A50-45EB-9F69-29B55EBC8B28}" dt="2022-05-31T20:22:39.079" v="588" actId="478"/>
          <ac:picMkLst>
            <pc:docMk/>
            <pc:sldMk cId="4268008350" sldId="311"/>
            <ac:picMk id="3" creationId="{CFD4FABB-91A0-D3F1-C4A5-46B14B21BEBD}"/>
          </ac:picMkLst>
        </pc:picChg>
        <pc:picChg chg="add mod">
          <ac:chgData name="Mieke Decorte" userId="a753b01e-fedf-480d-9c85-35dafe6a8d24" providerId="ADAL" clId="{A6B04065-6A50-45EB-9F69-29B55EBC8B28}" dt="2022-05-31T20:23:30.441" v="618"/>
          <ac:picMkLst>
            <pc:docMk/>
            <pc:sldMk cId="4268008350" sldId="311"/>
            <ac:picMk id="5" creationId="{EFBBD815-31B0-6AA7-D8D0-FF7AA73828B4}"/>
          </ac:picMkLst>
        </pc:picChg>
        <pc:picChg chg="del">
          <ac:chgData name="Mieke Decorte" userId="a753b01e-fedf-480d-9c85-35dafe6a8d24" providerId="ADAL" clId="{A6B04065-6A50-45EB-9F69-29B55EBC8B28}" dt="2022-05-31T20:24:04.706" v="671" actId="478"/>
          <ac:picMkLst>
            <pc:docMk/>
            <pc:sldMk cId="4268008350" sldId="311"/>
            <ac:picMk id="6" creationId="{64D53B3B-3AAD-839A-6925-BC3A554634BE}"/>
          </ac:picMkLst>
        </pc:picChg>
        <pc:picChg chg="del">
          <ac:chgData name="Mieke Decorte" userId="a753b01e-fedf-480d-9c85-35dafe6a8d24" providerId="ADAL" clId="{A6B04065-6A50-45EB-9F69-29B55EBC8B28}" dt="2022-05-31T20:26:59.677" v="832" actId="478"/>
          <ac:picMkLst>
            <pc:docMk/>
            <pc:sldMk cId="4268008350" sldId="311"/>
            <ac:picMk id="13" creationId="{13F92EF9-66BE-70AF-4713-06A94B8681F3}"/>
          </ac:picMkLst>
        </pc:picChg>
        <pc:picChg chg="add mod">
          <ac:chgData name="Mieke Decorte" userId="a753b01e-fedf-480d-9c85-35dafe6a8d24" providerId="ADAL" clId="{A6B04065-6A50-45EB-9F69-29B55EBC8B28}" dt="2022-05-31T20:27:04.226" v="834" actId="1076"/>
          <ac:picMkLst>
            <pc:docMk/>
            <pc:sldMk cId="4268008350" sldId="311"/>
            <ac:picMk id="15" creationId="{6E8B0B2C-C97D-62FB-08E8-573066BFF7E6}"/>
          </ac:picMkLst>
        </pc:picChg>
      </pc:sldChg>
      <pc:sldChg chg="addSp delSp modSp add mod">
        <pc:chgData name="Mieke Decorte" userId="a753b01e-fedf-480d-9c85-35dafe6a8d24" providerId="ADAL" clId="{A6B04065-6A50-45EB-9F69-29B55EBC8B28}" dt="2022-05-31T20:46:41.965" v="1091" actId="1035"/>
        <pc:sldMkLst>
          <pc:docMk/>
          <pc:sldMk cId="4093116537" sldId="312"/>
        </pc:sldMkLst>
        <pc:spChg chg="mod">
          <ac:chgData name="Mieke Decorte" userId="a753b01e-fedf-480d-9c85-35dafe6a8d24" providerId="ADAL" clId="{A6B04065-6A50-45EB-9F69-29B55EBC8B28}" dt="2022-05-31T20:46:41.965" v="1091" actId="1035"/>
          <ac:spMkLst>
            <pc:docMk/>
            <pc:sldMk cId="4093116537" sldId="312"/>
            <ac:spMk id="4" creationId="{0DBD610D-B7D3-47C2-8F50-E6379EFA7910}"/>
          </ac:spMkLst>
        </pc:spChg>
        <pc:spChg chg="add del mod">
          <ac:chgData name="Mieke Decorte" userId="a753b01e-fedf-480d-9c85-35dafe6a8d24" providerId="ADAL" clId="{A6B04065-6A50-45EB-9F69-29B55EBC8B28}" dt="2022-05-31T20:32:33.541" v="862" actId="26606"/>
          <ac:spMkLst>
            <pc:docMk/>
            <pc:sldMk cId="4093116537" sldId="312"/>
            <ac:spMk id="9" creationId="{A2C2E875-99DC-E3CB-555B-E5C7ECCF9714}"/>
          </ac:spMkLst>
        </pc:spChg>
        <pc:spChg chg="del">
          <ac:chgData name="Mieke Decorte" userId="a753b01e-fedf-480d-9c85-35dafe6a8d24" providerId="ADAL" clId="{A6B04065-6A50-45EB-9F69-29B55EBC8B28}" dt="2022-05-31T20:31:28.054" v="840" actId="478"/>
          <ac:spMkLst>
            <pc:docMk/>
            <pc:sldMk cId="4093116537" sldId="312"/>
            <ac:spMk id="14" creationId="{364D45BF-733B-4C2E-8651-313AEC07DADB}"/>
          </ac:spMkLst>
        </pc:spChg>
        <pc:graphicFrameChg chg="add mod">
          <ac:chgData name="Mieke Decorte" userId="a753b01e-fedf-480d-9c85-35dafe6a8d24" providerId="ADAL" clId="{A6B04065-6A50-45EB-9F69-29B55EBC8B28}" dt="2022-05-31T20:34:37.928" v="877" actId="1076"/>
          <ac:graphicFrameMkLst>
            <pc:docMk/>
            <pc:sldMk cId="4093116537" sldId="312"/>
            <ac:graphicFrameMk id="16" creationId="{3A2FD10E-A013-9934-5FCE-D034D7743934}"/>
          </ac:graphicFrameMkLst>
        </pc:graphicFrameChg>
        <pc:picChg chg="del">
          <ac:chgData name="Mieke Decorte" userId="a753b01e-fedf-480d-9c85-35dafe6a8d24" providerId="ADAL" clId="{A6B04065-6A50-45EB-9F69-29B55EBC8B28}" dt="2022-05-31T20:31:28.054" v="840" actId="478"/>
          <ac:picMkLst>
            <pc:docMk/>
            <pc:sldMk cId="4093116537" sldId="312"/>
            <ac:picMk id="5" creationId="{EFBBD815-31B0-6AA7-D8D0-FF7AA73828B4}"/>
          </ac:picMkLst>
        </pc:picChg>
        <pc:picChg chg="del">
          <ac:chgData name="Mieke Decorte" userId="a753b01e-fedf-480d-9c85-35dafe6a8d24" providerId="ADAL" clId="{A6B04065-6A50-45EB-9F69-29B55EBC8B28}" dt="2022-05-31T20:31:28.054" v="840" actId="478"/>
          <ac:picMkLst>
            <pc:docMk/>
            <pc:sldMk cId="4093116537" sldId="312"/>
            <ac:picMk id="10" creationId="{1D2A56D1-2844-E4E9-BC5E-58B9522C0DD3}"/>
          </ac:picMkLst>
        </pc:picChg>
        <pc:picChg chg="add del mod">
          <ac:chgData name="Mieke Decorte" userId="a753b01e-fedf-480d-9c85-35dafe6a8d24" providerId="ADAL" clId="{A6B04065-6A50-45EB-9F69-29B55EBC8B28}" dt="2022-05-31T20:32:23.467" v="860" actId="478"/>
          <ac:picMkLst>
            <pc:docMk/>
            <pc:sldMk cId="4093116537" sldId="312"/>
            <ac:picMk id="11" creationId="{E4AAC532-1A5D-6190-452D-5637815ADB20}"/>
          </ac:picMkLst>
        </pc:picChg>
        <pc:picChg chg="add mod">
          <ac:chgData name="Mieke Decorte" userId="a753b01e-fedf-480d-9c85-35dafe6a8d24" providerId="ADAL" clId="{A6B04065-6A50-45EB-9F69-29B55EBC8B28}" dt="2022-05-31T20:46:41.965" v="1091" actId="1035"/>
          <ac:picMkLst>
            <pc:docMk/>
            <pc:sldMk cId="4093116537" sldId="312"/>
            <ac:picMk id="12" creationId="{9C48D169-6DB4-A464-318A-38DF359F0A64}"/>
          </ac:picMkLst>
        </pc:picChg>
        <pc:picChg chg="add mod">
          <ac:chgData name="Mieke Decorte" userId="a753b01e-fedf-480d-9c85-35dafe6a8d24" providerId="ADAL" clId="{A6B04065-6A50-45EB-9F69-29B55EBC8B28}" dt="2022-05-31T20:32:26.040" v="861"/>
          <ac:picMkLst>
            <pc:docMk/>
            <pc:sldMk cId="4093116537" sldId="312"/>
            <ac:picMk id="13" creationId="{162629A7-9389-D45F-B4C5-C9F357A728F1}"/>
          </ac:picMkLst>
        </pc:picChg>
        <pc:picChg chg="del">
          <ac:chgData name="Mieke Decorte" userId="a753b01e-fedf-480d-9c85-35dafe6a8d24" providerId="ADAL" clId="{A6B04065-6A50-45EB-9F69-29B55EBC8B28}" dt="2022-05-31T20:31:28.054" v="840" actId="478"/>
          <ac:picMkLst>
            <pc:docMk/>
            <pc:sldMk cId="4093116537" sldId="312"/>
            <ac:picMk id="15" creationId="{6E8B0B2C-C97D-62FB-08E8-573066BFF7E6}"/>
          </ac:picMkLst>
        </pc:picChg>
      </pc:sldChg>
      <pc:sldChg chg="addSp delSp modSp add mod">
        <pc:chgData name="Mieke Decorte" userId="a753b01e-fedf-480d-9c85-35dafe6a8d24" providerId="ADAL" clId="{A6B04065-6A50-45EB-9F69-29B55EBC8B28}" dt="2022-05-31T20:46:48.667" v="1094"/>
        <pc:sldMkLst>
          <pc:docMk/>
          <pc:sldMk cId="34292487" sldId="313"/>
        </pc:sldMkLst>
        <pc:spChg chg="del">
          <ac:chgData name="Mieke Decorte" userId="a753b01e-fedf-480d-9c85-35dafe6a8d24" providerId="ADAL" clId="{A6B04065-6A50-45EB-9F69-29B55EBC8B28}" dt="2022-05-31T20:46:46.760" v="1092" actId="478"/>
          <ac:spMkLst>
            <pc:docMk/>
            <pc:sldMk cId="34292487" sldId="313"/>
            <ac:spMk id="4" creationId="{0DBD610D-B7D3-47C2-8F50-E6379EFA7910}"/>
          </ac:spMkLst>
        </pc:spChg>
        <pc:spChg chg="add mod">
          <ac:chgData name="Mieke Decorte" userId="a753b01e-fedf-480d-9c85-35dafe6a8d24" providerId="ADAL" clId="{A6B04065-6A50-45EB-9F69-29B55EBC8B28}" dt="2022-05-31T20:39:33.887" v="991" actId="27636"/>
          <ac:spMkLst>
            <pc:docMk/>
            <pc:sldMk cId="34292487" sldId="313"/>
            <ac:spMk id="9" creationId="{D0CAB3FA-DEB8-FA54-0FDC-C9A60FD2C63D}"/>
          </ac:spMkLst>
        </pc:spChg>
        <pc:spChg chg="add mod">
          <ac:chgData name="Mieke Decorte" userId="a753b01e-fedf-480d-9c85-35dafe6a8d24" providerId="ADAL" clId="{A6B04065-6A50-45EB-9F69-29B55EBC8B28}" dt="2022-05-31T20:46:48.667" v="1094"/>
          <ac:spMkLst>
            <pc:docMk/>
            <pc:sldMk cId="34292487" sldId="313"/>
            <ac:spMk id="10" creationId="{BF741CF4-9822-6373-8538-1221BD48FCBD}"/>
          </ac:spMkLst>
        </pc:spChg>
        <pc:picChg chg="add del mod">
          <ac:chgData name="Mieke Decorte" userId="a753b01e-fedf-480d-9c85-35dafe6a8d24" providerId="ADAL" clId="{A6B04065-6A50-45EB-9F69-29B55EBC8B28}" dt="2022-05-31T20:46:48.497" v="1093" actId="478"/>
          <ac:picMkLst>
            <pc:docMk/>
            <pc:sldMk cId="34292487" sldId="313"/>
            <ac:picMk id="5" creationId="{77C71BD0-CF12-76A7-9F02-5A43CB4C9AEC}"/>
          </ac:picMkLst>
        </pc:picChg>
        <pc:picChg chg="add mod">
          <ac:chgData name="Mieke Decorte" userId="a753b01e-fedf-480d-9c85-35dafe6a8d24" providerId="ADAL" clId="{A6B04065-6A50-45EB-9F69-29B55EBC8B28}" dt="2022-05-31T20:32:17.286" v="859"/>
          <ac:picMkLst>
            <pc:docMk/>
            <pc:sldMk cId="34292487" sldId="313"/>
            <ac:picMk id="6" creationId="{8B06E07B-BE15-8287-1BB1-56A38FAE4F33}"/>
          </ac:picMkLst>
        </pc:picChg>
        <pc:picChg chg="add mod">
          <ac:chgData name="Mieke Decorte" userId="a753b01e-fedf-480d-9c85-35dafe6a8d24" providerId="ADAL" clId="{A6B04065-6A50-45EB-9F69-29B55EBC8B28}" dt="2022-05-31T20:46:48.667" v="1094"/>
          <ac:picMkLst>
            <pc:docMk/>
            <pc:sldMk cId="34292487" sldId="313"/>
            <ac:picMk id="11" creationId="{E8B5EE68-213D-FAF0-2DA3-26DAACB8FF59}"/>
          </ac:picMkLst>
        </pc:picChg>
      </pc:sldChg>
      <pc:sldChg chg="addSp delSp modSp add mod">
        <pc:chgData name="Mieke Decorte" userId="a753b01e-fedf-480d-9c85-35dafe6a8d24" providerId="ADAL" clId="{A6B04065-6A50-45EB-9F69-29B55EBC8B28}" dt="2022-05-31T20:53:02.840" v="1190" actId="20577"/>
        <pc:sldMkLst>
          <pc:docMk/>
          <pc:sldMk cId="3484987502" sldId="314"/>
        </pc:sldMkLst>
        <pc:spChg chg="del">
          <ac:chgData name="Mieke Decorte" userId="a753b01e-fedf-480d-9c85-35dafe6a8d24" providerId="ADAL" clId="{A6B04065-6A50-45EB-9F69-29B55EBC8B28}" dt="2022-05-31T20:46:51.546" v="1095" actId="478"/>
          <ac:spMkLst>
            <pc:docMk/>
            <pc:sldMk cId="3484987502" sldId="314"/>
            <ac:spMk id="4" creationId="{0DBD610D-B7D3-47C2-8F50-E6379EFA7910}"/>
          </ac:spMkLst>
        </pc:spChg>
        <pc:spChg chg="add del mod">
          <ac:chgData name="Mieke Decorte" userId="a753b01e-fedf-480d-9c85-35dafe6a8d24" providerId="ADAL" clId="{A6B04065-6A50-45EB-9F69-29B55EBC8B28}" dt="2022-05-31T20:35:57.825" v="891"/>
          <ac:spMkLst>
            <pc:docMk/>
            <pc:sldMk cId="3484987502" sldId="314"/>
            <ac:spMk id="10" creationId="{9A048450-57A2-D673-EB54-F10B0A37ABC8}"/>
          </ac:spMkLst>
        </pc:spChg>
        <pc:spChg chg="add mod">
          <ac:chgData name="Mieke Decorte" userId="a753b01e-fedf-480d-9c85-35dafe6a8d24" providerId="ADAL" clId="{A6B04065-6A50-45EB-9F69-29B55EBC8B28}" dt="2022-05-31T20:53:02.840" v="1190" actId="20577"/>
          <ac:spMkLst>
            <pc:docMk/>
            <pc:sldMk cId="3484987502" sldId="314"/>
            <ac:spMk id="12" creationId="{6286E9DE-8870-EB1D-67FB-B6E19794E152}"/>
          </ac:spMkLst>
        </pc:spChg>
        <pc:spChg chg="add mod">
          <ac:chgData name="Mieke Decorte" userId="a753b01e-fedf-480d-9c85-35dafe6a8d24" providerId="ADAL" clId="{A6B04065-6A50-45EB-9F69-29B55EBC8B28}" dt="2022-05-31T20:46:51.839" v="1096"/>
          <ac:spMkLst>
            <pc:docMk/>
            <pc:sldMk cId="3484987502" sldId="314"/>
            <ac:spMk id="13" creationId="{1ED0D243-0C1C-301A-BC0D-DCD6DB9E5784}"/>
          </ac:spMkLst>
        </pc:spChg>
        <pc:picChg chg="add del mod">
          <ac:chgData name="Mieke Decorte" userId="a753b01e-fedf-480d-9c85-35dafe6a8d24" providerId="ADAL" clId="{A6B04065-6A50-45EB-9F69-29B55EBC8B28}" dt="2022-05-31T20:46:51.546" v="1095" actId="478"/>
          <ac:picMkLst>
            <pc:docMk/>
            <pc:sldMk cId="3484987502" sldId="314"/>
            <ac:picMk id="5" creationId="{D9D87A71-01F8-7A9F-6516-D7BE3792B7F4}"/>
          </ac:picMkLst>
        </pc:picChg>
        <pc:picChg chg="add del mod">
          <ac:chgData name="Mieke Decorte" userId="a753b01e-fedf-480d-9c85-35dafe6a8d24" providerId="ADAL" clId="{A6B04065-6A50-45EB-9F69-29B55EBC8B28}" dt="2022-05-31T20:35:57.825" v="891"/>
          <ac:picMkLst>
            <pc:docMk/>
            <pc:sldMk cId="3484987502" sldId="314"/>
            <ac:picMk id="9" creationId="{CD4CC3EC-9D1F-DB3C-E60F-FE5A02FF3703}"/>
          </ac:picMkLst>
        </pc:picChg>
        <pc:picChg chg="add mod">
          <ac:chgData name="Mieke Decorte" userId="a753b01e-fedf-480d-9c85-35dafe6a8d24" providerId="ADAL" clId="{A6B04065-6A50-45EB-9F69-29B55EBC8B28}" dt="2022-05-31T20:36:20.465" v="893"/>
          <ac:picMkLst>
            <pc:docMk/>
            <pc:sldMk cId="3484987502" sldId="314"/>
            <ac:picMk id="11" creationId="{ECC345EF-BE04-F5EA-76F8-707ED046ED60}"/>
          </ac:picMkLst>
        </pc:picChg>
        <pc:picChg chg="add mod">
          <ac:chgData name="Mieke Decorte" userId="a753b01e-fedf-480d-9c85-35dafe6a8d24" providerId="ADAL" clId="{A6B04065-6A50-45EB-9F69-29B55EBC8B28}" dt="2022-05-31T20:46:51.839" v="1096"/>
          <ac:picMkLst>
            <pc:docMk/>
            <pc:sldMk cId="3484987502" sldId="314"/>
            <ac:picMk id="14" creationId="{9F528734-2F11-31F7-842E-80B2214101BA}"/>
          </ac:picMkLst>
        </pc:picChg>
        <pc:cxnChg chg="add del mod">
          <ac:chgData name="Mieke Decorte" userId="a753b01e-fedf-480d-9c85-35dafe6a8d24" providerId="ADAL" clId="{A6B04065-6A50-45EB-9F69-29B55EBC8B28}" dt="2022-05-31T20:35:57.825" v="891"/>
          <ac:cxnSpMkLst>
            <pc:docMk/>
            <pc:sldMk cId="3484987502" sldId="314"/>
            <ac:cxnSpMk id="6" creationId="{025D5BA1-811D-5BA8-4D5C-F429F9E2F51B}"/>
          </ac:cxnSpMkLst>
        </pc:cxnChg>
      </pc:sldChg>
      <pc:sldChg chg="addSp delSp modSp add mod">
        <pc:chgData name="Mieke Decorte" userId="a753b01e-fedf-480d-9c85-35dafe6a8d24" providerId="ADAL" clId="{A6B04065-6A50-45EB-9F69-29B55EBC8B28}" dt="2022-05-31T20:47:13.283" v="1101" actId="1076"/>
        <pc:sldMkLst>
          <pc:docMk/>
          <pc:sldMk cId="1564889827" sldId="315"/>
        </pc:sldMkLst>
        <pc:spChg chg="mod">
          <ac:chgData name="Mieke Decorte" userId="a753b01e-fedf-480d-9c85-35dafe6a8d24" providerId="ADAL" clId="{A6B04065-6A50-45EB-9F69-29B55EBC8B28}" dt="2022-05-31T20:47:13.283" v="1101" actId="1076"/>
          <ac:spMkLst>
            <pc:docMk/>
            <pc:sldMk cId="1564889827" sldId="315"/>
            <ac:spMk id="4" creationId="{0DBD610D-B7D3-47C2-8F50-E6379EFA7910}"/>
          </ac:spMkLst>
        </pc:spChg>
        <pc:spChg chg="add del mod">
          <ac:chgData name="Mieke Decorte" userId="a753b01e-fedf-480d-9c85-35dafe6a8d24" providerId="ADAL" clId="{A6B04065-6A50-45EB-9F69-29B55EBC8B28}" dt="2022-05-31T20:35:56.701" v="888"/>
          <ac:spMkLst>
            <pc:docMk/>
            <pc:sldMk cId="1564889827" sldId="315"/>
            <ac:spMk id="6" creationId="{7F59E73C-3879-27DC-51AC-0D8A27513537}"/>
          </ac:spMkLst>
        </pc:spChg>
        <pc:spChg chg="add mod">
          <ac:chgData name="Mieke Decorte" userId="a753b01e-fedf-480d-9c85-35dafe6a8d24" providerId="ADAL" clId="{A6B04065-6A50-45EB-9F69-29B55EBC8B28}" dt="2022-05-31T20:39:51.990" v="998" actId="207"/>
          <ac:spMkLst>
            <pc:docMk/>
            <pc:sldMk cId="1564889827" sldId="315"/>
            <ac:spMk id="9" creationId="{57AC5CB1-2B67-4471-5F4E-7D9105AAADB1}"/>
          </ac:spMkLst>
        </pc:spChg>
        <pc:picChg chg="add del mod">
          <ac:chgData name="Mieke Decorte" userId="a753b01e-fedf-480d-9c85-35dafe6a8d24" providerId="ADAL" clId="{A6B04065-6A50-45EB-9F69-29B55EBC8B28}" dt="2022-05-31T20:46:57.783" v="1097" actId="478"/>
          <ac:picMkLst>
            <pc:docMk/>
            <pc:sldMk cId="1564889827" sldId="315"/>
            <ac:picMk id="5" creationId="{64A7A411-9316-93B9-E512-4D183841E499}"/>
          </ac:picMkLst>
        </pc:picChg>
      </pc:sldChg>
      <pc:sldChg chg="addSp delSp add del mod">
        <pc:chgData name="Mieke Decorte" userId="a753b01e-fedf-480d-9c85-35dafe6a8d24" providerId="ADAL" clId="{A6B04065-6A50-45EB-9F69-29B55EBC8B28}" dt="2022-05-31T20:35:55.872" v="887"/>
        <pc:sldMkLst>
          <pc:docMk/>
          <pc:sldMk cId="1836450379" sldId="316"/>
        </pc:sldMkLst>
        <pc:spChg chg="add del">
          <ac:chgData name="Mieke Decorte" userId="a753b01e-fedf-480d-9c85-35dafe6a8d24" providerId="ADAL" clId="{A6B04065-6A50-45EB-9F69-29B55EBC8B28}" dt="2022-05-31T20:35:55.536" v="886" actId="478"/>
          <ac:spMkLst>
            <pc:docMk/>
            <pc:sldMk cId="1836450379" sldId="316"/>
            <ac:spMk id="6" creationId="{7F59E73C-3879-27DC-51AC-0D8A27513537}"/>
          </ac:spMkLst>
        </pc:spChg>
      </pc:sldChg>
      <pc:sldChg chg="addSp delSp modSp add mod">
        <pc:chgData name="Mieke Decorte" userId="a753b01e-fedf-480d-9c85-35dafe6a8d24" providerId="ADAL" clId="{A6B04065-6A50-45EB-9F69-29B55EBC8B28}" dt="2022-05-31T20:47:26.250" v="1105" actId="120"/>
        <pc:sldMkLst>
          <pc:docMk/>
          <pc:sldMk cId="3944103899" sldId="316"/>
        </pc:sldMkLst>
        <pc:spChg chg="del mod">
          <ac:chgData name="Mieke Decorte" userId="a753b01e-fedf-480d-9c85-35dafe6a8d24" providerId="ADAL" clId="{A6B04065-6A50-45EB-9F69-29B55EBC8B28}" dt="2022-05-31T20:47:23.530" v="1104" actId="478"/>
          <ac:spMkLst>
            <pc:docMk/>
            <pc:sldMk cId="3944103899" sldId="316"/>
            <ac:spMk id="4" creationId="{0DBD610D-B7D3-47C2-8F50-E6379EFA7910}"/>
          </ac:spMkLst>
        </pc:spChg>
        <pc:spChg chg="add mod">
          <ac:chgData name="Mieke Decorte" userId="a753b01e-fedf-480d-9c85-35dafe6a8d24" providerId="ADAL" clId="{A6B04065-6A50-45EB-9F69-29B55EBC8B28}" dt="2022-05-31T20:39:58.748" v="1003" actId="207"/>
          <ac:spMkLst>
            <pc:docMk/>
            <pc:sldMk cId="3944103899" sldId="316"/>
            <ac:spMk id="6" creationId="{ED6D6F5E-4A37-ABC2-0005-C8FA48081EDE}"/>
          </ac:spMkLst>
        </pc:spChg>
        <pc:spChg chg="add mod">
          <ac:chgData name="Mieke Decorte" userId="a753b01e-fedf-480d-9c85-35dafe6a8d24" providerId="ADAL" clId="{A6B04065-6A50-45EB-9F69-29B55EBC8B28}" dt="2022-05-31T20:47:26.250" v="1105" actId="120"/>
          <ac:spMkLst>
            <pc:docMk/>
            <pc:sldMk cId="3944103899" sldId="316"/>
            <ac:spMk id="9" creationId="{1AE02692-D317-8A41-5FEA-A23972270C95}"/>
          </ac:spMkLst>
        </pc:spChg>
        <pc:picChg chg="del">
          <ac:chgData name="Mieke Decorte" userId="a753b01e-fedf-480d-9c85-35dafe6a8d24" providerId="ADAL" clId="{A6B04065-6A50-45EB-9F69-29B55EBC8B28}" dt="2022-05-31T20:47:09.193" v="1100" actId="478"/>
          <ac:picMkLst>
            <pc:docMk/>
            <pc:sldMk cId="3944103899" sldId="316"/>
            <ac:picMk id="5" creationId="{64A7A411-9316-93B9-E512-4D183841E499}"/>
          </ac:picMkLst>
        </pc:picChg>
      </pc:sldChg>
    </pc:docChg>
  </pc:docChgLst>
  <pc:docChgLst>
    <pc:chgData name="Stefano Proietti" userId="b72858fc-762b-40e4-93b2-df1abecf17ad" providerId="ADAL" clId="{73F29DEE-D7D4-4A59-9363-15CDB1725088}"/>
    <pc:docChg chg="modSld">
      <pc:chgData name="Stefano Proietti" userId="b72858fc-762b-40e4-93b2-df1abecf17ad" providerId="ADAL" clId="{73F29DEE-D7D4-4A59-9363-15CDB1725088}" dt="2022-03-24T16:21:11.569" v="1"/>
      <pc:docMkLst>
        <pc:docMk/>
      </pc:docMkLst>
      <pc:sldChg chg="addSp delSp modSp">
        <pc:chgData name="Stefano Proietti" userId="b72858fc-762b-40e4-93b2-df1abecf17ad" providerId="ADAL" clId="{73F29DEE-D7D4-4A59-9363-15CDB1725088}" dt="2022-03-24T16:21:11.569" v="1"/>
        <pc:sldMkLst>
          <pc:docMk/>
          <pc:sldMk cId="4046308620" sldId="268"/>
        </pc:sldMkLst>
        <pc:spChg chg="del">
          <ac:chgData name="Stefano Proietti" userId="b72858fc-762b-40e4-93b2-df1abecf17ad" providerId="ADAL" clId="{73F29DEE-D7D4-4A59-9363-15CDB1725088}" dt="2022-03-24T16:21:10.661" v="0" actId="478"/>
          <ac:spMkLst>
            <pc:docMk/>
            <pc:sldMk cId="4046308620" sldId="268"/>
            <ac:spMk id="32" creationId="{1890328C-E03E-4BC8-8859-8CAFE8A5F1D7}"/>
          </ac:spMkLst>
        </pc:spChg>
        <pc:spChg chg="add mod">
          <ac:chgData name="Stefano Proietti" userId="b72858fc-762b-40e4-93b2-df1abecf17ad" providerId="ADAL" clId="{73F29DEE-D7D4-4A59-9363-15CDB1725088}" dt="2022-03-24T16:21:11.569" v="1"/>
          <ac:spMkLst>
            <pc:docMk/>
            <pc:sldMk cId="4046308620" sldId="268"/>
            <ac:spMk id="48" creationId="{C21E5A93-501E-44F3-985B-F2460564E08C}"/>
          </ac:spMkLst>
        </pc:spChg>
        <pc:picChg chg="del">
          <ac:chgData name="Stefano Proietti" userId="b72858fc-762b-40e4-93b2-df1abecf17ad" providerId="ADAL" clId="{73F29DEE-D7D4-4A59-9363-15CDB1725088}" dt="2022-03-24T16:21:10.661" v="0" actId="478"/>
          <ac:picMkLst>
            <pc:docMk/>
            <pc:sldMk cId="4046308620" sldId="268"/>
            <ac:picMk id="3" creationId="{D9BB1DF0-A042-4267-9408-5EDCE2E7DECE}"/>
          </ac:picMkLst>
        </pc:picChg>
        <pc:picChg chg="del">
          <ac:chgData name="Stefano Proietti" userId="b72858fc-762b-40e4-93b2-df1abecf17ad" providerId="ADAL" clId="{73F29DEE-D7D4-4A59-9363-15CDB1725088}" dt="2022-03-24T16:21:10.661" v="0" actId="478"/>
          <ac:picMkLst>
            <pc:docMk/>
            <pc:sldMk cId="4046308620" sldId="268"/>
            <ac:picMk id="17" creationId="{264C8F3F-F666-4097-B74D-38076354E463}"/>
          </ac:picMkLst>
        </pc:picChg>
        <pc:picChg chg="del">
          <ac:chgData name="Stefano Proietti" userId="b72858fc-762b-40e4-93b2-df1abecf17ad" providerId="ADAL" clId="{73F29DEE-D7D4-4A59-9363-15CDB1725088}" dt="2022-03-24T16:21:10.661" v="0" actId="478"/>
          <ac:picMkLst>
            <pc:docMk/>
            <pc:sldMk cId="4046308620" sldId="268"/>
            <ac:picMk id="22" creationId="{7A58DCE1-25AE-425F-AFEA-44DA651266EE}"/>
          </ac:picMkLst>
        </pc:picChg>
        <pc:picChg chg="del">
          <ac:chgData name="Stefano Proietti" userId="b72858fc-762b-40e4-93b2-df1abecf17ad" providerId="ADAL" clId="{73F29DEE-D7D4-4A59-9363-15CDB1725088}" dt="2022-03-24T16:21:10.661" v="0" actId="478"/>
          <ac:picMkLst>
            <pc:docMk/>
            <pc:sldMk cId="4046308620" sldId="268"/>
            <ac:picMk id="23" creationId="{6EE14E13-329B-41B5-8CC1-88580A08CD0F}"/>
          </ac:picMkLst>
        </pc:picChg>
        <pc:picChg chg="del">
          <ac:chgData name="Stefano Proietti" userId="b72858fc-762b-40e4-93b2-df1abecf17ad" providerId="ADAL" clId="{73F29DEE-D7D4-4A59-9363-15CDB1725088}" dt="2022-03-24T16:21:10.661" v="0" actId="478"/>
          <ac:picMkLst>
            <pc:docMk/>
            <pc:sldMk cId="4046308620" sldId="268"/>
            <ac:picMk id="24" creationId="{FFE8828D-C2EF-4B75-8FCF-1365F81B10AA}"/>
          </ac:picMkLst>
        </pc:picChg>
        <pc:picChg chg="del">
          <ac:chgData name="Stefano Proietti" userId="b72858fc-762b-40e4-93b2-df1abecf17ad" providerId="ADAL" clId="{73F29DEE-D7D4-4A59-9363-15CDB1725088}" dt="2022-03-24T16:21:10.661" v="0" actId="478"/>
          <ac:picMkLst>
            <pc:docMk/>
            <pc:sldMk cId="4046308620" sldId="268"/>
            <ac:picMk id="25" creationId="{D371F61F-A747-413C-B28B-3CBBEE114545}"/>
          </ac:picMkLst>
        </pc:picChg>
        <pc:picChg chg="del">
          <ac:chgData name="Stefano Proietti" userId="b72858fc-762b-40e4-93b2-df1abecf17ad" providerId="ADAL" clId="{73F29DEE-D7D4-4A59-9363-15CDB1725088}" dt="2022-03-24T16:21:10.661" v="0" actId="478"/>
          <ac:picMkLst>
            <pc:docMk/>
            <pc:sldMk cId="4046308620" sldId="268"/>
            <ac:picMk id="26" creationId="{3A94B829-B53D-446C-8122-A4AA802BE4E6}"/>
          </ac:picMkLst>
        </pc:picChg>
        <pc:picChg chg="del">
          <ac:chgData name="Stefano Proietti" userId="b72858fc-762b-40e4-93b2-df1abecf17ad" providerId="ADAL" clId="{73F29DEE-D7D4-4A59-9363-15CDB1725088}" dt="2022-03-24T16:21:10.661" v="0" actId="478"/>
          <ac:picMkLst>
            <pc:docMk/>
            <pc:sldMk cId="4046308620" sldId="268"/>
            <ac:picMk id="27" creationId="{0ED2FF5D-782A-4662-842F-B139C4D77F5F}"/>
          </ac:picMkLst>
        </pc:picChg>
        <pc:picChg chg="del">
          <ac:chgData name="Stefano Proietti" userId="b72858fc-762b-40e4-93b2-df1abecf17ad" providerId="ADAL" clId="{73F29DEE-D7D4-4A59-9363-15CDB1725088}" dt="2022-03-24T16:21:10.661" v="0" actId="478"/>
          <ac:picMkLst>
            <pc:docMk/>
            <pc:sldMk cId="4046308620" sldId="268"/>
            <ac:picMk id="28" creationId="{0413250F-E91F-45DC-8B81-4BD9177AAB44}"/>
          </ac:picMkLst>
        </pc:picChg>
        <pc:picChg chg="del">
          <ac:chgData name="Stefano Proietti" userId="b72858fc-762b-40e4-93b2-df1abecf17ad" providerId="ADAL" clId="{73F29DEE-D7D4-4A59-9363-15CDB1725088}" dt="2022-03-24T16:21:10.661" v="0" actId="478"/>
          <ac:picMkLst>
            <pc:docMk/>
            <pc:sldMk cId="4046308620" sldId="268"/>
            <ac:picMk id="29" creationId="{1AC23059-94BB-4327-A59D-2E991CF83696}"/>
          </ac:picMkLst>
        </pc:picChg>
        <pc:picChg chg="del">
          <ac:chgData name="Stefano Proietti" userId="b72858fc-762b-40e4-93b2-df1abecf17ad" providerId="ADAL" clId="{73F29DEE-D7D4-4A59-9363-15CDB1725088}" dt="2022-03-24T16:21:10.661" v="0" actId="478"/>
          <ac:picMkLst>
            <pc:docMk/>
            <pc:sldMk cId="4046308620" sldId="268"/>
            <ac:picMk id="30" creationId="{E6A260CF-C582-4F41-9685-B9E11DBBCE6F}"/>
          </ac:picMkLst>
        </pc:picChg>
        <pc:picChg chg="del">
          <ac:chgData name="Stefano Proietti" userId="b72858fc-762b-40e4-93b2-df1abecf17ad" providerId="ADAL" clId="{73F29DEE-D7D4-4A59-9363-15CDB1725088}" dt="2022-03-24T16:21:10.661" v="0" actId="478"/>
          <ac:picMkLst>
            <pc:docMk/>
            <pc:sldMk cId="4046308620" sldId="268"/>
            <ac:picMk id="31" creationId="{4A133617-96EE-4FDF-865E-988DEFC7006F}"/>
          </ac:picMkLst>
        </pc:picChg>
        <pc:picChg chg="del">
          <ac:chgData name="Stefano Proietti" userId="b72858fc-762b-40e4-93b2-df1abecf17ad" providerId="ADAL" clId="{73F29DEE-D7D4-4A59-9363-15CDB1725088}" dt="2022-03-24T16:21:10.661" v="0" actId="478"/>
          <ac:picMkLst>
            <pc:docMk/>
            <pc:sldMk cId="4046308620" sldId="268"/>
            <ac:picMk id="33" creationId="{E260F38A-4829-46BA-B920-F2AF162DEECA}"/>
          </ac:picMkLst>
        </pc:picChg>
        <pc:picChg chg="add mod">
          <ac:chgData name="Stefano Proietti" userId="b72858fc-762b-40e4-93b2-df1abecf17ad" providerId="ADAL" clId="{73F29DEE-D7D4-4A59-9363-15CDB1725088}" dt="2022-03-24T16:21:11.569" v="1"/>
          <ac:picMkLst>
            <pc:docMk/>
            <pc:sldMk cId="4046308620" sldId="268"/>
            <ac:picMk id="37" creationId="{F6F8BA3E-AACF-42AF-8EAC-56EE970794BC}"/>
          </ac:picMkLst>
        </pc:picChg>
        <pc:picChg chg="add mod">
          <ac:chgData name="Stefano Proietti" userId="b72858fc-762b-40e4-93b2-df1abecf17ad" providerId="ADAL" clId="{73F29DEE-D7D4-4A59-9363-15CDB1725088}" dt="2022-03-24T16:21:11.569" v="1"/>
          <ac:picMkLst>
            <pc:docMk/>
            <pc:sldMk cId="4046308620" sldId="268"/>
            <ac:picMk id="38" creationId="{DE73A04A-E6F8-4995-B80A-D5E417FC69AA}"/>
          </ac:picMkLst>
        </pc:picChg>
        <pc:picChg chg="add mod">
          <ac:chgData name="Stefano Proietti" userId="b72858fc-762b-40e4-93b2-df1abecf17ad" providerId="ADAL" clId="{73F29DEE-D7D4-4A59-9363-15CDB1725088}" dt="2022-03-24T16:21:11.569" v="1"/>
          <ac:picMkLst>
            <pc:docMk/>
            <pc:sldMk cId="4046308620" sldId="268"/>
            <ac:picMk id="39" creationId="{E9E09B3B-390D-445E-9F60-0054F4BBF383}"/>
          </ac:picMkLst>
        </pc:picChg>
        <pc:picChg chg="add mod">
          <ac:chgData name="Stefano Proietti" userId="b72858fc-762b-40e4-93b2-df1abecf17ad" providerId="ADAL" clId="{73F29DEE-D7D4-4A59-9363-15CDB1725088}" dt="2022-03-24T16:21:11.569" v="1"/>
          <ac:picMkLst>
            <pc:docMk/>
            <pc:sldMk cId="4046308620" sldId="268"/>
            <ac:picMk id="40" creationId="{00D4C068-76C6-49BB-B6F9-79FE1C96150C}"/>
          </ac:picMkLst>
        </pc:picChg>
        <pc:picChg chg="add mod">
          <ac:chgData name="Stefano Proietti" userId="b72858fc-762b-40e4-93b2-df1abecf17ad" providerId="ADAL" clId="{73F29DEE-D7D4-4A59-9363-15CDB1725088}" dt="2022-03-24T16:21:11.569" v="1"/>
          <ac:picMkLst>
            <pc:docMk/>
            <pc:sldMk cId="4046308620" sldId="268"/>
            <ac:picMk id="41" creationId="{14CE21EC-D9BC-47D2-83C9-6C7AE8D43AD1}"/>
          </ac:picMkLst>
        </pc:picChg>
        <pc:picChg chg="add mod">
          <ac:chgData name="Stefano Proietti" userId="b72858fc-762b-40e4-93b2-df1abecf17ad" providerId="ADAL" clId="{73F29DEE-D7D4-4A59-9363-15CDB1725088}" dt="2022-03-24T16:21:11.569" v="1"/>
          <ac:picMkLst>
            <pc:docMk/>
            <pc:sldMk cId="4046308620" sldId="268"/>
            <ac:picMk id="42" creationId="{87FAECB0-1857-4A81-9EC1-2304048CAA5E}"/>
          </ac:picMkLst>
        </pc:picChg>
        <pc:picChg chg="add mod">
          <ac:chgData name="Stefano Proietti" userId="b72858fc-762b-40e4-93b2-df1abecf17ad" providerId="ADAL" clId="{73F29DEE-D7D4-4A59-9363-15CDB1725088}" dt="2022-03-24T16:21:11.569" v="1"/>
          <ac:picMkLst>
            <pc:docMk/>
            <pc:sldMk cId="4046308620" sldId="268"/>
            <ac:picMk id="43" creationId="{1EF39E30-1C3C-4912-9DE3-C0E66B17967D}"/>
          </ac:picMkLst>
        </pc:picChg>
        <pc:picChg chg="add mod">
          <ac:chgData name="Stefano Proietti" userId="b72858fc-762b-40e4-93b2-df1abecf17ad" providerId="ADAL" clId="{73F29DEE-D7D4-4A59-9363-15CDB1725088}" dt="2022-03-24T16:21:11.569" v="1"/>
          <ac:picMkLst>
            <pc:docMk/>
            <pc:sldMk cId="4046308620" sldId="268"/>
            <ac:picMk id="44" creationId="{51550D4F-6E8C-4826-BF11-F67F1DBFB3E6}"/>
          </ac:picMkLst>
        </pc:picChg>
        <pc:picChg chg="add mod">
          <ac:chgData name="Stefano Proietti" userId="b72858fc-762b-40e4-93b2-df1abecf17ad" providerId="ADAL" clId="{73F29DEE-D7D4-4A59-9363-15CDB1725088}" dt="2022-03-24T16:21:11.569" v="1"/>
          <ac:picMkLst>
            <pc:docMk/>
            <pc:sldMk cId="4046308620" sldId="268"/>
            <ac:picMk id="45" creationId="{7C575DC4-784E-4A97-B19A-E0EDDF5BDB48}"/>
          </ac:picMkLst>
        </pc:picChg>
        <pc:picChg chg="add mod">
          <ac:chgData name="Stefano Proietti" userId="b72858fc-762b-40e4-93b2-df1abecf17ad" providerId="ADAL" clId="{73F29DEE-D7D4-4A59-9363-15CDB1725088}" dt="2022-03-24T16:21:11.569" v="1"/>
          <ac:picMkLst>
            <pc:docMk/>
            <pc:sldMk cId="4046308620" sldId="268"/>
            <ac:picMk id="46" creationId="{24435F0C-8091-456A-9C7E-7898D194128D}"/>
          </ac:picMkLst>
        </pc:picChg>
        <pc:picChg chg="add mod">
          <ac:chgData name="Stefano Proietti" userId="b72858fc-762b-40e4-93b2-df1abecf17ad" providerId="ADAL" clId="{73F29DEE-D7D4-4A59-9363-15CDB1725088}" dt="2022-03-24T16:21:11.569" v="1"/>
          <ac:picMkLst>
            <pc:docMk/>
            <pc:sldMk cId="4046308620" sldId="268"/>
            <ac:picMk id="47" creationId="{C19C1546-B6E8-47B1-BCB5-51C2EA0773BE}"/>
          </ac:picMkLst>
        </pc:picChg>
        <pc:picChg chg="add mod">
          <ac:chgData name="Stefano Proietti" userId="b72858fc-762b-40e4-93b2-df1abecf17ad" providerId="ADAL" clId="{73F29DEE-D7D4-4A59-9363-15CDB1725088}" dt="2022-03-24T16:21:11.569" v="1"/>
          <ac:picMkLst>
            <pc:docMk/>
            <pc:sldMk cId="4046308620" sldId="268"/>
            <ac:picMk id="49" creationId="{781F1994-C31F-453C-8049-83F3854A5F2C}"/>
          </ac:picMkLst>
        </pc:picChg>
        <pc:picChg chg="add mod">
          <ac:chgData name="Stefano Proietti" userId="b72858fc-762b-40e4-93b2-df1abecf17ad" providerId="ADAL" clId="{73F29DEE-D7D4-4A59-9363-15CDB1725088}" dt="2022-03-24T16:21:11.569" v="1"/>
          <ac:picMkLst>
            <pc:docMk/>
            <pc:sldMk cId="4046308620" sldId="268"/>
            <ac:picMk id="50" creationId="{13EAA72D-B87D-4748-B389-5A8032109D0C}"/>
          </ac:picMkLst>
        </pc:picChg>
        <pc:picChg chg="add mod">
          <ac:chgData name="Stefano Proietti" userId="b72858fc-762b-40e4-93b2-df1abecf17ad" providerId="ADAL" clId="{73F29DEE-D7D4-4A59-9363-15CDB1725088}" dt="2022-03-24T16:21:11.569" v="1"/>
          <ac:picMkLst>
            <pc:docMk/>
            <pc:sldMk cId="4046308620" sldId="268"/>
            <ac:picMk id="51" creationId="{6C7AF04E-D16E-4203-BC0F-4332CC9F6957}"/>
          </ac:picMkLst>
        </pc:picChg>
        <pc:picChg chg="add mod">
          <ac:chgData name="Stefano Proietti" userId="b72858fc-762b-40e4-93b2-df1abecf17ad" providerId="ADAL" clId="{73F29DEE-D7D4-4A59-9363-15CDB1725088}" dt="2022-03-24T16:21:11.569" v="1"/>
          <ac:picMkLst>
            <pc:docMk/>
            <pc:sldMk cId="4046308620" sldId="268"/>
            <ac:picMk id="52" creationId="{5E01A837-1ED6-44DD-BF1B-A1429C1D5505}"/>
          </ac:picMkLst>
        </pc:picChg>
        <pc:picChg chg="add mod">
          <ac:chgData name="Stefano Proietti" userId="b72858fc-762b-40e4-93b2-df1abecf17ad" providerId="ADAL" clId="{73F29DEE-D7D4-4A59-9363-15CDB1725088}" dt="2022-03-24T16:21:11.569" v="1"/>
          <ac:picMkLst>
            <pc:docMk/>
            <pc:sldMk cId="4046308620" sldId="268"/>
            <ac:picMk id="53" creationId="{CC9D88B7-F73F-469E-BC47-4C0704C5D849}"/>
          </ac:picMkLst>
        </pc:picChg>
        <pc:picChg chg="del">
          <ac:chgData name="Stefano Proietti" userId="b72858fc-762b-40e4-93b2-df1abecf17ad" providerId="ADAL" clId="{73F29DEE-D7D4-4A59-9363-15CDB1725088}" dt="2022-03-24T16:21:10.661" v="0" actId="478"/>
          <ac:picMkLst>
            <pc:docMk/>
            <pc:sldMk cId="4046308620" sldId="268"/>
            <ac:picMk id="1028" creationId="{281BA132-D727-4FE7-87BF-13A2E12FF869}"/>
          </ac:picMkLst>
        </pc:picChg>
        <pc:picChg chg="del">
          <ac:chgData name="Stefano Proietti" userId="b72858fc-762b-40e4-93b2-df1abecf17ad" providerId="ADAL" clId="{73F29DEE-D7D4-4A59-9363-15CDB1725088}" dt="2022-03-24T16:21:10.661" v="0" actId="478"/>
          <ac:picMkLst>
            <pc:docMk/>
            <pc:sldMk cId="4046308620" sldId="268"/>
            <ac:picMk id="1030" creationId="{311208A1-A957-4F0C-BA38-CE24434702C3}"/>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3AE46-BA13-4A79-A6FE-3CC76FEB3316}"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B77BF289-4007-4E5D-9CFA-E326AD869146}">
      <dgm:prSet/>
      <dgm:spPr/>
      <dgm:t>
        <a:bodyPr/>
        <a:lstStyle/>
        <a:p>
          <a:pPr>
            <a:lnSpc>
              <a:spcPct val="100000"/>
            </a:lnSpc>
          </a:pPr>
          <a:r>
            <a:rPr lang="it-IT" dirty="0"/>
            <a:t>Technical feasiliby </a:t>
          </a:r>
          <a:endParaRPr lang="en-US" dirty="0"/>
        </a:p>
      </dgm:t>
    </dgm:pt>
    <dgm:pt modelId="{6F2F5E24-3486-49EC-86A5-E074CA2B4953}" type="parTrans" cxnId="{6FFB1E9B-1DAE-482E-818A-B11396E33D50}">
      <dgm:prSet/>
      <dgm:spPr/>
      <dgm:t>
        <a:bodyPr/>
        <a:lstStyle/>
        <a:p>
          <a:endParaRPr lang="en-US"/>
        </a:p>
      </dgm:t>
    </dgm:pt>
    <dgm:pt modelId="{633E6910-35E5-47BC-B52B-2A929BECC3B6}" type="sibTrans" cxnId="{6FFB1E9B-1DAE-482E-818A-B11396E33D50}">
      <dgm:prSet/>
      <dgm:spPr/>
      <dgm:t>
        <a:bodyPr/>
        <a:lstStyle/>
        <a:p>
          <a:endParaRPr lang="en-US"/>
        </a:p>
      </dgm:t>
    </dgm:pt>
    <dgm:pt modelId="{1A2103D7-AA81-416C-BB2E-E4091F0A4440}">
      <dgm:prSet/>
      <dgm:spPr/>
      <dgm:t>
        <a:bodyPr/>
        <a:lstStyle/>
        <a:p>
          <a:pPr>
            <a:lnSpc>
              <a:spcPct val="100000"/>
            </a:lnSpc>
          </a:pPr>
          <a:r>
            <a:rPr lang="it-IT" dirty="0"/>
            <a:t>Market feasibility</a:t>
          </a:r>
          <a:endParaRPr lang="en-US" dirty="0"/>
        </a:p>
      </dgm:t>
    </dgm:pt>
    <dgm:pt modelId="{B4F82793-54FD-454F-B50F-2ED394A670DC}" type="parTrans" cxnId="{3626957F-D831-4200-B6CD-DDD5F3C6F094}">
      <dgm:prSet/>
      <dgm:spPr/>
      <dgm:t>
        <a:bodyPr/>
        <a:lstStyle/>
        <a:p>
          <a:endParaRPr lang="en-US"/>
        </a:p>
      </dgm:t>
    </dgm:pt>
    <dgm:pt modelId="{C4E27428-7A88-44D1-8C67-5694554BF42A}" type="sibTrans" cxnId="{3626957F-D831-4200-B6CD-DDD5F3C6F094}">
      <dgm:prSet/>
      <dgm:spPr/>
      <dgm:t>
        <a:bodyPr/>
        <a:lstStyle/>
        <a:p>
          <a:endParaRPr lang="en-US"/>
        </a:p>
      </dgm:t>
    </dgm:pt>
    <dgm:pt modelId="{2B2B7C51-4C95-4D1F-A8AA-C4AFF0901960}">
      <dgm:prSet/>
      <dgm:spPr/>
      <dgm:t>
        <a:bodyPr/>
        <a:lstStyle/>
        <a:p>
          <a:pPr>
            <a:lnSpc>
              <a:spcPct val="100000"/>
            </a:lnSpc>
          </a:pPr>
          <a:r>
            <a:rPr lang="it-IT"/>
            <a:t>Commercial feasibility</a:t>
          </a:r>
          <a:endParaRPr lang="en-US"/>
        </a:p>
      </dgm:t>
    </dgm:pt>
    <dgm:pt modelId="{458F4AFD-5A31-4F8B-A7BC-1389E2F6B6A3}" type="parTrans" cxnId="{BAFBD7EF-E502-4879-881E-CE77CFBC8FD0}">
      <dgm:prSet/>
      <dgm:spPr/>
      <dgm:t>
        <a:bodyPr/>
        <a:lstStyle/>
        <a:p>
          <a:endParaRPr lang="en-US"/>
        </a:p>
      </dgm:t>
    </dgm:pt>
    <dgm:pt modelId="{0937E51A-9D91-4919-A29A-C87D63A1223B}" type="sibTrans" cxnId="{BAFBD7EF-E502-4879-881E-CE77CFBC8FD0}">
      <dgm:prSet/>
      <dgm:spPr/>
      <dgm:t>
        <a:bodyPr/>
        <a:lstStyle/>
        <a:p>
          <a:endParaRPr lang="en-US"/>
        </a:p>
      </dgm:t>
    </dgm:pt>
    <dgm:pt modelId="{E12BEDDE-EE73-4024-9558-F13FD60733AA}">
      <dgm:prSet/>
      <dgm:spPr/>
      <dgm:t>
        <a:bodyPr/>
        <a:lstStyle/>
        <a:p>
          <a:pPr>
            <a:lnSpc>
              <a:spcPct val="100000"/>
            </a:lnSpc>
          </a:pPr>
          <a:r>
            <a:rPr lang="it-IT"/>
            <a:t>Overall risk assessment</a:t>
          </a:r>
          <a:endParaRPr lang="en-US"/>
        </a:p>
      </dgm:t>
    </dgm:pt>
    <dgm:pt modelId="{127FD2F8-694C-4B91-A3A4-3DF4CCF397E2}" type="parTrans" cxnId="{CD7B1BC4-8D7F-46EF-AAE4-E735FB97DEB2}">
      <dgm:prSet/>
      <dgm:spPr/>
      <dgm:t>
        <a:bodyPr/>
        <a:lstStyle/>
        <a:p>
          <a:endParaRPr lang="en-US"/>
        </a:p>
      </dgm:t>
    </dgm:pt>
    <dgm:pt modelId="{2D4EA085-6D6D-442E-88F6-A98F63956952}" type="sibTrans" cxnId="{CD7B1BC4-8D7F-46EF-AAE4-E735FB97DEB2}">
      <dgm:prSet/>
      <dgm:spPr/>
      <dgm:t>
        <a:bodyPr/>
        <a:lstStyle/>
        <a:p>
          <a:endParaRPr lang="en-US"/>
        </a:p>
      </dgm:t>
    </dgm:pt>
    <dgm:pt modelId="{41B8FF98-0C3E-4875-B242-26EC4C82827B}" type="pres">
      <dgm:prSet presAssocID="{5143AE46-BA13-4A79-A6FE-3CC76FEB3316}" presName="root" presStyleCnt="0">
        <dgm:presLayoutVars>
          <dgm:dir/>
          <dgm:resizeHandles val="exact"/>
        </dgm:presLayoutVars>
      </dgm:prSet>
      <dgm:spPr/>
    </dgm:pt>
    <dgm:pt modelId="{CD3C2BA1-5448-44E3-B14D-397403F199DC}" type="pres">
      <dgm:prSet presAssocID="{B77BF289-4007-4E5D-9CFA-E326AD869146}" presName="compNode" presStyleCnt="0"/>
      <dgm:spPr/>
    </dgm:pt>
    <dgm:pt modelId="{13316DEC-B323-412F-8B35-DBEAE16C6743}" type="pres">
      <dgm:prSet presAssocID="{B77BF289-4007-4E5D-9CFA-E326AD869146}" presName="iconRect" presStyleLbl="node1" presStyleIdx="0" presStyleCnt="4"/>
      <dgm:spPr>
        <a:xfrm>
          <a:off x="927377" y="206840"/>
          <a:ext cx="753046" cy="7530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70B3F6C4-AFD2-485C-87FB-7301025A5970}" type="pres">
      <dgm:prSet presAssocID="{B77BF289-4007-4E5D-9CFA-E326AD869146}" presName="spaceRect" presStyleCnt="0"/>
      <dgm:spPr/>
    </dgm:pt>
    <dgm:pt modelId="{953C9554-3F4F-4238-BA25-D0E771CDA052}" type="pres">
      <dgm:prSet presAssocID="{B77BF289-4007-4E5D-9CFA-E326AD869146}" presName="textRect" presStyleLbl="revTx" presStyleIdx="0" presStyleCnt="4">
        <dgm:presLayoutVars>
          <dgm:chMax val="1"/>
          <dgm:chPref val="1"/>
        </dgm:presLayoutVars>
      </dgm:prSet>
      <dgm:spPr/>
    </dgm:pt>
    <dgm:pt modelId="{DC0D5FD3-41B4-4B48-B243-EFE31AC5C92E}" type="pres">
      <dgm:prSet presAssocID="{633E6910-35E5-47BC-B52B-2A929BECC3B6}" presName="sibTrans" presStyleCnt="0"/>
      <dgm:spPr/>
    </dgm:pt>
    <dgm:pt modelId="{1D6B1F29-9368-4274-BAD8-4370CF173CD8}" type="pres">
      <dgm:prSet presAssocID="{1A2103D7-AA81-416C-BB2E-E4091F0A4440}" presName="compNode" presStyleCnt="0"/>
      <dgm:spPr/>
    </dgm:pt>
    <dgm:pt modelId="{0A8A89A8-0570-488A-9ED1-BFB4AFB487B0}" type="pres">
      <dgm:prSet presAssocID="{1A2103D7-AA81-416C-BB2E-E4091F0A44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26DBFC84-ACFD-44AE-BA7B-04CD3A1F6EB1}" type="pres">
      <dgm:prSet presAssocID="{1A2103D7-AA81-416C-BB2E-E4091F0A4440}" presName="spaceRect" presStyleCnt="0"/>
      <dgm:spPr/>
    </dgm:pt>
    <dgm:pt modelId="{817609BE-242B-4988-BE92-5BF2FDF530DE}" type="pres">
      <dgm:prSet presAssocID="{1A2103D7-AA81-416C-BB2E-E4091F0A4440}" presName="textRect" presStyleLbl="revTx" presStyleIdx="1" presStyleCnt="4">
        <dgm:presLayoutVars>
          <dgm:chMax val="1"/>
          <dgm:chPref val="1"/>
        </dgm:presLayoutVars>
      </dgm:prSet>
      <dgm:spPr/>
    </dgm:pt>
    <dgm:pt modelId="{181FF58C-856F-4D14-9883-4BB152416AA2}" type="pres">
      <dgm:prSet presAssocID="{C4E27428-7A88-44D1-8C67-5694554BF42A}" presName="sibTrans" presStyleCnt="0"/>
      <dgm:spPr/>
    </dgm:pt>
    <dgm:pt modelId="{F1CD7159-5D90-4BAD-B052-4C85C8824171}" type="pres">
      <dgm:prSet presAssocID="{2B2B7C51-4C95-4D1F-A8AA-C4AFF0901960}" presName="compNode" presStyleCnt="0"/>
      <dgm:spPr/>
    </dgm:pt>
    <dgm:pt modelId="{2651BD1E-5CEF-4172-93A8-68A73E8568F7}" type="pres">
      <dgm:prSet presAssocID="{2B2B7C51-4C95-4D1F-A8AA-C4AFF090196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2E00D822-5183-4323-B639-7A56C3B75188}" type="pres">
      <dgm:prSet presAssocID="{2B2B7C51-4C95-4D1F-A8AA-C4AFF0901960}" presName="spaceRect" presStyleCnt="0"/>
      <dgm:spPr/>
    </dgm:pt>
    <dgm:pt modelId="{9795AA02-B324-4BE6-A571-4A64DD35B019}" type="pres">
      <dgm:prSet presAssocID="{2B2B7C51-4C95-4D1F-A8AA-C4AFF0901960}" presName="textRect" presStyleLbl="revTx" presStyleIdx="2" presStyleCnt="4">
        <dgm:presLayoutVars>
          <dgm:chMax val="1"/>
          <dgm:chPref val="1"/>
        </dgm:presLayoutVars>
      </dgm:prSet>
      <dgm:spPr/>
    </dgm:pt>
    <dgm:pt modelId="{C12DA3D2-16B0-41ED-8857-7385DBEF4C8F}" type="pres">
      <dgm:prSet presAssocID="{0937E51A-9D91-4919-A29A-C87D63A1223B}" presName="sibTrans" presStyleCnt="0"/>
      <dgm:spPr/>
    </dgm:pt>
    <dgm:pt modelId="{AA82753B-4488-4F64-B918-A0B85AD930F1}" type="pres">
      <dgm:prSet presAssocID="{E12BEDDE-EE73-4024-9558-F13FD60733AA}" presName="compNode" presStyleCnt="0"/>
      <dgm:spPr/>
    </dgm:pt>
    <dgm:pt modelId="{3CA9CE37-06D7-49F5-8B6A-CA79D9BEBB1A}" type="pres">
      <dgm:prSet presAssocID="{E12BEDDE-EE73-4024-9558-F13FD60733A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arning"/>
        </a:ext>
      </dgm:extLst>
    </dgm:pt>
    <dgm:pt modelId="{87684686-EC2B-4820-813C-0386D22EEF81}" type="pres">
      <dgm:prSet presAssocID="{E12BEDDE-EE73-4024-9558-F13FD60733AA}" presName="spaceRect" presStyleCnt="0"/>
      <dgm:spPr/>
    </dgm:pt>
    <dgm:pt modelId="{A8CE551C-831D-4578-AABC-C86E6F3D225E}" type="pres">
      <dgm:prSet presAssocID="{E12BEDDE-EE73-4024-9558-F13FD60733AA}" presName="textRect" presStyleLbl="revTx" presStyleIdx="3" presStyleCnt="4">
        <dgm:presLayoutVars>
          <dgm:chMax val="1"/>
          <dgm:chPref val="1"/>
        </dgm:presLayoutVars>
      </dgm:prSet>
      <dgm:spPr/>
    </dgm:pt>
  </dgm:ptLst>
  <dgm:cxnLst>
    <dgm:cxn modelId="{ABE65462-6CA8-45BA-9A20-4F5B0BA8B237}" type="presOf" srcId="{5143AE46-BA13-4A79-A6FE-3CC76FEB3316}" destId="{41B8FF98-0C3E-4875-B242-26EC4C82827B}" srcOrd="0" destOrd="0" presId="urn:microsoft.com/office/officeart/2018/2/layout/IconLabelList"/>
    <dgm:cxn modelId="{6AF6A257-4017-4F3A-AB87-629837269C6B}" type="presOf" srcId="{B77BF289-4007-4E5D-9CFA-E326AD869146}" destId="{953C9554-3F4F-4238-BA25-D0E771CDA052}" srcOrd="0" destOrd="0" presId="urn:microsoft.com/office/officeart/2018/2/layout/IconLabelList"/>
    <dgm:cxn modelId="{3626957F-D831-4200-B6CD-DDD5F3C6F094}" srcId="{5143AE46-BA13-4A79-A6FE-3CC76FEB3316}" destId="{1A2103D7-AA81-416C-BB2E-E4091F0A4440}" srcOrd="1" destOrd="0" parTransId="{B4F82793-54FD-454F-B50F-2ED394A670DC}" sibTransId="{C4E27428-7A88-44D1-8C67-5694554BF42A}"/>
    <dgm:cxn modelId="{CAADE791-C583-43EE-8761-EE3BE381A3C3}" type="presOf" srcId="{E12BEDDE-EE73-4024-9558-F13FD60733AA}" destId="{A8CE551C-831D-4578-AABC-C86E6F3D225E}" srcOrd="0" destOrd="0" presId="urn:microsoft.com/office/officeart/2018/2/layout/IconLabelList"/>
    <dgm:cxn modelId="{48A0B492-7EA0-470A-AAAE-214F8C5DF5DC}" type="presOf" srcId="{2B2B7C51-4C95-4D1F-A8AA-C4AFF0901960}" destId="{9795AA02-B324-4BE6-A571-4A64DD35B019}" srcOrd="0" destOrd="0" presId="urn:microsoft.com/office/officeart/2018/2/layout/IconLabelList"/>
    <dgm:cxn modelId="{4FF6B196-1B23-44AD-A402-72BC9356C5F1}" type="presOf" srcId="{1A2103D7-AA81-416C-BB2E-E4091F0A4440}" destId="{817609BE-242B-4988-BE92-5BF2FDF530DE}" srcOrd="0" destOrd="0" presId="urn:microsoft.com/office/officeart/2018/2/layout/IconLabelList"/>
    <dgm:cxn modelId="{6FFB1E9B-1DAE-482E-818A-B11396E33D50}" srcId="{5143AE46-BA13-4A79-A6FE-3CC76FEB3316}" destId="{B77BF289-4007-4E5D-9CFA-E326AD869146}" srcOrd="0" destOrd="0" parTransId="{6F2F5E24-3486-49EC-86A5-E074CA2B4953}" sibTransId="{633E6910-35E5-47BC-B52B-2A929BECC3B6}"/>
    <dgm:cxn modelId="{CD7B1BC4-8D7F-46EF-AAE4-E735FB97DEB2}" srcId="{5143AE46-BA13-4A79-A6FE-3CC76FEB3316}" destId="{E12BEDDE-EE73-4024-9558-F13FD60733AA}" srcOrd="3" destOrd="0" parTransId="{127FD2F8-694C-4B91-A3A4-3DF4CCF397E2}" sibTransId="{2D4EA085-6D6D-442E-88F6-A98F63956952}"/>
    <dgm:cxn modelId="{BAFBD7EF-E502-4879-881E-CE77CFBC8FD0}" srcId="{5143AE46-BA13-4A79-A6FE-3CC76FEB3316}" destId="{2B2B7C51-4C95-4D1F-A8AA-C4AFF0901960}" srcOrd="2" destOrd="0" parTransId="{458F4AFD-5A31-4F8B-A7BC-1389E2F6B6A3}" sibTransId="{0937E51A-9D91-4919-A29A-C87D63A1223B}"/>
    <dgm:cxn modelId="{9CB68D90-106C-4AAD-BFEB-9096097801B4}" type="presParOf" srcId="{41B8FF98-0C3E-4875-B242-26EC4C82827B}" destId="{CD3C2BA1-5448-44E3-B14D-397403F199DC}" srcOrd="0" destOrd="0" presId="urn:microsoft.com/office/officeart/2018/2/layout/IconLabelList"/>
    <dgm:cxn modelId="{1D2258BF-BE7F-4533-82AB-C1C41067CDFA}" type="presParOf" srcId="{CD3C2BA1-5448-44E3-B14D-397403F199DC}" destId="{13316DEC-B323-412F-8B35-DBEAE16C6743}" srcOrd="0" destOrd="0" presId="urn:microsoft.com/office/officeart/2018/2/layout/IconLabelList"/>
    <dgm:cxn modelId="{F02A31C3-7D75-48CC-8628-7A3E3568F44E}" type="presParOf" srcId="{CD3C2BA1-5448-44E3-B14D-397403F199DC}" destId="{70B3F6C4-AFD2-485C-87FB-7301025A5970}" srcOrd="1" destOrd="0" presId="urn:microsoft.com/office/officeart/2018/2/layout/IconLabelList"/>
    <dgm:cxn modelId="{43A88EBF-CFA1-4BBD-9A41-02391C959106}" type="presParOf" srcId="{CD3C2BA1-5448-44E3-B14D-397403F199DC}" destId="{953C9554-3F4F-4238-BA25-D0E771CDA052}" srcOrd="2" destOrd="0" presId="urn:microsoft.com/office/officeart/2018/2/layout/IconLabelList"/>
    <dgm:cxn modelId="{6D6BCC83-1B71-417C-B5EE-C7262FF4E134}" type="presParOf" srcId="{41B8FF98-0C3E-4875-B242-26EC4C82827B}" destId="{DC0D5FD3-41B4-4B48-B243-EFE31AC5C92E}" srcOrd="1" destOrd="0" presId="urn:microsoft.com/office/officeart/2018/2/layout/IconLabelList"/>
    <dgm:cxn modelId="{2F8C7BA0-7295-4596-B19D-152C65B7CBC5}" type="presParOf" srcId="{41B8FF98-0C3E-4875-B242-26EC4C82827B}" destId="{1D6B1F29-9368-4274-BAD8-4370CF173CD8}" srcOrd="2" destOrd="0" presId="urn:microsoft.com/office/officeart/2018/2/layout/IconLabelList"/>
    <dgm:cxn modelId="{01CBAE13-0FBF-490E-B023-ED888FDF57FE}" type="presParOf" srcId="{1D6B1F29-9368-4274-BAD8-4370CF173CD8}" destId="{0A8A89A8-0570-488A-9ED1-BFB4AFB487B0}" srcOrd="0" destOrd="0" presId="urn:microsoft.com/office/officeart/2018/2/layout/IconLabelList"/>
    <dgm:cxn modelId="{411F80C8-2E49-4448-BED6-A42CDB19C7E9}" type="presParOf" srcId="{1D6B1F29-9368-4274-BAD8-4370CF173CD8}" destId="{26DBFC84-ACFD-44AE-BA7B-04CD3A1F6EB1}" srcOrd="1" destOrd="0" presId="urn:microsoft.com/office/officeart/2018/2/layout/IconLabelList"/>
    <dgm:cxn modelId="{FC2FFB19-C320-47B5-A469-F36D8654044E}" type="presParOf" srcId="{1D6B1F29-9368-4274-BAD8-4370CF173CD8}" destId="{817609BE-242B-4988-BE92-5BF2FDF530DE}" srcOrd="2" destOrd="0" presId="urn:microsoft.com/office/officeart/2018/2/layout/IconLabelList"/>
    <dgm:cxn modelId="{45EF64FE-49C1-4CAD-86B6-1B96DE3ADCD6}" type="presParOf" srcId="{41B8FF98-0C3E-4875-B242-26EC4C82827B}" destId="{181FF58C-856F-4D14-9883-4BB152416AA2}" srcOrd="3" destOrd="0" presId="urn:microsoft.com/office/officeart/2018/2/layout/IconLabelList"/>
    <dgm:cxn modelId="{6FA8C8B1-97DD-44D1-89F7-D9B614CE975B}" type="presParOf" srcId="{41B8FF98-0C3E-4875-B242-26EC4C82827B}" destId="{F1CD7159-5D90-4BAD-B052-4C85C8824171}" srcOrd="4" destOrd="0" presId="urn:microsoft.com/office/officeart/2018/2/layout/IconLabelList"/>
    <dgm:cxn modelId="{027FFD8E-B12E-4C3F-B89A-2CC8C78CA8ED}" type="presParOf" srcId="{F1CD7159-5D90-4BAD-B052-4C85C8824171}" destId="{2651BD1E-5CEF-4172-93A8-68A73E8568F7}" srcOrd="0" destOrd="0" presId="urn:microsoft.com/office/officeart/2018/2/layout/IconLabelList"/>
    <dgm:cxn modelId="{01A9034C-3C00-44F1-BACE-30ACEC63D26D}" type="presParOf" srcId="{F1CD7159-5D90-4BAD-B052-4C85C8824171}" destId="{2E00D822-5183-4323-B639-7A56C3B75188}" srcOrd="1" destOrd="0" presId="urn:microsoft.com/office/officeart/2018/2/layout/IconLabelList"/>
    <dgm:cxn modelId="{4DC4D248-91E0-46DE-B467-B0FF4EB321C8}" type="presParOf" srcId="{F1CD7159-5D90-4BAD-B052-4C85C8824171}" destId="{9795AA02-B324-4BE6-A571-4A64DD35B019}" srcOrd="2" destOrd="0" presId="urn:microsoft.com/office/officeart/2018/2/layout/IconLabelList"/>
    <dgm:cxn modelId="{3C768C34-700F-4F13-BD6E-B20C285F96EB}" type="presParOf" srcId="{41B8FF98-0C3E-4875-B242-26EC4C82827B}" destId="{C12DA3D2-16B0-41ED-8857-7385DBEF4C8F}" srcOrd="5" destOrd="0" presId="urn:microsoft.com/office/officeart/2018/2/layout/IconLabelList"/>
    <dgm:cxn modelId="{20896213-C148-4831-857E-0002B47D98B1}" type="presParOf" srcId="{41B8FF98-0C3E-4875-B242-26EC4C82827B}" destId="{AA82753B-4488-4F64-B918-A0B85AD930F1}" srcOrd="6" destOrd="0" presId="urn:microsoft.com/office/officeart/2018/2/layout/IconLabelList"/>
    <dgm:cxn modelId="{AED62994-CB28-4241-B2CC-9AB9A0291B7D}" type="presParOf" srcId="{AA82753B-4488-4F64-B918-A0B85AD930F1}" destId="{3CA9CE37-06D7-49F5-8B6A-CA79D9BEBB1A}" srcOrd="0" destOrd="0" presId="urn:microsoft.com/office/officeart/2018/2/layout/IconLabelList"/>
    <dgm:cxn modelId="{82DCA68B-3577-43D8-980D-5D6789D64A89}" type="presParOf" srcId="{AA82753B-4488-4F64-B918-A0B85AD930F1}" destId="{87684686-EC2B-4820-813C-0386D22EEF81}" srcOrd="1" destOrd="0" presId="urn:microsoft.com/office/officeart/2018/2/layout/IconLabelList"/>
    <dgm:cxn modelId="{CB3DAADC-7BB9-41D5-AA35-8CBEB4F71EFD}" type="presParOf" srcId="{AA82753B-4488-4F64-B918-A0B85AD930F1}" destId="{A8CE551C-831D-4578-AABC-C86E6F3D225E}"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16DEC-B323-412F-8B35-DBEAE16C6743}">
      <dsp:nvSpPr>
        <dsp:cNvPr id="0" name=""/>
        <dsp:cNvSpPr/>
      </dsp:nvSpPr>
      <dsp:spPr>
        <a:xfrm>
          <a:off x="927377" y="206840"/>
          <a:ext cx="753046" cy="7530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3C9554-3F4F-4238-BA25-D0E771CDA052}">
      <dsp:nvSpPr>
        <dsp:cNvPr id="0" name=""/>
        <dsp:cNvSpPr/>
      </dsp:nvSpPr>
      <dsp:spPr>
        <a:xfrm>
          <a:off x="467181" y="1211140"/>
          <a:ext cx="1673437" cy="66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it-IT" sz="2100" kern="1200" dirty="0"/>
            <a:t>Technical feasiliby </a:t>
          </a:r>
          <a:endParaRPr lang="en-US" sz="2100" kern="1200" dirty="0"/>
        </a:p>
      </dsp:txBody>
      <dsp:txXfrm>
        <a:off x="467181" y="1211140"/>
        <a:ext cx="1673437" cy="669375"/>
      </dsp:txXfrm>
    </dsp:sp>
    <dsp:sp modelId="{0A8A89A8-0570-488A-9ED1-BFB4AFB487B0}">
      <dsp:nvSpPr>
        <dsp:cNvPr id="0" name=""/>
        <dsp:cNvSpPr/>
      </dsp:nvSpPr>
      <dsp:spPr>
        <a:xfrm>
          <a:off x="2893666" y="206840"/>
          <a:ext cx="753046" cy="7530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609BE-242B-4988-BE92-5BF2FDF530DE}">
      <dsp:nvSpPr>
        <dsp:cNvPr id="0" name=""/>
        <dsp:cNvSpPr/>
      </dsp:nvSpPr>
      <dsp:spPr>
        <a:xfrm>
          <a:off x="2433470" y="1211140"/>
          <a:ext cx="1673437" cy="66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it-IT" sz="2100" kern="1200" dirty="0"/>
            <a:t>Market feasibility</a:t>
          </a:r>
          <a:endParaRPr lang="en-US" sz="2100" kern="1200" dirty="0"/>
        </a:p>
      </dsp:txBody>
      <dsp:txXfrm>
        <a:off x="2433470" y="1211140"/>
        <a:ext cx="1673437" cy="669375"/>
      </dsp:txXfrm>
    </dsp:sp>
    <dsp:sp modelId="{2651BD1E-5CEF-4172-93A8-68A73E8568F7}">
      <dsp:nvSpPr>
        <dsp:cNvPr id="0" name=""/>
        <dsp:cNvSpPr/>
      </dsp:nvSpPr>
      <dsp:spPr>
        <a:xfrm>
          <a:off x="927377" y="2298874"/>
          <a:ext cx="753046" cy="7530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95AA02-B324-4BE6-A571-4A64DD35B019}">
      <dsp:nvSpPr>
        <dsp:cNvPr id="0" name=""/>
        <dsp:cNvSpPr/>
      </dsp:nvSpPr>
      <dsp:spPr>
        <a:xfrm>
          <a:off x="467181" y="3303174"/>
          <a:ext cx="1673437" cy="66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it-IT" sz="2100" kern="1200"/>
            <a:t>Commercial feasibility</a:t>
          </a:r>
          <a:endParaRPr lang="en-US" sz="2100" kern="1200"/>
        </a:p>
      </dsp:txBody>
      <dsp:txXfrm>
        <a:off x="467181" y="3303174"/>
        <a:ext cx="1673437" cy="669375"/>
      </dsp:txXfrm>
    </dsp:sp>
    <dsp:sp modelId="{3CA9CE37-06D7-49F5-8B6A-CA79D9BEBB1A}">
      <dsp:nvSpPr>
        <dsp:cNvPr id="0" name=""/>
        <dsp:cNvSpPr/>
      </dsp:nvSpPr>
      <dsp:spPr>
        <a:xfrm>
          <a:off x="2893666" y="2298874"/>
          <a:ext cx="753046" cy="7530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E551C-831D-4578-AABC-C86E6F3D225E}">
      <dsp:nvSpPr>
        <dsp:cNvPr id="0" name=""/>
        <dsp:cNvSpPr/>
      </dsp:nvSpPr>
      <dsp:spPr>
        <a:xfrm>
          <a:off x="2433470" y="3303174"/>
          <a:ext cx="1673437" cy="66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it-IT" sz="2100" kern="1200"/>
            <a:t>Overall risk assessment</a:t>
          </a:r>
          <a:endParaRPr lang="en-US" sz="2100" kern="1200"/>
        </a:p>
      </dsp:txBody>
      <dsp:txXfrm>
        <a:off x="2433470" y="3303174"/>
        <a:ext cx="1673437" cy="66937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12E188-DB11-406C-8430-80C9917D6813}"/>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8C06C4A-3E57-4F96-ADC1-1F454BE538AB}"/>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FF63166-7961-4321-B377-4E98BB94F92C}" type="datetimeFigureOut">
              <a:rPr lang="en-GB" smtClean="0"/>
              <a:t>31/05/2022</a:t>
            </a:fld>
            <a:endParaRPr lang="en-GB"/>
          </a:p>
        </p:txBody>
      </p:sp>
      <p:sp>
        <p:nvSpPr>
          <p:cNvPr id="4" name="Footer Placeholder 3">
            <a:extLst>
              <a:ext uri="{FF2B5EF4-FFF2-40B4-BE49-F238E27FC236}">
                <a16:creationId xmlns:a16="http://schemas.microsoft.com/office/drawing/2014/main" id="{BE702FB1-4391-4E20-8148-CB8317108335}"/>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r>
              <a:rPr lang="en-GB" dirty="0"/>
              <a:t> Xxx meeting, Month xx, 20xx, City (Country) </a:t>
            </a:r>
          </a:p>
        </p:txBody>
      </p:sp>
      <p:sp>
        <p:nvSpPr>
          <p:cNvPr id="5" name="Slide Number Placeholder 4">
            <a:extLst>
              <a:ext uri="{FF2B5EF4-FFF2-40B4-BE49-F238E27FC236}">
                <a16:creationId xmlns:a16="http://schemas.microsoft.com/office/drawing/2014/main" id="{B3849A00-22FC-4883-B223-1D59FFC053FC}"/>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0F15CE4-BACA-4807-8319-2BBAA37A1470}" type="slidenum">
              <a:rPr lang="en-GB" smtClean="0"/>
              <a:t>‹#›</a:t>
            </a:fld>
            <a:endParaRPr lang="en-GB"/>
          </a:p>
        </p:txBody>
      </p:sp>
    </p:spTree>
    <p:extLst>
      <p:ext uri="{BB962C8B-B14F-4D97-AF65-F5344CB8AC3E}">
        <p14:creationId xmlns:p14="http://schemas.microsoft.com/office/powerpoint/2010/main" val="20095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5B737E7-D991-40A6-8732-6A32DC5D8846}" type="datetimeFigureOut">
              <a:rPr lang="en-GB" smtClean="0"/>
              <a:t>31/05/2022</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3243CA6-4645-4815-8C6C-D0D765A79A46}" type="slidenum">
              <a:rPr lang="en-GB" smtClean="0"/>
              <a:t>‹#›</a:t>
            </a:fld>
            <a:endParaRPr lang="en-GB"/>
          </a:p>
        </p:txBody>
      </p:sp>
    </p:spTree>
    <p:extLst>
      <p:ext uri="{BB962C8B-B14F-4D97-AF65-F5344CB8AC3E}">
        <p14:creationId xmlns:p14="http://schemas.microsoft.com/office/powerpoint/2010/main" val="107809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43CA6-4645-4815-8C6C-D0D765A79A46}" type="slidenum">
              <a:rPr lang="en-GB" smtClean="0"/>
              <a:t>2</a:t>
            </a:fld>
            <a:endParaRPr lang="en-GB"/>
          </a:p>
        </p:txBody>
      </p:sp>
    </p:spTree>
    <p:extLst>
      <p:ext uri="{BB962C8B-B14F-4D97-AF65-F5344CB8AC3E}">
        <p14:creationId xmlns:p14="http://schemas.microsoft.com/office/powerpoint/2010/main" val="232700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43CA6-4645-4815-8C6C-D0D765A79A46}" type="slidenum">
              <a:rPr lang="en-GB" smtClean="0"/>
              <a:t>11</a:t>
            </a:fld>
            <a:endParaRPr lang="en-GB"/>
          </a:p>
        </p:txBody>
      </p:sp>
    </p:spTree>
    <p:extLst>
      <p:ext uri="{BB962C8B-B14F-4D97-AF65-F5344CB8AC3E}">
        <p14:creationId xmlns:p14="http://schemas.microsoft.com/office/powerpoint/2010/main" val="1790019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43CA6-4645-4815-8C6C-D0D765A79A46}" type="slidenum">
              <a:rPr lang="en-GB" smtClean="0"/>
              <a:t>12</a:t>
            </a:fld>
            <a:endParaRPr lang="en-GB"/>
          </a:p>
        </p:txBody>
      </p:sp>
    </p:spTree>
    <p:extLst>
      <p:ext uri="{BB962C8B-B14F-4D97-AF65-F5344CB8AC3E}">
        <p14:creationId xmlns:p14="http://schemas.microsoft.com/office/powerpoint/2010/main" val="40135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43CA6-4645-4815-8C6C-D0D765A79A46}" type="slidenum">
              <a:rPr lang="en-GB" smtClean="0"/>
              <a:t>3</a:t>
            </a:fld>
            <a:endParaRPr lang="en-GB"/>
          </a:p>
        </p:txBody>
      </p:sp>
    </p:spTree>
    <p:extLst>
      <p:ext uri="{BB962C8B-B14F-4D97-AF65-F5344CB8AC3E}">
        <p14:creationId xmlns:p14="http://schemas.microsoft.com/office/powerpoint/2010/main" val="1023480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43CA6-4645-4815-8C6C-D0D765A79A46}" type="slidenum">
              <a:rPr lang="en-GB" smtClean="0"/>
              <a:t>4</a:t>
            </a:fld>
            <a:endParaRPr lang="en-GB"/>
          </a:p>
        </p:txBody>
      </p:sp>
    </p:spTree>
    <p:extLst>
      <p:ext uri="{BB962C8B-B14F-4D97-AF65-F5344CB8AC3E}">
        <p14:creationId xmlns:p14="http://schemas.microsoft.com/office/powerpoint/2010/main" val="108957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43CA6-4645-4815-8C6C-D0D765A79A46}" type="slidenum">
              <a:rPr lang="en-GB" smtClean="0"/>
              <a:t>5</a:t>
            </a:fld>
            <a:endParaRPr lang="en-GB"/>
          </a:p>
        </p:txBody>
      </p:sp>
    </p:spTree>
    <p:extLst>
      <p:ext uri="{BB962C8B-B14F-4D97-AF65-F5344CB8AC3E}">
        <p14:creationId xmlns:p14="http://schemas.microsoft.com/office/powerpoint/2010/main" val="105456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43CA6-4645-4815-8C6C-D0D765A79A46}" type="slidenum">
              <a:rPr lang="en-GB" smtClean="0"/>
              <a:t>6</a:t>
            </a:fld>
            <a:endParaRPr lang="en-GB"/>
          </a:p>
        </p:txBody>
      </p:sp>
    </p:spTree>
    <p:extLst>
      <p:ext uri="{BB962C8B-B14F-4D97-AF65-F5344CB8AC3E}">
        <p14:creationId xmlns:p14="http://schemas.microsoft.com/office/powerpoint/2010/main" val="327736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43CA6-4645-4815-8C6C-D0D765A79A46}" type="slidenum">
              <a:rPr lang="en-GB" smtClean="0"/>
              <a:t>7</a:t>
            </a:fld>
            <a:endParaRPr lang="en-GB"/>
          </a:p>
        </p:txBody>
      </p:sp>
    </p:spTree>
    <p:extLst>
      <p:ext uri="{BB962C8B-B14F-4D97-AF65-F5344CB8AC3E}">
        <p14:creationId xmlns:p14="http://schemas.microsoft.com/office/powerpoint/2010/main" val="68329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43CA6-4645-4815-8C6C-D0D765A79A46}" type="slidenum">
              <a:rPr lang="en-GB" smtClean="0"/>
              <a:t>8</a:t>
            </a:fld>
            <a:endParaRPr lang="en-GB"/>
          </a:p>
        </p:txBody>
      </p:sp>
    </p:spTree>
    <p:extLst>
      <p:ext uri="{BB962C8B-B14F-4D97-AF65-F5344CB8AC3E}">
        <p14:creationId xmlns:p14="http://schemas.microsoft.com/office/powerpoint/2010/main" val="184836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43CA6-4645-4815-8C6C-D0D765A79A46}" type="slidenum">
              <a:rPr lang="en-GB" smtClean="0"/>
              <a:t>9</a:t>
            </a:fld>
            <a:endParaRPr lang="en-GB"/>
          </a:p>
        </p:txBody>
      </p:sp>
    </p:spTree>
    <p:extLst>
      <p:ext uri="{BB962C8B-B14F-4D97-AF65-F5344CB8AC3E}">
        <p14:creationId xmlns:p14="http://schemas.microsoft.com/office/powerpoint/2010/main" val="224607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43CA6-4645-4815-8C6C-D0D765A79A46}" type="slidenum">
              <a:rPr lang="en-GB" smtClean="0"/>
              <a:t>10</a:t>
            </a:fld>
            <a:endParaRPr lang="en-GB"/>
          </a:p>
        </p:txBody>
      </p:sp>
    </p:spTree>
    <p:extLst>
      <p:ext uri="{BB962C8B-B14F-4D97-AF65-F5344CB8AC3E}">
        <p14:creationId xmlns:p14="http://schemas.microsoft.com/office/powerpoint/2010/main" val="165895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E65B-21CC-4BBA-A940-493D247C224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1321787-7C6B-4B57-9488-5A729C84EB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F64A326A-4C3F-4836-AD42-FB8F880478E3}"/>
              </a:ext>
            </a:extLst>
          </p:cNvPr>
          <p:cNvSpPr>
            <a:spLocks noGrp="1"/>
          </p:cNvSpPr>
          <p:nvPr>
            <p:ph type="ftr" sz="quarter" idx="11"/>
          </p:nvPr>
        </p:nvSpPr>
        <p:spPr/>
        <p:txBody>
          <a:bodyPr/>
          <a:lstStyle/>
          <a:p>
            <a:r>
              <a:rPr lang="en-GB"/>
              <a:t>Project meeting, Month 6, 2019, Milan (Italy) </a:t>
            </a:r>
            <a:endParaRPr lang="en-GB" dirty="0"/>
          </a:p>
        </p:txBody>
      </p:sp>
      <p:sp>
        <p:nvSpPr>
          <p:cNvPr id="9" name="Footer Placeholder 4">
            <a:extLst>
              <a:ext uri="{FF2B5EF4-FFF2-40B4-BE49-F238E27FC236}">
                <a16:creationId xmlns:a16="http://schemas.microsoft.com/office/drawing/2014/main" id="{C87EA04F-A8A0-4009-A5A3-9B6BBFD5B5B7}"/>
              </a:ext>
            </a:extLst>
          </p:cNvPr>
          <p:cNvSpPr txBox="1">
            <a:spLocks/>
          </p:cNvSpPr>
          <p:nvPr userDrawn="1"/>
        </p:nvSpPr>
        <p:spPr>
          <a:xfrm>
            <a:off x="451556" y="632490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Xxx meeting, Month xx, 20xx, City (Country)</a:t>
            </a:r>
            <a:endParaRPr lang="en-GB" dirty="0"/>
          </a:p>
        </p:txBody>
      </p:sp>
    </p:spTree>
    <p:extLst>
      <p:ext uri="{BB962C8B-B14F-4D97-AF65-F5344CB8AC3E}">
        <p14:creationId xmlns:p14="http://schemas.microsoft.com/office/powerpoint/2010/main" val="380144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D8B4-E2DF-4F36-AFD2-E8CEEC9E1B7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BAAD6A-37D3-4C3F-A391-36DC4FED5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DEE44CE-F9E7-4D09-8226-DAE1CD0EC177}"/>
              </a:ext>
            </a:extLst>
          </p:cNvPr>
          <p:cNvSpPr>
            <a:spLocks noGrp="1"/>
          </p:cNvSpPr>
          <p:nvPr>
            <p:ph type="ftr" sz="quarter" idx="11"/>
          </p:nvPr>
        </p:nvSpPr>
        <p:spPr>
          <a:xfrm>
            <a:off x="838200" y="6311900"/>
            <a:ext cx="4114800" cy="365125"/>
          </a:xfrm>
        </p:spPr>
        <p:txBody>
          <a:bodyPr/>
          <a:lstStyle/>
          <a:p>
            <a:r>
              <a:rPr lang="en-GB"/>
              <a:t>Project meeting, Month 6, 2019, Milan (Italy) </a:t>
            </a:r>
          </a:p>
        </p:txBody>
      </p:sp>
      <p:sp>
        <p:nvSpPr>
          <p:cNvPr id="6" name="Slide Number Placeholder 5">
            <a:extLst>
              <a:ext uri="{FF2B5EF4-FFF2-40B4-BE49-F238E27FC236}">
                <a16:creationId xmlns:a16="http://schemas.microsoft.com/office/drawing/2014/main" id="{5EBD8DF4-450C-440C-AF3B-57118C5A0334}"/>
              </a:ext>
            </a:extLst>
          </p:cNvPr>
          <p:cNvSpPr>
            <a:spLocks noGrp="1"/>
          </p:cNvSpPr>
          <p:nvPr>
            <p:ph type="sldNum" sz="quarter" idx="12"/>
          </p:nvPr>
        </p:nvSpPr>
        <p:spPr>
          <a:xfrm>
            <a:off x="7239002" y="6310312"/>
            <a:ext cx="682658" cy="365125"/>
          </a:xfrm>
        </p:spPr>
        <p:txBody>
          <a:bodyPr/>
          <a:lstStyle/>
          <a:p>
            <a:fld id="{7E39FD9E-C151-487A-A318-7DDFD8DEA780}" type="slidenum">
              <a:rPr lang="en-GB" smtClean="0"/>
              <a:t>‹#›</a:t>
            </a:fld>
            <a:endParaRPr lang="en-GB"/>
          </a:p>
        </p:txBody>
      </p:sp>
    </p:spTree>
    <p:extLst>
      <p:ext uri="{BB962C8B-B14F-4D97-AF65-F5344CB8AC3E}">
        <p14:creationId xmlns:p14="http://schemas.microsoft.com/office/powerpoint/2010/main" val="328020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B2D722-23C5-4AF8-9E6D-973896BF3C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126AFD-4958-484B-8B15-7E797F7E0A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6E3B89-BB78-4F66-9264-AB035D8F1C86}"/>
              </a:ext>
            </a:extLst>
          </p:cNvPr>
          <p:cNvSpPr>
            <a:spLocks noGrp="1"/>
          </p:cNvSpPr>
          <p:nvPr>
            <p:ph type="dt" sz="half" idx="10"/>
          </p:nvPr>
        </p:nvSpPr>
        <p:spPr/>
        <p:txBody>
          <a:bodyPr/>
          <a:lstStyle/>
          <a:p>
            <a:fld id="{D93789D6-28F5-4907-8E74-86F44BBFDD33}" type="datetime1">
              <a:rPr lang="en-GB" smtClean="0"/>
              <a:t>31/05/2022</a:t>
            </a:fld>
            <a:endParaRPr lang="en-GB"/>
          </a:p>
        </p:txBody>
      </p:sp>
      <p:sp>
        <p:nvSpPr>
          <p:cNvPr id="5" name="Footer Placeholder 4">
            <a:extLst>
              <a:ext uri="{FF2B5EF4-FFF2-40B4-BE49-F238E27FC236}">
                <a16:creationId xmlns:a16="http://schemas.microsoft.com/office/drawing/2014/main" id="{810843F1-9819-4F9F-BCDB-32E840FCA713}"/>
              </a:ext>
            </a:extLst>
          </p:cNvPr>
          <p:cNvSpPr>
            <a:spLocks noGrp="1"/>
          </p:cNvSpPr>
          <p:nvPr>
            <p:ph type="ftr" sz="quarter" idx="11"/>
          </p:nvPr>
        </p:nvSpPr>
        <p:spPr/>
        <p:txBody>
          <a:bodyPr/>
          <a:lstStyle/>
          <a:p>
            <a:r>
              <a:rPr lang="en-GB"/>
              <a:t>Project meeting, Month 6, 2019, Milan (Italy) </a:t>
            </a:r>
          </a:p>
        </p:txBody>
      </p:sp>
      <p:sp>
        <p:nvSpPr>
          <p:cNvPr id="6" name="Slide Number Placeholder 5">
            <a:extLst>
              <a:ext uri="{FF2B5EF4-FFF2-40B4-BE49-F238E27FC236}">
                <a16:creationId xmlns:a16="http://schemas.microsoft.com/office/drawing/2014/main" id="{FCB6540D-F1F1-4727-84F6-0AF390D8799D}"/>
              </a:ext>
            </a:extLst>
          </p:cNvPr>
          <p:cNvSpPr>
            <a:spLocks noGrp="1"/>
          </p:cNvSpPr>
          <p:nvPr>
            <p:ph type="sldNum" sz="quarter" idx="12"/>
          </p:nvPr>
        </p:nvSpPr>
        <p:spPr/>
        <p:txBody>
          <a:bodyPr/>
          <a:lstStyle/>
          <a:p>
            <a:fld id="{7E39FD9E-C151-487A-A318-7DDFD8DEA780}" type="slidenum">
              <a:rPr lang="en-GB" smtClean="0"/>
              <a:t>‹#›</a:t>
            </a:fld>
            <a:endParaRPr lang="en-GB"/>
          </a:p>
        </p:txBody>
      </p:sp>
    </p:spTree>
    <p:extLst>
      <p:ext uri="{BB962C8B-B14F-4D97-AF65-F5344CB8AC3E}">
        <p14:creationId xmlns:p14="http://schemas.microsoft.com/office/powerpoint/2010/main" val="4229010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F390-F8B0-4881-AAB9-65177E3B67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1930BA-5F40-4D5F-9F81-DEF388A892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C1827F-A974-4533-A95A-586D5B0D2F8F}"/>
              </a:ext>
            </a:extLst>
          </p:cNvPr>
          <p:cNvSpPr>
            <a:spLocks noGrp="1"/>
          </p:cNvSpPr>
          <p:nvPr>
            <p:ph type="dt" sz="half" idx="10"/>
          </p:nvPr>
        </p:nvSpPr>
        <p:spPr/>
        <p:txBody>
          <a:bodyPr/>
          <a:lstStyle/>
          <a:p>
            <a:fld id="{21A6DDCB-9E61-4D70-B135-875EA9F33674}" type="datetime1">
              <a:rPr lang="en-GB" smtClean="0"/>
              <a:t>31/05/2022</a:t>
            </a:fld>
            <a:endParaRPr lang="en-GB"/>
          </a:p>
        </p:txBody>
      </p:sp>
      <p:sp>
        <p:nvSpPr>
          <p:cNvPr id="5" name="Footer Placeholder 4">
            <a:extLst>
              <a:ext uri="{FF2B5EF4-FFF2-40B4-BE49-F238E27FC236}">
                <a16:creationId xmlns:a16="http://schemas.microsoft.com/office/drawing/2014/main" id="{2C50CBED-90A9-47FB-87E0-9B0E30CB5A88}"/>
              </a:ext>
            </a:extLst>
          </p:cNvPr>
          <p:cNvSpPr>
            <a:spLocks noGrp="1"/>
          </p:cNvSpPr>
          <p:nvPr>
            <p:ph type="ftr" sz="quarter" idx="11"/>
          </p:nvPr>
        </p:nvSpPr>
        <p:spPr/>
        <p:txBody>
          <a:bodyPr/>
          <a:lstStyle/>
          <a:p>
            <a:r>
              <a:rPr lang="en-GB"/>
              <a:t>Project meeting, Month 6, 2019, Milan (Italy) </a:t>
            </a:r>
          </a:p>
        </p:txBody>
      </p:sp>
      <p:sp>
        <p:nvSpPr>
          <p:cNvPr id="6" name="Slide Number Placeholder 5">
            <a:extLst>
              <a:ext uri="{FF2B5EF4-FFF2-40B4-BE49-F238E27FC236}">
                <a16:creationId xmlns:a16="http://schemas.microsoft.com/office/drawing/2014/main" id="{84C441B6-9CF9-4124-A8D0-7C9FD1112339}"/>
              </a:ext>
            </a:extLst>
          </p:cNvPr>
          <p:cNvSpPr>
            <a:spLocks noGrp="1"/>
          </p:cNvSpPr>
          <p:nvPr>
            <p:ph type="sldNum" sz="quarter" idx="12"/>
          </p:nvPr>
        </p:nvSpPr>
        <p:spPr/>
        <p:txBody>
          <a:bodyPr/>
          <a:lstStyle/>
          <a:p>
            <a:fld id="{37886EC0-A9C3-4FEA-B479-54835F056DC8}" type="slidenum">
              <a:rPr lang="en-GB" smtClean="0"/>
              <a:t>‹#›</a:t>
            </a:fld>
            <a:endParaRPr lang="en-GB"/>
          </a:p>
        </p:txBody>
      </p:sp>
    </p:spTree>
    <p:extLst>
      <p:ext uri="{BB962C8B-B14F-4D97-AF65-F5344CB8AC3E}">
        <p14:creationId xmlns:p14="http://schemas.microsoft.com/office/powerpoint/2010/main" val="3339166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773E-8D87-489E-86E1-22F00A4770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6A8073-57FC-4F04-A876-ABB44001FB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E327A4-C072-4546-8E1D-D8B40187B2EA}"/>
              </a:ext>
            </a:extLst>
          </p:cNvPr>
          <p:cNvSpPr>
            <a:spLocks noGrp="1"/>
          </p:cNvSpPr>
          <p:nvPr>
            <p:ph type="dt" sz="half" idx="10"/>
          </p:nvPr>
        </p:nvSpPr>
        <p:spPr/>
        <p:txBody>
          <a:bodyPr/>
          <a:lstStyle/>
          <a:p>
            <a:fld id="{1C401EBB-9C94-40D1-839C-5132D3809599}" type="datetime1">
              <a:rPr lang="en-GB" smtClean="0"/>
              <a:t>31/05/2022</a:t>
            </a:fld>
            <a:endParaRPr lang="en-GB"/>
          </a:p>
        </p:txBody>
      </p:sp>
      <p:sp>
        <p:nvSpPr>
          <p:cNvPr id="5" name="Footer Placeholder 4">
            <a:extLst>
              <a:ext uri="{FF2B5EF4-FFF2-40B4-BE49-F238E27FC236}">
                <a16:creationId xmlns:a16="http://schemas.microsoft.com/office/drawing/2014/main" id="{24678264-9FAF-473D-8812-1637F31FE508}"/>
              </a:ext>
            </a:extLst>
          </p:cNvPr>
          <p:cNvSpPr>
            <a:spLocks noGrp="1"/>
          </p:cNvSpPr>
          <p:nvPr>
            <p:ph type="ftr" sz="quarter" idx="11"/>
          </p:nvPr>
        </p:nvSpPr>
        <p:spPr/>
        <p:txBody>
          <a:bodyPr/>
          <a:lstStyle/>
          <a:p>
            <a:r>
              <a:rPr lang="en-GB"/>
              <a:t>Project meeting, Month 6, 2019, Milan (Italy) </a:t>
            </a:r>
          </a:p>
        </p:txBody>
      </p:sp>
      <p:sp>
        <p:nvSpPr>
          <p:cNvPr id="6" name="Slide Number Placeholder 5">
            <a:extLst>
              <a:ext uri="{FF2B5EF4-FFF2-40B4-BE49-F238E27FC236}">
                <a16:creationId xmlns:a16="http://schemas.microsoft.com/office/drawing/2014/main" id="{8209A6BA-B96F-45A8-BCAC-52CDDBBB4616}"/>
              </a:ext>
            </a:extLst>
          </p:cNvPr>
          <p:cNvSpPr>
            <a:spLocks noGrp="1"/>
          </p:cNvSpPr>
          <p:nvPr>
            <p:ph type="sldNum" sz="quarter" idx="12"/>
          </p:nvPr>
        </p:nvSpPr>
        <p:spPr/>
        <p:txBody>
          <a:bodyPr/>
          <a:lstStyle/>
          <a:p>
            <a:fld id="{37886EC0-A9C3-4FEA-B479-54835F056DC8}" type="slidenum">
              <a:rPr lang="en-GB" smtClean="0"/>
              <a:t>‹#›</a:t>
            </a:fld>
            <a:endParaRPr lang="en-GB"/>
          </a:p>
        </p:txBody>
      </p:sp>
    </p:spTree>
    <p:extLst>
      <p:ext uri="{BB962C8B-B14F-4D97-AF65-F5344CB8AC3E}">
        <p14:creationId xmlns:p14="http://schemas.microsoft.com/office/powerpoint/2010/main" val="1183672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8594B-58E9-4317-942A-5799524899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79D7A0-0920-425E-992A-1E9C7A21B4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A4C321-06C0-4036-9E4E-1FF2153DF1AD}"/>
              </a:ext>
            </a:extLst>
          </p:cNvPr>
          <p:cNvSpPr>
            <a:spLocks noGrp="1"/>
          </p:cNvSpPr>
          <p:nvPr>
            <p:ph type="dt" sz="half" idx="10"/>
          </p:nvPr>
        </p:nvSpPr>
        <p:spPr/>
        <p:txBody>
          <a:bodyPr/>
          <a:lstStyle/>
          <a:p>
            <a:fld id="{057EE94A-BCEC-4C62-8857-E95448D10824}" type="datetime1">
              <a:rPr lang="en-GB" smtClean="0"/>
              <a:t>31/05/2022</a:t>
            </a:fld>
            <a:endParaRPr lang="en-GB"/>
          </a:p>
        </p:txBody>
      </p:sp>
      <p:sp>
        <p:nvSpPr>
          <p:cNvPr id="5" name="Footer Placeholder 4">
            <a:extLst>
              <a:ext uri="{FF2B5EF4-FFF2-40B4-BE49-F238E27FC236}">
                <a16:creationId xmlns:a16="http://schemas.microsoft.com/office/drawing/2014/main" id="{664BAD17-EC6D-4DE0-9DD5-665CA3548DA3}"/>
              </a:ext>
            </a:extLst>
          </p:cNvPr>
          <p:cNvSpPr>
            <a:spLocks noGrp="1"/>
          </p:cNvSpPr>
          <p:nvPr>
            <p:ph type="ftr" sz="quarter" idx="11"/>
          </p:nvPr>
        </p:nvSpPr>
        <p:spPr/>
        <p:txBody>
          <a:bodyPr/>
          <a:lstStyle/>
          <a:p>
            <a:r>
              <a:rPr lang="en-GB"/>
              <a:t>Project meeting, Month 6, 2019, Milan (Italy) </a:t>
            </a:r>
          </a:p>
        </p:txBody>
      </p:sp>
      <p:sp>
        <p:nvSpPr>
          <p:cNvPr id="6" name="Slide Number Placeholder 5">
            <a:extLst>
              <a:ext uri="{FF2B5EF4-FFF2-40B4-BE49-F238E27FC236}">
                <a16:creationId xmlns:a16="http://schemas.microsoft.com/office/drawing/2014/main" id="{DE06E6FE-E852-4459-A6F4-774BBB3EE978}"/>
              </a:ext>
            </a:extLst>
          </p:cNvPr>
          <p:cNvSpPr>
            <a:spLocks noGrp="1"/>
          </p:cNvSpPr>
          <p:nvPr>
            <p:ph type="sldNum" sz="quarter" idx="12"/>
          </p:nvPr>
        </p:nvSpPr>
        <p:spPr/>
        <p:txBody>
          <a:bodyPr/>
          <a:lstStyle/>
          <a:p>
            <a:fld id="{37886EC0-A9C3-4FEA-B479-54835F056DC8}" type="slidenum">
              <a:rPr lang="en-GB" smtClean="0"/>
              <a:t>‹#›</a:t>
            </a:fld>
            <a:endParaRPr lang="en-GB"/>
          </a:p>
        </p:txBody>
      </p:sp>
    </p:spTree>
    <p:extLst>
      <p:ext uri="{BB962C8B-B14F-4D97-AF65-F5344CB8AC3E}">
        <p14:creationId xmlns:p14="http://schemas.microsoft.com/office/powerpoint/2010/main" val="396291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A600-5E6F-409B-8296-278DC81CE1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7CA5C0-0F60-4557-9152-9D116BA531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3B8300-721C-4E68-9FF9-6B00D3D1D9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0E176C-A89C-409E-93AE-BA602CB5BFAE}"/>
              </a:ext>
            </a:extLst>
          </p:cNvPr>
          <p:cNvSpPr>
            <a:spLocks noGrp="1"/>
          </p:cNvSpPr>
          <p:nvPr>
            <p:ph type="dt" sz="half" idx="10"/>
          </p:nvPr>
        </p:nvSpPr>
        <p:spPr/>
        <p:txBody>
          <a:bodyPr/>
          <a:lstStyle/>
          <a:p>
            <a:fld id="{AED3211F-D32C-486B-A68E-040E295EB28F}" type="datetime1">
              <a:rPr lang="en-GB" smtClean="0"/>
              <a:t>31/05/2022</a:t>
            </a:fld>
            <a:endParaRPr lang="en-GB"/>
          </a:p>
        </p:txBody>
      </p:sp>
      <p:sp>
        <p:nvSpPr>
          <p:cNvPr id="6" name="Footer Placeholder 5">
            <a:extLst>
              <a:ext uri="{FF2B5EF4-FFF2-40B4-BE49-F238E27FC236}">
                <a16:creationId xmlns:a16="http://schemas.microsoft.com/office/drawing/2014/main" id="{59757EB2-B216-4F6B-8B72-E287E6047A59}"/>
              </a:ext>
            </a:extLst>
          </p:cNvPr>
          <p:cNvSpPr>
            <a:spLocks noGrp="1"/>
          </p:cNvSpPr>
          <p:nvPr>
            <p:ph type="ftr" sz="quarter" idx="11"/>
          </p:nvPr>
        </p:nvSpPr>
        <p:spPr/>
        <p:txBody>
          <a:bodyPr/>
          <a:lstStyle/>
          <a:p>
            <a:r>
              <a:rPr lang="en-GB"/>
              <a:t>Project meeting, Month 6, 2019, Milan (Italy) </a:t>
            </a:r>
          </a:p>
        </p:txBody>
      </p:sp>
      <p:sp>
        <p:nvSpPr>
          <p:cNvPr id="7" name="Slide Number Placeholder 6">
            <a:extLst>
              <a:ext uri="{FF2B5EF4-FFF2-40B4-BE49-F238E27FC236}">
                <a16:creationId xmlns:a16="http://schemas.microsoft.com/office/drawing/2014/main" id="{E3829904-A96E-4A38-9590-0C236FCC123F}"/>
              </a:ext>
            </a:extLst>
          </p:cNvPr>
          <p:cNvSpPr>
            <a:spLocks noGrp="1"/>
          </p:cNvSpPr>
          <p:nvPr>
            <p:ph type="sldNum" sz="quarter" idx="12"/>
          </p:nvPr>
        </p:nvSpPr>
        <p:spPr/>
        <p:txBody>
          <a:bodyPr/>
          <a:lstStyle/>
          <a:p>
            <a:fld id="{37886EC0-A9C3-4FEA-B479-54835F056DC8}" type="slidenum">
              <a:rPr lang="en-GB" smtClean="0"/>
              <a:t>‹#›</a:t>
            </a:fld>
            <a:endParaRPr lang="en-GB"/>
          </a:p>
        </p:txBody>
      </p:sp>
    </p:spTree>
    <p:extLst>
      <p:ext uri="{BB962C8B-B14F-4D97-AF65-F5344CB8AC3E}">
        <p14:creationId xmlns:p14="http://schemas.microsoft.com/office/powerpoint/2010/main" val="404829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0F77-6045-4F14-8BB3-F693E7CC75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2BDE9F-2617-421F-ACA0-8038FDB70F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70EE23-1BA7-44AD-8153-B60FB894D7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6CB6CD-A750-4536-AFF5-7D4DECDE3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8962F5-75E2-4496-B7B4-B4E93ADACF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3E87F3-2FBD-4C84-8ABB-5D1242D3F8CB}"/>
              </a:ext>
            </a:extLst>
          </p:cNvPr>
          <p:cNvSpPr>
            <a:spLocks noGrp="1"/>
          </p:cNvSpPr>
          <p:nvPr>
            <p:ph type="dt" sz="half" idx="10"/>
          </p:nvPr>
        </p:nvSpPr>
        <p:spPr/>
        <p:txBody>
          <a:bodyPr/>
          <a:lstStyle/>
          <a:p>
            <a:fld id="{1A04A9FF-4C61-4D5B-B132-14D8AA391DD6}" type="datetime1">
              <a:rPr lang="en-GB" smtClean="0"/>
              <a:t>31/05/2022</a:t>
            </a:fld>
            <a:endParaRPr lang="en-GB"/>
          </a:p>
        </p:txBody>
      </p:sp>
      <p:sp>
        <p:nvSpPr>
          <p:cNvPr id="8" name="Footer Placeholder 7">
            <a:extLst>
              <a:ext uri="{FF2B5EF4-FFF2-40B4-BE49-F238E27FC236}">
                <a16:creationId xmlns:a16="http://schemas.microsoft.com/office/drawing/2014/main" id="{8A85EABF-B451-481E-9E8C-9E4A8E8A81F3}"/>
              </a:ext>
            </a:extLst>
          </p:cNvPr>
          <p:cNvSpPr>
            <a:spLocks noGrp="1"/>
          </p:cNvSpPr>
          <p:nvPr>
            <p:ph type="ftr" sz="quarter" idx="11"/>
          </p:nvPr>
        </p:nvSpPr>
        <p:spPr/>
        <p:txBody>
          <a:bodyPr/>
          <a:lstStyle/>
          <a:p>
            <a:r>
              <a:rPr lang="en-GB"/>
              <a:t>Project meeting, Month 6, 2019, Milan (Italy) </a:t>
            </a:r>
          </a:p>
        </p:txBody>
      </p:sp>
      <p:sp>
        <p:nvSpPr>
          <p:cNvPr id="9" name="Slide Number Placeholder 8">
            <a:extLst>
              <a:ext uri="{FF2B5EF4-FFF2-40B4-BE49-F238E27FC236}">
                <a16:creationId xmlns:a16="http://schemas.microsoft.com/office/drawing/2014/main" id="{3F48EEF8-95A4-456C-9A2D-CD9212E79000}"/>
              </a:ext>
            </a:extLst>
          </p:cNvPr>
          <p:cNvSpPr>
            <a:spLocks noGrp="1"/>
          </p:cNvSpPr>
          <p:nvPr>
            <p:ph type="sldNum" sz="quarter" idx="12"/>
          </p:nvPr>
        </p:nvSpPr>
        <p:spPr/>
        <p:txBody>
          <a:bodyPr/>
          <a:lstStyle/>
          <a:p>
            <a:fld id="{37886EC0-A9C3-4FEA-B479-54835F056DC8}" type="slidenum">
              <a:rPr lang="en-GB" smtClean="0"/>
              <a:t>‹#›</a:t>
            </a:fld>
            <a:endParaRPr lang="en-GB"/>
          </a:p>
        </p:txBody>
      </p:sp>
    </p:spTree>
    <p:extLst>
      <p:ext uri="{BB962C8B-B14F-4D97-AF65-F5344CB8AC3E}">
        <p14:creationId xmlns:p14="http://schemas.microsoft.com/office/powerpoint/2010/main" val="217608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87BD-3E15-4A64-BFAE-60B9FF59A5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307193-41A5-4928-BEBD-A71B96E7B666}"/>
              </a:ext>
            </a:extLst>
          </p:cNvPr>
          <p:cNvSpPr>
            <a:spLocks noGrp="1"/>
          </p:cNvSpPr>
          <p:nvPr>
            <p:ph type="dt" sz="half" idx="10"/>
          </p:nvPr>
        </p:nvSpPr>
        <p:spPr/>
        <p:txBody>
          <a:bodyPr/>
          <a:lstStyle/>
          <a:p>
            <a:fld id="{690A2F50-41B9-4AC8-8D12-D11AB78AE076}" type="datetime1">
              <a:rPr lang="en-GB" smtClean="0"/>
              <a:t>31/05/2022</a:t>
            </a:fld>
            <a:endParaRPr lang="en-GB"/>
          </a:p>
        </p:txBody>
      </p:sp>
      <p:sp>
        <p:nvSpPr>
          <p:cNvPr id="4" name="Footer Placeholder 3">
            <a:extLst>
              <a:ext uri="{FF2B5EF4-FFF2-40B4-BE49-F238E27FC236}">
                <a16:creationId xmlns:a16="http://schemas.microsoft.com/office/drawing/2014/main" id="{7904CC86-B010-40EE-8C78-6299A3391773}"/>
              </a:ext>
            </a:extLst>
          </p:cNvPr>
          <p:cNvSpPr>
            <a:spLocks noGrp="1"/>
          </p:cNvSpPr>
          <p:nvPr>
            <p:ph type="ftr" sz="quarter" idx="11"/>
          </p:nvPr>
        </p:nvSpPr>
        <p:spPr/>
        <p:txBody>
          <a:bodyPr/>
          <a:lstStyle/>
          <a:p>
            <a:r>
              <a:rPr lang="en-GB"/>
              <a:t>Project meeting, Month 6, 2019, Milan (Italy) </a:t>
            </a:r>
          </a:p>
        </p:txBody>
      </p:sp>
      <p:sp>
        <p:nvSpPr>
          <p:cNvPr id="5" name="Slide Number Placeholder 4">
            <a:extLst>
              <a:ext uri="{FF2B5EF4-FFF2-40B4-BE49-F238E27FC236}">
                <a16:creationId xmlns:a16="http://schemas.microsoft.com/office/drawing/2014/main" id="{38AC652C-6FD7-48D0-A653-0BC49A782A60}"/>
              </a:ext>
            </a:extLst>
          </p:cNvPr>
          <p:cNvSpPr>
            <a:spLocks noGrp="1"/>
          </p:cNvSpPr>
          <p:nvPr>
            <p:ph type="sldNum" sz="quarter" idx="12"/>
          </p:nvPr>
        </p:nvSpPr>
        <p:spPr/>
        <p:txBody>
          <a:bodyPr/>
          <a:lstStyle/>
          <a:p>
            <a:fld id="{37886EC0-A9C3-4FEA-B479-54835F056DC8}" type="slidenum">
              <a:rPr lang="en-GB" smtClean="0"/>
              <a:t>‹#›</a:t>
            </a:fld>
            <a:endParaRPr lang="en-GB"/>
          </a:p>
        </p:txBody>
      </p:sp>
    </p:spTree>
    <p:extLst>
      <p:ext uri="{BB962C8B-B14F-4D97-AF65-F5344CB8AC3E}">
        <p14:creationId xmlns:p14="http://schemas.microsoft.com/office/powerpoint/2010/main" val="3086232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EFEDD-0B5B-40F4-8E80-F4F53217153D}"/>
              </a:ext>
            </a:extLst>
          </p:cNvPr>
          <p:cNvSpPr>
            <a:spLocks noGrp="1"/>
          </p:cNvSpPr>
          <p:nvPr>
            <p:ph type="dt" sz="half" idx="10"/>
          </p:nvPr>
        </p:nvSpPr>
        <p:spPr/>
        <p:txBody>
          <a:bodyPr/>
          <a:lstStyle/>
          <a:p>
            <a:fld id="{5B028C3F-1F9E-42B1-9994-4F471D3D3DC3}" type="datetime1">
              <a:rPr lang="en-GB" smtClean="0"/>
              <a:t>31/05/2022</a:t>
            </a:fld>
            <a:endParaRPr lang="en-GB"/>
          </a:p>
        </p:txBody>
      </p:sp>
      <p:sp>
        <p:nvSpPr>
          <p:cNvPr id="3" name="Footer Placeholder 2">
            <a:extLst>
              <a:ext uri="{FF2B5EF4-FFF2-40B4-BE49-F238E27FC236}">
                <a16:creationId xmlns:a16="http://schemas.microsoft.com/office/drawing/2014/main" id="{54BE72C8-A63A-4C5B-8068-FD2417951B01}"/>
              </a:ext>
            </a:extLst>
          </p:cNvPr>
          <p:cNvSpPr>
            <a:spLocks noGrp="1"/>
          </p:cNvSpPr>
          <p:nvPr>
            <p:ph type="ftr" sz="quarter" idx="11"/>
          </p:nvPr>
        </p:nvSpPr>
        <p:spPr/>
        <p:txBody>
          <a:bodyPr/>
          <a:lstStyle/>
          <a:p>
            <a:r>
              <a:rPr lang="en-GB"/>
              <a:t>Project meeting, Month 6, 2019, Milan (Italy) </a:t>
            </a:r>
          </a:p>
        </p:txBody>
      </p:sp>
      <p:sp>
        <p:nvSpPr>
          <p:cNvPr id="4" name="Slide Number Placeholder 3">
            <a:extLst>
              <a:ext uri="{FF2B5EF4-FFF2-40B4-BE49-F238E27FC236}">
                <a16:creationId xmlns:a16="http://schemas.microsoft.com/office/drawing/2014/main" id="{509DB906-7581-4CA5-B275-FC2F4147E7B5}"/>
              </a:ext>
            </a:extLst>
          </p:cNvPr>
          <p:cNvSpPr>
            <a:spLocks noGrp="1"/>
          </p:cNvSpPr>
          <p:nvPr>
            <p:ph type="sldNum" sz="quarter" idx="12"/>
          </p:nvPr>
        </p:nvSpPr>
        <p:spPr/>
        <p:txBody>
          <a:bodyPr/>
          <a:lstStyle/>
          <a:p>
            <a:fld id="{37886EC0-A9C3-4FEA-B479-54835F056DC8}" type="slidenum">
              <a:rPr lang="en-GB" smtClean="0"/>
              <a:t>‹#›</a:t>
            </a:fld>
            <a:endParaRPr lang="en-GB"/>
          </a:p>
        </p:txBody>
      </p:sp>
    </p:spTree>
    <p:extLst>
      <p:ext uri="{BB962C8B-B14F-4D97-AF65-F5344CB8AC3E}">
        <p14:creationId xmlns:p14="http://schemas.microsoft.com/office/powerpoint/2010/main" val="664091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DBFA6-980B-4890-A051-7CDD16AF8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669D2D-5036-419A-96C8-EF7D2509C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651FA9-9348-4AE1-8759-528C84C93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86227-DFA2-443B-8013-6F40626F1EB4}"/>
              </a:ext>
            </a:extLst>
          </p:cNvPr>
          <p:cNvSpPr>
            <a:spLocks noGrp="1"/>
          </p:cNvSpPr>
          <p:nvPr>
            <p:ph type="dt" sz="half" idx="10"/>
          </p:nvPr>
        </p:nvSpPr>
        <p:spPr/>
        <p:txBody>
          <a:bodyPr/>
          <a:lstStyle/>
          <a:p>
            <a:fld id="{BE688FFA-0269-4747-A214-48844DBD6871}" type="datetime1">
              <a:rPr lang="en-GB" smtClean="0"/>
              <a:t>31/05/2022</a:t>
            </a:fld>
            <a:endParaRPr lang="en-GB"/>
          </a:p>
        </p:txBody>
      </p:sp>
      <p:sp>
        <p:nvSpPr>
          <p:cNvPr id="6" name="Footer Placeholder 5">
            <a:extLst>
              <a:ext uri="{FF2B5EF4-FFF2-40B4-BE49-F238E27FC236}">
                <a16:creationId xmlns:a16="http://schemas.microsoft.com/office/drawing/2014/main" id="{8B893DAD-1036-4FFE-8ECA-982D4C801628}"/>
              </a:ext>
            </a:extLst>
          </p:cNvPr>
          <p:cNvSpPr>
            <a:spLocks noGrp="1"/>
          </p:cNvSpPr>
          <p:nvPr>
            <p:ph type="ftr" sz="quarter" idx="11"/>
          </p:nvPr>
        </p:nvSpPr>
        <p:spPr/>
        <p:txBody>
          <a:bodyPr/>
          <a:lstStyle/>
          <a:p>
            <a:r>
              <a:rPr lang="en-GB"/>
              <a:t>Project meeting, Month 6, 2019, Milan (Italy) </a:t>
            </a:r>
          </a:p>
        </p:txBody>
      </p:sp>
      <p:sp>
        <p:nvSpPr>
          <p:cNvPr id="7" name="Slide Number Placeholder 6">
            <a:extLst>
              <a:ext uri="{FF2B5EF4-FFF2-40B4-BE49-F238E27FC236}">
                <a16:creationId xmlns:a16="http://schemas.microsoft.com/office/drawing/2014/main" id="{15700CB1-56E6-4348-87F8-25011EAE8966}"/>
              </a:ext>
            </a:extLst>
          </p:cNvPr>
          <p:cNvSpPr>
            <a:spLocks noGrp="1"/>
          </p:cNvSpPr>
          <p:nvPr>
            <p:ph type="sldNum" sz="quarter" idx="12"/>
          </p:nvPr>
        </p:nvSpPr>
        <p:spPr/>
        <p:txBody>
          <a:bodyPr/>
          <a:lstStyle/>
          <a:p>
            <a:fld id="{37886EC0-A9C3-4FEA-B479-54835F056DC8}" type="slidenum">
              <a:rPr lang="en-GB" smtClean="0"/>
              <a:t>‹#›</a:t>
            </a:fld>
            <a:endParaRPr lang="en-GB"/>
          </a:p>
        </p:txBody>
      </p:sp>
    </p:spTree>
    <p:extLst>
      <p:ext uri="{BB962C8B-B14F-4D97-AF65-F5344CB8AC3E}">
        <p14:creationId xmlns:p14="http://schemas.microsoft.com/office/powerpoint/2010/main" val="121376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2D1E5-8A2A-4EB1-9503-B43B9D49376B}"/>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5986E217-09D3-4E8F-ABF9-834607D5C7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0A3847-B458-47FC-972E-63F629CF45D0}"/>
              </a:ext>
            </a:extLst>
          </p:cNvPr>
          <p:cNvSpPr>
            <a:spLocks noGrp="1"/>
          </p:cNvSpPr>
          <p:nvPr>
            <p:ph type="dt" sz="half" idx="10"/>
          </p:nvPr>
        </p:nvSpPr>
        <p:spPr>
          <a:xfrm>
            <a:off x="838200" y="6356350"/>
            <a:ext cx="3190592" cy="365125"/>
          </a:xfrm>
        </p:spPr>
        <p:txBody>
          <a:bodyPr/>
          <a:lstStyle/>
          <a:p>
            <a:fld id="{937799B9-F1E9-4BCC-A6D4-1149B3B67EBC}" type="datetime1">
              <a:rPr lang="en-GB" smtClean="0"/>
              <a:t>31/05/2022</a:t>
            </a:fld>
            <a:endParaRPr lang="en-GB" dirty="0"/>
          </a:p>
        </p:txBody>
      </p:sp>
      <p:sp>
        <p:nvSpPr>
          <p:cNvPr id="6" name="Footer Placeholder 5">
            <a:extLst>
              <a:ext uri="{FF2B5EF4-FFF2-40B4-BE49-F238E27FC236}">
                <a16:creationId xmlns:a16="http://schemas.microsoft.com/office/drawing/2014/main" id="{A48E8D57-32BD-4AAC-8156-5D951432EEFC}"/>
              </a:ext>
            </a:extLst>
          </p:cNvPr>
          <p:cNvSpPr>
            <a:spLocks noGrp="1"/>
          </p:cNvSpPr>
          <p:nvPr>
            <p:ph type="ftr" sz="quarter" idx="11"/>
          </p:nvPr>
        </p:nvSpPr>
        <p:spPr>
          <a:xfrm>
            <a:off x="4612363" y="6356350"/>
            <a:ext cx="3119673" cy="365125"/>
          </a:xfrm>
        </p:spPr>
        <p:txBody>
          <a:bodyPr/>
          <a:lstStyle/>
          <a:p>
            <a:r>
              <a:rPr lang="en-GB"/>
              <a:t>Project meeting, Month 6, 2019, Milan (Italy) </a:t>
            </a:r>
            <a:endParaRPr lang="en-GB" dirty="0"/>
          </a:p>
        </p:txBody>
      </p:sp>
      <p:pic>
        <p:nvPicPr>
          <p:cNvPr id="13" name="Picture 12">
            <a:extLst>
              <a:ext uri="{FF2B5EF4-FFF2-40B4-BE49-F238E27FC236}">
                <a16:creationId xmlns:a16="http://schemas.microsoft.com/office/drawing/2014/main" id="{D21C1804-8EA4-42B6-9ED6-9A0F92C6A3CB}"/>
              </a:ext>
            </a:extLst>
          </p:cNvPr>
          <p:cNvPicPr>
            <a:picLocks noChangeAspect="1"/>
          </p:cNvPicPr>
          <p:nvPr userDrawn="1"/>
        </p:nvPicPr>
        <p:blipFill>
          <a:blip r:embed="rId2"/>
          <a:stretch>
            <a:fillRect/>
          </a:stretch>
        </p:blipFill>
        <p:spPr>
          <a:xfrm>
            <a:off x="8733454" y="333699"/>
            <a:ext cx="3101986" cy="956817"/>
          </a:xfrm>
          <a:prstGeom prst="rect">
            <a:avLst/>
          </a:prstGeom>
        </p:spPr>
      </p:pic>
    </p:spTree>
    <p:extLst>
      <p:ext uri="{BB962C8B-B14F-4D97-AF65-F5344CB8AC3E}">
        <p14:creationId xmlns:p14="http://schemas.microsoft.com/office/powerpoint/2010/main" val="1899550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FD3C-627D-492B-B508-9C7402C99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4EAE63-1D38-4DCE-B409-B0F32679E8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A519A0-33EA-4A9E-AD0F-84FB423F8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461894-3379-4CEB-AB16-DC379B67BF72}"/>
              </a:ext>
            </a:extLst>
          </p:cNvPr>
          <p:cNvSpPr>
            <a:spLocks noGrp="1"/>
          </p:cNvSpPr>
          <p:nvPr>
            <p:ph type="dt" sz="half" idx="10"/>
          </p:nvPr>
        </p:nvSpPr>
        <p:spPr/>
        <p:txBody>
          <a:bodyPr/>
          <a:lstStyle/>
          <a:p>
            <a:fld id="{4C8C45BF-4D14-4265-BA2A-9A89913B19AD}" type="datetime1">
              <a:rPr lang="en-GB" smtClean="0"/>
              <a:t>31/05/2022</a:t>
            </a:fld>
            <a:endParaRPr lang="en-GB"/>
          </a:p>
        </p:txBody>
      </p:sp>
      <p:sp>
        <p:nvSpPr>
          <p:cNvPr id="6" name="Footer Placeholder 5">
            <a:extLst>
              <a:ext uri="{FF2B5EF4-FFF2-40B4-BE49-F238E27FC236}">
                <a16:creationId xmlns:a16="http://schemas.microsoft.com/office/drawing/2014/main" id="{F70D8D0B-E2A7-48DD-A5D2-EE947D8D361A}"/>
              </a:ext>
            </a:extLst>
          </p:cNvPr>
          <p:cNvSpPr>
            <a:spLocks noGrp="1"/>
          </p:cNvSpPr>
          <p:nvPr>
            <p:ph type="ftr" sz="quarter" idx="11"/>
          </p:nvPr>
        </p:nvSpPr>
        <p:spPr/>
        <p:txBody>
          <a:bodyPr/>
          <a:lstStyle/>
          <a:p>
            <a:r>
              <a:rPr lang="en-GB"/>
              <a:t>Project meeting, Month 6, 2019, Milan (Italy) </a:t>
            </a:r>
          </a:p>
        </p:txBody>
      </p:sp>
      <p:sp>
        <p:nvSpPr>
          <p:cNvPr id="7" name="Slide Number Placeholder 6">
            <a:extLst>
              <a:ext uri="{FF2B5EF4-FFF2-40B4-BE49-F238E27FC236}">
                <a16:creationId xmlns:a16="http://schemas.microsoft.com/office/drawing/2014/main" id="{BDAFA6A2-8C2C-4354-B469-50BA7395062A}"/>
              </a:ext>
            </a:extLst>
          </p:cNvPr>
          <p:cNvSpPr>
            <a:spLocks noGrp="1"/>
          </p:cNvSpPr>
          <p:nvPr>
            <p:ph type="sldNum" sz="quarter" idx="12"/>
          </p:nvPr>
        </p:nvSpPr>
        <p:spPr/>
        <p:txBody>
          <a:bodyPr/>
          <a:lstStyle/>
          <a:p>
            <a:fld id="{37886EC0-A9C3-4FEA-B479-54835F056DC8}" type="slidenum">
              <a:rPr lang="en-GB" smtClean="0"/>
              <a:t>‹#›</a:t>
            </a:fld>
            <a:endParaRPr lang="en-GB"/>
          </a:p>
        </p:txBody>
      </p:sp>
    </p:spTree>
    <p:extLst>
      <p:ext uri="{BB962C8B-B14F-4D97-AF65-F5344CB8AC3E}">
        <p14:creationId xmlns:p14="http://schemas.microsoft.com/office/powerpoint/2010/main" val="3420466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2012-4EFC-4911-84F9-0FBBCA51D4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F79FB7-E73F-47B7-B0B0-EF97A41CFE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0597DC-F500-4637-BD30-D45CBE7406DB}"/>
              </a:ext>
            </a:extLst>
          </p:cNvPr>
          <p:cNvSpPr>
            <a:spLocks noGrp="1"/>
          </p:cNvSpPr>
          <p:nvPr>
            <p:ph type="dt" sz="half" idx="10"/>
          </p:nvPr>
        </p:nvSpPr>
        <p:spPr/>
        <p:txBody>
          <a:bodyPr/>
          <a:lstStyle/>
          <a:p>
            <a:fld id="{FDDBDAF4-44FC-41A1-91EC-F64E230256D5}" type="datetime1">
              <a:rPr lang="en-GB" smtClean="0"/>
              <a:t>31/05/2022</a:t>
            </a:fld>
            <a:endParaRPr lang="en-GB"/>
          </a:p>
        </p:txBody>
      </p:sp>
      <p:sp>
        <p:nvSpPr>
          <p:cNvPr id="5" name="Footer Placeholder 4">
            <a:extLst>
              <a:ext uri="{FF2B5EF4-FFF2-40B4-BE49-F238E27FC236}">
                <a16:creationId xmlns:a16="http://schemas.microsoft.com/office/drawing/2014/main" id="{69365926-C14C-4D11-B19E-7CA4EAF2C194}"/>
              </a:ext>
            </a:extLst>
          </p:cNvPr>
          <p:cNvSpPr>
            <a:spLocks noGrp="1"/>
          </p:cNvSpPr>
          <p:nvPr>
            <p:ph type="ftr" sz="quarter" idx="11"/>
          </p:nvPr>
        </p:nvSpPr>
        <p:spPr/>
        <p:txBody>
          <a:bodyPr/>
          <a:lstStyle/>
          <a:p>
            <a:r>
              <a:rPr lang="en-GB"/>
              <a:t>Project meeting, Month 6, 2019, Milan (Italy) </a:t>
            </a:r>
          </a:p>
        </p:txBody>
      </p:sp>
      <p:sp>
        <p:nvSpPr>
          <p:cNvPr id="6" name="Slide Number Placeholder 5">
            <a:extLst>
              <a:ext uri="{FF2B5EF4-FFF2-40B4-BE49-F238E27FC236}">
                <a16:creationId xmlns:a16="http://schemas.microsoft.com/office/drawing/2014/main" id="{64D22EFF-3BBA-4796-9D09-973E64E337EE}"/>
              </a:ext>
            </a:extLst>
          </p:cNvPr>
          <p:cNvSpPr>
            <a:spLocks noGrp="1"/>
          </p:cNvSpPr>
          <p:nvPr>
            <p:ph type="sldNum" sz="quarter" idx="12"/>
          </p:nvPr>
        </p:nvSpPr>
        <p:spPr/>
        <p:txBody>
          <a:bodyPr/>
          <a:lstStyle/>
          <a:p>
            <a:fld id="{37886EC0-A9C3-4FEA-B479-54835F056DC8}" type="slidenum">
              <a:rPr lang="en-GB" smtClean="0"/>
              <a:t>‹#›</a:t>
            </a:fld>
            <a:endParaRPr lang="en-GB"/>
          </a:p>
        </p:txBody>
      </p:sp>
    </p:spTree>
    <p:extLst>
      <p:ext uri="{BB962C8B-B14F-4D97-AF65-F5344CB8AC3E}">
        <p14:creationId xmlns:p14="http://schemas.microsoft.com/office/powerpoint/2010/main" val="2717617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E18B2C-0749-4E55-8124-369D802F1C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22380A-8F86-4714-B2FC-6D15BEC1EA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EAF244-4670-465A-8700-DB1A8EA8252E}"/>
              </a:ext>
            </a:extLst>
          </p:cNvPr>
          <p:cNvSpPr>
            <a:spLocks noGrp="1"/>
          </p:cNvSpPr>
          <p:nvPr>
            <p:ph type="dt" sz="half" idx="10"/>
          </p:nvPr>
        </p:nvSpPr>
        <p:spPr/>
        <p:txBody>
          <a:bodyPr/>
          <a:lstStyle/>
          <a:p>
            <a:fld id="{6638CDF1-2A7F-41BC-BD58-336B91010A4E}" type="datetime1">
              <a:rPr lang="en-GB" smtClean="0"/>
              <a:t>31/05/2022</a:t>
            </a:fld>
            <a:endParaRPr lang="en-GB"/>
          </a:p>
        </p:txBody>
      </p:sp>
      <p:sp>
        <p:nvSpPr>
          <p:cNvPr id="5" name="Footer Placeholder 4">
            <a:extLst>
              <a:ext uri="{FF2B5EF4-FFF2-40B4-BE49-F238E27FC236}">
                <a16:creationId xmlns:a16="http://schemas.microsoft.com/office/drawing/2014/main" id="{8A9F0067-3D55-4EF8-B054-6D51360ED958}"/>
              </a:ext>
            </a:extLst>
          </p:cNvPr>
          <p:cNvSpPr>
            <a:spLocks noGrp="1"/>
          </p:cNvSpPr>
          <p:nvPr>
            <p:ph type="ftr" sz="quarter" idx="11"/>
          </p:nvPr>
        </p:nvSpPr>
        <p:spPr/>
        <p:txBody>
          <a:bodyPr/>
          <a:lstStyle/>
          <a:p>
            <a:r>
              <a:rPr lang="en-GB"/>
              <a:t>Project meeting, Month 6, 2019, Milan (Italy) </a:t>
            </a:r>
          </a:p>
        </p:txBody>
      </p:sp>
      <p:sp>
        <p:nvSpPr>
          <p:cNvPr id="6" name="Slide Number Placeholder 5">
            <a:extLst>
              <a:ext uri="{FF2B5EF4-FFF2-40B4-BE49-F238E27FC236}">
                <a16:creationId xmlns:a16="http://schemas.microsoft.com/office/drawing/2014/main" id="{56AC0F99-1B19-41DE-9D70-6DF38FEE192D}"/>
              </a:ext>
            </a:extLst>
          </p:cNvPr>
          <p:cNvSpPr>
            <a:spLocks noGrp="1"/>
          </p:cNvSpPr>
          <p:nvPr>
            <p:ph type="sldNum" sz="quarter" idx="12"/>
          </p:nvPr>
        </p:nvSpPr>
        <p:spPr/>
        <p:txBody>
          <a:bodyPr/>
          <a:lstStyle/>
          <a:p>
            <a:fld id="{37886EC0-A9C3-4FEA-B479-54835F056DC8}" type="slidenum">
              <a:rPr lang="en-GB" smtClean="0"/>
              <a:t>‹#›</a:t>
            </a:fld>
            <a:endParaRPr lang="en-GB"/>
          </a:p>
        </p:txBody>
      </p:sp>
    </p:spTree>
    <p:extLst>
      <p:ext uri="{BB962C8B-B14F-4D97-AF65-F5344CB8AC3E}">
        <p14:creationId xmlns:p14="http://schemas.microsoft.com/office/powerpoint/2010/main" val="196656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B651787-5598-49F0-A23F-020C0313B339}"/>
              </a:ext>
            </a:extLst>
          </p:cNvPr>
          <p:cNvSpPr>
            <a:spLocks noGrp="1"/>
          </p:cNvSpPr>
          <p:nvPr>
            <p:ph type="dt" sz="half" idx="10"/>
          </p:nvPr>
        </p:nvSpPr>
        <p:spPr/>
        <p:txBody>
          <a:bodyPr/>
          <a:lstStyle/>
          <a:p>
            <a:fld id="{BB3D8439-A0F7-4441-B9EA-F73237416DD3}" type="datetime1">
              <a:rPr lang="en-GB" smtClean="0"/>
              <a:t>31/05/2022</a:t>
            </a:fld>
            <a:endParaRPr lang="en-GB"/>
          </a:p>
        </p:txBody>
      </p:sp>
      <p:sp>
        <p:nvSpPr>
          <p:cNvPr id="4" name="Footer Placeholder 3">
            <a:extLst>
              <a:ext uri="{FF2B5EF4-FFF2-40B4-BE49-F238E27FC236}">
                <a16:creationId xmlns:a16="http://schemas.microsoft.com/office/drawing/2014/main" id="{12C48489-37BF-4B6D-B3B0-9847215C34D1}"/>
              </a:ext>
            </a:extLst>
          </p:cNvPr>
          <p:cNvSpPr>
            <a:spLocks noGrp="1"/>
          </p:cNvSpPr>
          <p:nvPr>
            <p:ph type="ftr" sz="quarter" idx="11"/>
          </p:nvPr>
        </p:nvSpPr>
        <p:spPr/>
        <p:txBody>
          <a:bodyPr/>
          <a:lstStyle/>
          <a:p>
            <a:r>
              <a:rPr lang="en-GB"/>
              <a:t>Project meeting, Month 6, 2019, Milan (Italy) </a:t>
            </a:r>
          </a:p>
        </p:txBody>
      </p:sp>
      <p:sp>
        <p:nvSpPr>
          <p:cNvPr id="5" name="Slide Number Placeholder 4">
            <a:extLst>
              <a:ext uri="{FF2B5EF4-FFF2-40B4-BE49-F238E27FC236}">
                <a16:creationId xmlns:a16="http://schemas.microsoft.com/office/drawing/2014/main" id="{03B70D8A-07C5-48D0-A86F-310EE35FEB5D}"/>
              </a:ext>
            </a:extLst>
          </p:cNvPr>
          <p:cNvSpPr>
            <a:spLocks noGrp="1"/>
          </p:cNvSpPr>
          <p:nvPr>
            <p:ph type="sldNum" sz="quarter" idx="12"/>
          </p:nvPr>
        </p:nvSpPr>
        <p:spPr/>
        <p:txBody>
          <a:bodyPr/>
          <a:lstStyle/>
          <a:p>
            <a:fld id="{7E39FD9E-C151-487A-A318-7DDFD8DEA780}" type="slidenum">
              <a:rPr lang="en-GB" smtClean="0"/>
              <a:t>‹#›</a:t>
            </a:fld>
            <a:endParaRPr lang="en-GB"/>
          </a:p>
        </p:txBody>
      </p:sp>
      <p:pic>
        <p:nvPicPr>
          <p:cNvPr id="6" name="Picture 5">
            <a:extLst>
              <a:ext uri="{FF2B5EF4-FFF2-40B4-BE49-F238E27FC236}">
                <a16:creationId xmlns:a16="http://schemas.microsoft.com/office/drawing/2014/main" id="{0EF6B0AA-BF4B-49F3-A4F4-9ACAD9DDA5EC}"/>
              </a:ext>
            </a:extLst>
          </p:cNvPr>
          <p:cNvPicPr>
            <a:picLocks noChangeAspect="1"/>
          </p:cNvPicPr>
          <p:nvPr userDrawn="1"/>
        </p:nvPicPr>
        <p:blipFill>
          <a:blip r:embed="rId2"/>
          <a:stretch>
            <a:fillRect/>
          </a:stretch>
        </p:blipFill>
        <p:spPr>
          <a:xfrm>
            <a:off x="8733454" y="333699"/>
            <a:ext cx="3101986" cy="956817"/>
          </a:xfrm>
          <a:prstGeom prst="rect">
            <a:avLst/>
          </a:prstGeom>
        </p:spPr>
      </p:pic>
    </p:spTree>
    <p:extLst>
      <p:ext uri="{BB962C8B-B14F-4D97-AF65-F5344CB8AC3E}">
        <p14:creationId xmlns:p14="http://schemas.microsoft.com/office/powerpoint/2010/main" val="12020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79EE19-0885-49C9-B65B-26F85CF0C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13A4F7-5AA7-4EAA-B58B-964ED8CC11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B4ED16-3A70-4F80-A747-3BB8BFD5B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3C18F4-A8F7-4ED4-AC96-3FC6E31AE9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F96428B6-17D5-4C98-8011-8EBF7E9DA81C}"/>
              </a:ext>
            </a:extLst>
          </p:cNvPr>
          <p:cNvSpPr>
            <a:spLocks noGrp="1"/>
          </p:cNvSpPr>
          <p:nvPr>
            <p:ph type="ftr" sz="quarter" idx="11"/>
          </p:nvPr>
        </p:nvSpPr>
        <p:spPr>
          <a:xfrm>
            <a:off x="838200" y="6368461"/>
            <a:ext cx="4114800" cy="365125"/>
          </a:xfrm>
        </p:spPr>
        <p:txBody>
          <a:bodyPr/>
          <a:lstStyle/>
          <a:p>
            <a:r>
              <a:rPr lang="en-GB"/>
              <a:t>Project meeting, Month 6, 2019, Milan (Italy) </a:t>
            </a:r>
          </a:p>
        </p:txBody>
      </p:sp>
      <p:sp>
        <p:nvSpPr>
          <p:cNvPr id="9" name="Slide Number Placeholder 8">
            <a:extLst>
              <a:ext uri="{FF2B5EF4-FFF2-40B4-BE49-F238E27FC236}">
                <a16:creationId xmlns:a16="http://schemas.microsoft.com/office/drawing/2014/main" id="{6DE34D09-E273-40CF-9340-50809C0ECB0C}"/>
              </a:ext>
            </a:extLst>
          </p:cNvPr>
          <p:cNvSpPr>
            <a:spLocks noGrp="1"/>
          </p:cNvSpPr>
          <p:nvPr>
            <p:ph type="sldNum" sz="quarter" idx="12"/>
          </p:nvPr>
        </p:nvSpPr>
        <p:spPr/>
        <p:txBody>
          <a:bodyPr/>
          <a:lstStyle/>
          <a:p>
            <a:fld id="{7E39FD9E-C151-487A-A318-7DDFD8DEA780}" type="slidenum">
              <a:rPr lang="en-GB" smtClean="0"/>
              <a:t>‹#›</a:t>
            </a:fld>
            <a:endParaRPr lang="en-GB"/>
          </a:p>
        </p:txBody>
      </p:sp>
      <p:pic>
        <p:nvPicPr>
          <p:cNvPr id="10" name="Picture 9">
            <a:extLst>
              <a:ext uri="{FF2B5EF4-FFF2-40B4-BE49-F238E27FC236}">
                <a16:creationId xmlns:a16="http://schemas.microsoft.com/office/drawing/2014/main" id="{B3A78A58-3A75-409E-ACB4-4D454E8E32DF}"/>
              </a:ext>
            </a:extLst>
          </p:cNvPr>
          <p:cNvPicPr>
            <a:picLocks noChangeAspect="1"/>
          </p:cNvPicPr>
          <p:nvPr userDrawn="1"/>
        </p:nvPicPr>
        <p:blipFill>
          <a:blip r:embed="rId2"/>
          <a:stretch>
            <a:fillRect/>
          </a:stretch>
        </p:blipFill>
        <p:spPr>
          <a:xfrm>
            <a:off x="8733454" y="333699"/>
            <a:ext cx="3101986" cy="956817"/>
          </a:xfrm>
          <a:prstGeom prst="rect">
            <a:avLst/>
          </a:prstGeom>
          <a:blipFill>
            <a:blip r:embed="rId3"/>
            <a:tile tx="0" ty="0" sx="100000" sy="100000" flip="none" algn="tl"/>
          </a:blipFill>
        </p:spPr>
      </p:pic>
    </p:spTree>
    <p:extLst>
      <p:ext uri="{BB962C8B-B14F-4D97-AF65-F5344CB8AC3E}">
        <p14:creationId xmlns:p14="http://schemas.microsoft.com/office/powerpoint/2010/main" val="63745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AB033-93B9-495E-A984-58F7491A25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7704E5-B0A4-488F-A6AD-B16B8B702BB8}"/>
              </a:ext>
            </a:extLst>
          </p:cNvPr>
          <p:cNvSpPr>
            <a:spLocks noGrp="1"/>
          </p:cNvSpPr>
          <p:nvPr>
            <p:ph type="dt" sz="half" idx="10"/>
          </p:nvPr>
        </p:nvSpPr>
        <p:spPr/>
        <p:txBody>
          <a:bodyPr/>
          <a:lstStyle/>
          <a:p>
            <a:fld id="{3AA0E548-5218-4ED4-A596-19C17F2C2BF8}" type="datetime1">
              <a:rPr lang="en-GB" smtClean="0"/>
              <a:t>31/05/2022</a:t>
            </a:fld>
            <a:endParaRPr lang="en-GB"/>
          </a:p>
        </p:txBody>
      </p:sp>
      <p:sp>
        <p:nvSpPr>
          <p:cNvPr id="5" name="Footer Placeholder 4">
            <a:extLst>
              <a:ext uri="{FF2B5EF4-FFF2-40B4-BE49-F238E27FC236}">
                <a16:creationId xmlns:a16="http://schemas.microsoft.com/office/drawing/2014/main" id="{36404167-98A9-4E70-919E-EF89AB5947D3}"/>
              </a:ext>
            </a:extLst>
          </p:cNvPr>
          <p:cNvSpPr>
            <a:spLocks noGrp="1"/>
          </p:cNvSpPr>
          <p:nvPr>
            <p:ph type="ftr" sz="quarter" idx="11"/>
          </p:nvPr>
        </p:nvSpPr>
        <p:spPr/>
        <p:txBody>
          <a:bodyPr/>
          <a:lstStyle/>
          <a:p>
            <a:r>
              <a:rPr lang="en-GB"/>
              <a:t>Project meeting, Month 6, 2019, Milan (Italy) </a:t>
            </a:r>
          </a:p>
        </p:txBody>
      </p:sp>
      <p:sp>
        <p:nvSpPr>
          <p:cNvPr id="6" name="Slide Number Placeholder 5">
            <a:extLst>
              <a:ext uri="{FF2B5EF4-FFF2-40B4-BE49-F238E27FC236}">
                <a16:creationId xmlns:a16="http://schemas.microsoft.com/office/drawing/2014/main" id="{EF4A0C5D-D58E-44D6-82DC-B7660468E430}"/>
              </a:ext>
            </a:extLst>
          </p:cNvPr>
          <p:cNvSpPr>
            <a:spLocks noGrp="1"/>
          </p:cNvSpPr>
          <p:nvPr>
            <p:ph type="sldNum" sz="quarter" idx="12"/>
          </p:nvPr>
        </p:nvSpPr>
        <p:spPr>
          <a:xfrm>
            <a:off x="3802930" y="6356350"/>
            <a:ext cx="2743200" cy="365125"/>
          </a:xfrm>
        </p:spPr>
        <p:txBody>
          <a:bodyPr/>
          <a:lstStyle/>
          <a:p>
            <a:fld id="{7E39FD9E-C151-487A-A318-7DDFD8DEA780}" type="slidenum">
              <a:rPr lang="en-GB" smtClean="0"/>
              <a:t>‹#›</a:t>
            </a:fld>
            <a:endParaRPr lang="en-GB"/>
          </a:p>
        </p:txBody>
      </p:sp>
      <p:pic>
        <p:nvPicPr>
          <p:cNvPr id="7" name="Picture 6">
            <a:extLst>
              <a:ext uri="{FF2B5EF4-FFF2-40B4-BE49-F238E27FC236}">
                <a16:creationId xmlns:a16="http://schemas.microsoft.com/office/drawing/2014/main" id="{32658872-ADAE-42FC-8DEF-C022B979EDB3}"/>
              </a:ext>
            </a:extLst>
          </p:cNvPr>
          <p:cNvPicPr>
            <a:picLocks noChangeAspect="1"/>
          </p:cNvPicPr>
          <p:nvPr userDrawn="1"/>
        </p:nvPicPr>
        <p:blipFill>
          <a:blip r:embed="rId2"/>
          <a:stretch>
            <a:fillRect/>
          </a:stretch>
        </p:blipFill>
        <p:spPr>
          <a:xfrm>
            <a:off x="8733454" y="333699"/>
            <a:ext cx="3101986" cy="956817"/>
          </a:xfrm>
          <a:prstGeom prst="rect">
            <a:avLst/>
          </a:prstGeom>
          <a:blipFill>
            <a:blip r:embed="rId3"/>
            <a:tile tx="0" ty="0" sx="100000" sy="100000" flip="none" algn="tl"/>
          </a:blipFill>
        </p:spPr>
      </p:pic>
    </p:spTree>
    <p:extLst>
      <p:ext uri="{BB962C8B-B14F-4D97-AF65-F5344CB8AC3E}">
        <p14:creationId xmlns:p14="http://schemas.microsoft.com/office/powerpoint/2010/main" val="745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9246-02E4-4187-81A7-19BF23B643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136E97-5DD8-4AA9-9398-50BA29237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9C2320-8B8E-4CC6-9C8F-FA14F0EA7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87773-024E-4FA4-8999-459E15C110A4}"/>
              </a:ext>
            </a:extLst>
          </p:cNvPr>
          <p:cNvSpPr>
            <a:spLocks noGrp="1"/>
          </p:cNvSpPr>
          <p:nvPr>
            <p:ph type="dt" sz="half" idx="10"/>
          </p:nvPr>
        </p:nvSpPr>
        <p:spPr/>
        <p:txBody>
          <a:bodyPr/>
          <a:lstStyle/>
          <a:p>
            <a:fld id="{A7B2CABD-1D5C-4E24-9A47-132FB3D0D3C7}" type="datetime1">
              <a:rPr lang="en-GB" smtClean="0"/>
              <a:t>31/05/2022</a:t>
            </a:fld>
            <a:endParaRPr lang="en-GB"/>
          </a:p>
        </p:txBody>
      </p:sp>
      <p:sp>
        <p:nvSpPr>
          <p:cNvPr id="6" name="Footer Placeholder 5">
            <a:extLst>
              <a:ext uri="{FF2B5EF4-FFF2-40B4-BE49-F238E27FC236}">
                <a16:creationId xmlns:a16="http://schemas.microsoft.com/office/drawing/2014/main" id="{7242865D-ECA1-4409-9ECC-BDC3BED4C1F5}"/>
              </a:ext>
            </a:extLst>
          </p:cNvPr>
          <p:cNvSpPr>
            <a:spLocks noGrp="1"/>
          </p:cNvSpPr>
          <p:nvPr>
            <p:ph type="ftr" sz="quarter" idx="11"/>
          </p:nvPr>
        </p:nvSpPr>
        <p:spPr/>
        <p:txBody>
          <a:bodyPr/>
          <a:lstStyle/>
          <a:p>
            <a:r>
              <a:rPr lang="en-GB"/>
              <a:t>Project meeting, Month 6, 2019, Milan (Italy) </a:t>
            </a:r>
          </a:p>
        </p:txBody>
      </p:sp>
      <p:sp>
        <p:nvSpPr>
          <p:cNvPr id="7" name="Slide Number Placeholder 6">
            <a:extLst>
              <a:ext uri="{FF2B5EF4-FFF2-40B4-BE49-F238E27FC236}">
                <a16:creationId xmlns:a16="http://schemas.microsoft.com/office/drawing/2014/main" id="{52D77654-42DA-4B4A-9367-7A84A0962D53}"/>
              </a:ext>
            </a:extLst>
          </p:cNvPr>
          <p:cNvSpPr>
            <a:spLocks noGrp="1"/>
          </p:cNvSpPr>
          <p:nvPr>
            <p:ph type="sldNum" sz="quarter" idx="12"/>
          </p:nvPr>
        </p:nvSpPr>
        <p:spPr/>
        <p:txBody>
          <a:bodyPr/>
          <a:lstStyle/>
          <a:p>
            <a:fld id="{7E39FD9E-C151-487A-A318-7DDFD8DEA780}" type="slidenum">
              <a:rPr lang="en-GB" smtClean="0"/>
              <a:t>‹#›</a:t>
            </a:fld>
            <a:endParaRPr lang="en-GB"/>
          </a:p>
        </p:txBody>
      </p:sp>
      <p:pic>
        <p:nvPicPr>
          <p:cNvPr id="8" name="Picture 7">
            <a:extLst>
              <a:ext uri="{FF2B5EF4-FFF2-40B4-BE49-F238E27FC236}">
                <a16:creationId xmlns:a16="http://schemas.microsoft.com/office/drawing/2014/main" id="{B71C609F-24CB-4E9F-A2FE-6A6D5985EB09}"/>
              </a:ext>
            </a:extLst>
          </p:cNvPr>
          <p:cNvPicPr>
            <a:picLocks noChangeAspect="1"/>
          </p:cNvPicPr>
          <p:nvPr userDrawn="1"/>
        </p:nvPicPr>
        <p:blipFill>
          <a:blip r:embed="rId2"/>
          <a:stretch>
            <a:fillRect/>
          </a:stretch>
        </p:blipFill>
        <p:spPr>
          <a:xfrm>
            <a:off x="8610600" y="261198"/>
            <a:ext cx="3103133" cy="957155"/>
          </a:xfrm>
          <a:prstGeom prst="rect">
            <a:avLst/>
          </a:prstGeom>
          <a:blipFill>
            <a:blip r:embed="rId3"/>
            <a:tile tx="0" ty="0" sx="100000" sy="100000" flip="none" algn="tl"/>
          </a:blipFill>
        </p:spPr>
      </p:pic>
    </p:spTree>
    <p:extLst>
      <p:ext uri="{BB962C8B-B14F-4D97-AF65-F5344CB8AC3E}">
        <p14:creationId xmlns:p14="http://schemas.microsoft.com/office/powerpoint/2010/main" val="427900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FD5255-579D-41D2-B8CB-F8D31445ACC2}"/>
              </a:ext>
            </a:extLst>
          </p:cNvPr>
          <p:cNvPicPr>
            <a:picLocks noChangeAspect="1"/>
          </p:cNvPicPr>
          <p:nvPr userDrawn="1"/>
        </p:nvPicPr>
        <p:blipFill>
          <a:blip r:embed="rId2"/>
          <a:stretch>
            <a:fillRect/>
          </a:stretch>
        </p:blipFill>
        <p:spPr>
          <a:xfrm>
            <a:off x="8610600" y="261198"/>
            <a:ext cx="3103133" cy="957155"/>
          </a:xfrm>
          <a:prstGeom prst="rect">
            <a:avLst/>
          </a:prstGeom>
          <a:blipFill>
            <a:blip r:embed="rId3"/>
            <a:tile tx="0" ty="0" sx="100000" sy="100000" flip="none" algn="tl"/>
          </a:blipFill>
        </p:spPr>
      </p:pic>
    </p:spTree>
    <p:extLst>
      <p:ext uri="{BB962C8B-B14F-4D97-AF65-F5344CB8AC3E}">
        <p14:creationId xmlns:p14="http://schemas.microsoft.com/office/powerpoint/2010/main" val="60622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7D6112-A855-4DA4-8D5D-A23939E399E9}"/>
              </a:ext>
            </a:extLst>
          </p:cNvPr>
          <p:cNvSpPr>
            <a:spLocks noGrp="1"/>
          </p:cNvSpPr>
          <p:nvPr>
            <p:ph type="dt" sz="half" idx="10"/>
          </p:nvPr>
        </p:nvSpPr>
        <p:spPr/>
        <p:txBody>
          <a:bodyPr/>
          <a:lstStyle/>
          <a:p>
            <a:fld id="{DC1AEC1E-7B16-404B-8882-7991194C6FED}" type="datetime1">
              <a:rPr lang="en-GB" smtClean="0"/>
              <a:t>31/05/2022</a:t>
            </a:fld>
            <a:endParaRPr lang="en-GB"/>
          </a:p>
        </p:txBody>
      </p:sp>
      <p:sp>
        <p:nvSpPr>
          <p:cNvPr id="3" name="Footer Placeholder 2">
            <a:extLst>
              <a:ext uri="{FF2B5EF4-FFF2-40B4-BE49-F238E27FC236}">
                <a16:creationId xmlns:a16="http://schemas.microsoft.com/office/drawing/2014/main" id="{EA8180D9-42A6-4E0F-92DE-211999A613C7}"/>
              </a:ext>
            </a:extLst>
          </p:cNvPr>
          <p:cNvSpPr>
            <a:spLocks noGrp="1"/>
          </p:cNvSpPr>
          <p:nvPr>
            <p:ph type="ftr" sz="quarter" idx="11"/>
          </p:nvPr>
        </p:nvSpPr>
        <p:spPr/>
        <p:txBody>
          <a:bodyPr/>
          <a:lstStyle/>
          <a:p>
            <a:r>
              <a:rPr lang="en-GB"/>
              <a:t>Project meeting, Month 6, 2019, Milan (Italy) </a:t>
            </a:r>
          </a:p>
        </p:txBody>
      </p:sp>
      <p:sp>
        <p:nvSpPr>
          <p:cNvPr id="4" name="Slide Number Placeholder 3">
            <a:extLst>
              <a:ext uri="{FF2B5EF4-FFF2-40B4-BE49-F238E27FC236}">
                <a16:creationId xmlns:a16="http://schemas.microsoft.com/office/drawing/2014/main" id="{9899E265-9C18-4F2B-9E1E-AF2738110C5A}"/>
              </a:ext>
            </a:extLst>
          </p:cNvPr>
          <p:cNvSpPr>
            <a:spLocks noGrp="1"/>
          </p:cNvSpPr>
          <p:nvPr>
            <p:ph type="sldNum" sz="quarter" idx="12"/>
          </p:nvPr>
        </p:nvSpPr>
        <p:spPr/>
        <p:txBody>
          <a:bodyPr/>
          <a:lstStyle/>
          <a:p>
            <a:fld id="{7E39FD9E-C151-487A-A318-7DDFD8DEA780}" type="slidenum">
              <a:rPr lang="en-GB" smtClean="0"/>
              <a:t>‹#›</a:t>
            </a:fld>
            <a:endParaRPr lang="en-GB"/>
          </a:p>
        </p:txBody>
      </p:sp>
    </p:spTree>
    <p:extLst>
      <p:ext uri="{BB962C8B-B14F-4D97-AF65-F5344CB8AC3E}">
        <p14:creationId xmlns:p14="http://schemas.microsoft.com/office/powerpoint/2010/main" val="393686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E359-3431-4D02-A443-DCEB7CC0B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B37EB8-5F77-40BC-873D-4BEACD2207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044915-3289-4D28-AA93-CDA1254C4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C9072-74CF-4D82-8B47-08A7B6887FB9}"/>
              </a:ext>
            </a:extLst>
          </p:cNvPr>
          <p:cNvSpPr>
            <a:spLocks noGrp="1"/>
          </p:cNvSpPr>
          <p:nvPr>
            <p:ph type="dt" sz="half" idx="10"/>
          </p:nvPr>
        </p:nvSpPr>
        <p:spPr/>
        <p:txBody>
          <a:bodyPr/>
          <a:lstStyle/>
          <a:p>
            <a:fld id="{AD09293A-F5DF-40DA-858F-D05B01687D6C}" type="datetime1">
              <a:rPr lang="en-GB" smtClean="0"/>
              <a:t>31/05/2022</a:t>
            </a:fld>
            <a:endParaRPr lang="en-GB"/>
          </a:p>
        </p:txBody>
      </p:sp>
      <p:sp>
        <p:nvSpPr>
          <p:cNvPr id="6" name="Footer Placeholder 5">
            <a:extLst>
              <a:ext uri="{FF2B5EF4-FFF2-40B4-BE49-F238E27FC236}">
                <a16:creationId xmlns:a16="http://schemas.microsoft.com/office/drawing/2014/main" id="{9EC9F67E-2B2E-499B-BA7E-ED4FA00FFA87}"/>
              </a:ext>
            </a:extLst>
          </p:cNvPr>
          <p:cNvSpPr>
            <a:spLocks noGrp="1"/>
          </p:cNvSpPr>
          <p:nvPr>
            <p:ph type="ftr" sz="quarter" idx="11"/>
          </p:nvPr>
        </p:nvSpPr>
        <p:spPr/>
        <p:txBody>
          <a:bodyPr/>
          <a:lstStyle/>
          <a:p>
            <a:r>
              <a:rPr lang="en-GB"/>
              <a:t>Project meeting, Month 6, 2019, Milan (Italy) </a:t>
            </a:r>
          </a:p>
        </p:txBody>
      </p:sp>
      <p:sp>
        <p:nvSpPr>
          <p:cNvPr id="7" name="Slide Number Placeholder 6">
            <a:extLst>
              <a:ext uri="{FF2B5EF4-FFF2-40B4-BE49-F238E27FC236}">
                <a16:creationId xmlns:a16="http://schemas.microsoft.com/office/drawing/2014/main" id="{0239A634-4C2A-49FA-8C5F-BC1116194922}"/>
              </a:ext>
            </a:extLst>
          </p:cNvPr>
          <p:cNvSpPr>
            <a:spLocks noGrp="1"/>
          </p:cNvSpPr>
          <p:nvPr>
            <p:ph type="sldNum" sz="quarter" idx="12"/>
          </p:nvPr>
        </p:nvSpPr>
        <p:spPr/>
        <p:txBody>
          <a:bodyPr/>
          <a:lstStyle/>
          <a:p>
            <a:fld id="{7E39FD9E-C151-487A-A318-7DDFD8DEA780}" type="slidenum">
              <a:rPr lang="en-GB" smtClean="0"/>
              <a:t>‹#›</a:t>
            </a:fld>
            <a:endParaRPr lang="en-GB"/>
          </a:p>
        </p:txBody>
      </p:sp>
    </p:spTree>
    <p:extLst>
      <p:ext uri="{BB962C8B-B14F-4D97-AF65-F5344CB8AC3E}">
        <p14:creationId xmlns:p14="http://schemas.microsoft.com/office/powerpoint/2010/main" val="291945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433F00-3BDE-4761-9C63-4DC479EFF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B08B45-79C6-41E0-9AEB-570415DFC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3B37F-0B40-4957-A453-ABF2CC4924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25250-0F32-412A-ADC9-0581116A6496}" type="datetime1">
              <a:rPr lang="en-GB" smtClean="0"/>
              <a:t>31/05/2022</a:t>
            </a:fld>
            <a:endParaRPr lang="en-GB"/>
          </a:p>
        </p:txBody>
      </p:sp>
      <p:sp>
        <p:nvSpPr>
          <p:cNvPr id="5" name="Footer Placeholder 4">
            <a:extLst>
              <a:ext uri="{FF2B5EF4-FFF2-40B4-BE49-F238E27FC236}">
                <a16:creationId xmlns:a16="http://schemas.microsoft.com/office/drawing/2014/main" id="{94AC2008-8AC2-4811-B8C6-26F63B141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Project meeting, Month 6, 2019, Milan (Italy) </a:t>
            </a:r>
          </a:p>
        </p:txBody>
      </p:sp>
      <p:sp>
        <p:nvSpPr>
          <p:cNvPr id="6" name="Slide Number Placeholder 5">
            <a:extLst>
              <a:ext uri="{FF2B5EF4-FFF2-40B4-BE49-F238E27FC236}">
                <a16:creationId xmlns:a16="http://schemas.microsoft.com/office/drawing/2014/main" id="{94F3E059-E537-4315-8816-D62BEA737E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9FD9E-C151-487A-A318-7DDFD8DEA780}" type="slidenum">
              <a:rPr lang="en-GB" smtClean="0"/>
              <a:t>‹#›</a:t>
            </a:fld>
            <a:endParaRPr lang="en-GB"/>
          </a:p>
        </p:txBody>
      </p:sp>
    </p:spTree>
    <p:extLst>
      <p:ext uri="{BB962C8B-B14F-4D97-AF65-F5344CB8AC3E}">
        <p14:creationId xmlns:p14="http://schemas.microsoft.com/office/powerpoint/2010/main" val="2797246753"/>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3" r:id="rId4"/>
    <p:sldLayoutId id="2147483650" r:id="rId5"/>
    <p:sldLayoutId id="2147483657" r:id="rId6"/>
    <p:sldLayoutId id="2147483651" r:id="rId7"/>
    <p:sldLayoutId id="2147483655" r:id="rId8"/>
    <p:sldLayoutId id="2147483656"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E14A7-AE9D-40C3-953D-3A30A124E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FC275D-4082-4A35-BECB-2290600DC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B73609-2E8E-47A5-B1EC-9D3EF14A4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081AB-D4C9-4B27-93DB-88DE4A455DBC}" type="datetime1">
              <a:rPr lang="en-GB" smtClean="0"/>
              <a:t>31/05/2022</a:t>
            </a:fld>
            <a:endParaRPr lang="en-GB"/>
          </a:p>
        </p:txBody>
      </p:sp>
      <p:sp>
        <p:nvSpPr>
          <p:cNvPr id="5" name="Footer Placeholder 4">
            <a:extLst>
              <a:ext uri="{FF2B5EF4-FFF2-40B4-BE49-F238E27FC236}">
                <a16:creationId xmlns:a16="http://schemas.microsoft.com/office/drawing/2014/main" id="{F724399D-A456-4C61-937A-EF88E7479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Project meeting, Month 6, 2019, Milan (Italy) </a:t>
            </a:r>
          </a:p>
        </p:txBody>
      </p:sp>
      <p:sp>
        <p:nvSpPr>
          <p:cNvPr id="6" name="Slide Number Placeholder 5">
            <a:extLst>
              <a:ext uri="{FF2B5EF4-FFF2-40B4-BE49-F238E27FC236}">
                <a16:creationId xmlns:a16="http://schemas.microsoft.com/office/drawing/2014/main" id="{A3B5AADE-E902-487F-97E7-EB0A4C5B8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86EC0-A9C3-4FEA-B479-54835F056DC8}" type="slidenum">
              <a:rPr lang="en-GB" smtClean="0"/>
              <a:t>‹#›</a:t>
            </a:fld>
            <a:endParaRPr lang="en-GB"/>
          </a:p>
        </p:txBody>
      </p:sp>
    </p:spTree>
    <p:extLst>
      <p:ext uri="{BB962C8B-B14F-4D97-AF65-F5344CB8AC3E}">
        <p14:creationId xmlns:p14="http://schemas.microsoft.com/office/powerpoint/2010/main" val="3697687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hyperlink" Target="http://www.regatrace.eu/" TargetMode="External"/><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hyperlink" Target="mailto:lpaolucci@isinnova.org" TargetMode="Externa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5.jpe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hyperlink" Target="http://www.isinnova.org/" TargetMode="External"/><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hyperlink" Target="https://www.regatrace.eu/wp-content/uploads/2020/12/REGATRACE-D6.2.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www.regatrace.eu/wp-content/uploads/2020/04/REGATRACE-D6.1.pdf"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www.regatrace.eu/wp-content/uploads/2022/05/REGATRACE-D6.3.pdf"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11961A-A6C0-439B-BD39-FDFDC4C23660}"/>
              </a:ext>
            </a:extLst>
          </p:cNvPr>
          <p:cNvSpPr txBox="1"/>
          <p:nvPr/>
        </p:nvSpPr>
        <p:spPr>
          <a:xfrm>
            <a:off x="879232" y="6581001"/>
            <a:ext cx="11312770" cy="276999"/>
          </a:xfrm>
          <a:prstGeom prst="rect">
            <a:avLst/>
          </a:prstGeom>
          <a:solidFill>
            <a:srgbClr val="1D2C73"/>
          </a:solidFill>
        </p:spPr>
        <p:txBody>
          <a:bodyPr wrap="square" rtlCol="0">
            <a:spAutoFit/>
          </a:bodyPr>
          <a:lstStyle/>
          <a:p>
            <a:r>
              <a:rPr lang="en-US" sz="1200" dirty="0">
                <a:solidFill>
                  <a:schemeClr val="bg1"/>
                </a:solidFill>
              </a:rPr>
              <a:t>     </a:t>
            </a:r>
            <a:endParaRPr lang="en-GB" sz="1200" dirty="0">
              <a:solidFill>
                <a:schemeClr val="bg1"/>
              </a:solidFill>
            </a:endParaRPr>
          </a:p>
        </p:txBody>
      </p:sp>
      <p:pic>
        <p:nvPicPr>
          <p:cNvPr id="3" name="Picture 2" descr="A picture containing clipart&#10;&#10;Description automatically generated">
            <a:extLst>
              <a:ext uri="{FF2B5EF4-FFF2-40B4-BE49-F238E27FC236}">
                <a16:creationId xmlns:a16="http://schemas.microsoft.com/office/drawing/2014/main" id="{BB77F6BE-13F6-402E-93F4-569EB083C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244" y="1083340"/>
            <a:ext cx="7595118" cy="2345660"/>
          </a:xfrm>
          <a:prstGeom prst="rect">
            <a:avLst/>
          </a:prstGeom>
        </p:spPr>
      </p:pic>
      <p:pic>
        <p:nvPicPr>
          <p:cNvPr id="6" name="Picture 5">
            <a:extLst>
              <a:ext uri="{FF2B5EF4-FFF2-40B4-BE49-F238E27FC236}">
                <a16:creationId xmlns:a16="http://schemas.microsoft.com/office/drawing/2014/main" id="{FEEC03C3-CBE9-494E-828A-056D286FE87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376524"/>
            <a:ext cx="784927" cy="481476"/>
          </a:xfrm>
          <a:prstGeom prst="rect">
            <a:avLst/>
          </a:prstGeom>
        </p:spPr>
      </p:pic>
      <p:sp>
        <p:nvSpPr>
          <p:cNvPr id="7" name="Rectangle 6">
            <a:extLst>
              <a:ext uri="{FF2B5EF4-FFF2-40B4-BE49-F238E27FC236}">
                <a16:creationId xmlns:a16="http://schemas.microsoft.com/office/drawing/2014/main" id="{6729EEFF-9CB3-4B2D-A244-9D3B56F225E8}"/>
              </a:ext>
            </a:extLst>
          </p:cNvPr>
          <p:cNvSpPr/>
          <p:nvPr/>
        </p:nvSpPr>
        <p:spPr>
          <a:xfrm>
            <a:off x="946767" y="6598541"/>
            <a:ext cx="8751539" cy="246221"/>
          </a:xfrm>
          <a:prstGeom prst="rect">
            <a:avLst/>
          </a:prstGeom>
        </p:spPr>
        <p:txBody>
          <a:bodyPr wrap="square">
            <a:spAutoFit/>
          </a:bodyPr>
          <a:lstStyle/>
          <a:p>
            <a:r>
              <a:rPr lang="en-GB" sz="1000" dirty="0">
                <a:solidFill>
                  <a:schemeClr val="bg1"/>
                </a:solidFill>
              </a:rPr>
              <a:t>       This project receives funding from the European Union’s Horizon 2020 Framework Programme Research and Innovation under Grant Agreement no. 857796 </a:t>
            </a:r>
          </a:p>
        </p:txBody>
      </p:sp>
      <p:sp>
        <p:nvSpPr>
          <p:cNvPr id="10" name="Slide Number Placeholder 9">
            <a:extLst>
              <a:ext uri="{FF2B5EF4-FFF2-40B4-BE49-F238E27FC236}">
                <a16:creationId xmlns:a16="http://schemas.microsoft.com/office/drawing/2014/main" id="{CAFA706A-66C8-46E8-BD0B-66C563A67AAD}"/>
              </a:ext>
            </a:extLst>
          </p:cNvPr>
          <p:cNvSpPr>
            <a:spLocks noGrp="1"/>
          </p:cNvSpPr>
          <p:nvPr>
            <p:ph type="sldNum" sz="quarter" idx="12"/>
          </p:nvPr>
        </p:nvSpPr>
        <p:spPr/>
        <p:txBody>
          <a:bodyPr/>
          <a:lstStyle/>
          <a:p>
            <a:fld id="{7E39FD9E-C151-487A-A318-7DDFD8DEA780}" type="slidenum">
              <a:rPr lang="en-GB" smtClean="0"/>
              <a:t>1</a:t>
            </a:fld>
            <a:endParaRPr lang="en-GB"/>
          </a:p>
        </p:txBody>
      </p:sp>
      <p:sp>
        <p:nvSpPr>
          <p:cNvPr id="9" name="TextBox 3">
            <a:extLst>
              <a:ext uri="{FF2B5EF4-FFF2-40B4-BE49-F238E27FC236}">
                <a16:creationId xmlns:a16="http://schemas.microsoft.com/office/drawing/2014/main" id="{5DCF5A82-596E-4575-A5BC-B19E77004DED}"/>
              </a:ext>
            </a:extLst>
          </p:cNvPr>
          <p:cNvSpPr txBox="1"/>
          <p:nvPr/>
        </p:nvSpPr>
        <p:spPr>
          <a:xfrm>
            <a:off x="1308295" y="3537942"/>
            <a:ext cx="9636370" cy="1015663"/>
          </a:xfrm>
          <a:prstGeom prst="rect">
            <a:avLst/>
          </a:prstGeom>
          <a:noFill/>
        </p:spPr>
        <p:txBody>
          <a:bodyPr wrap="square" rtlCol="0">
            <a:spAutoFit/>
          </a:bodyPr>
          <a:lstStyle/>
          <a:p>
            <a:pPr algn="ctr"/>
            <a:r>
              <a:rPr lang="en-US" sz="6000" b="1" dirty="0"/>
              <a:t>The REGATRACE project</a:t>
            </a:r>
            <a:endParaRPr lang="en-GB" sz="3600" b="1" dirty="0"/>
          </a:p>
        </p:txBody>
      </p:sp>
      <p:sp>
        <p:nvSpPr>
          <p:cNvPr id="11" name="TextBox 4">
            <a:extLst>
              <a:ext uri="{FF2B5EF4-FFF2-40B4-BE49-F238E27FC236}">
                <a16:creationId xmlns:a16="http://schemas.microsoft.com/office/drawing/2014/main" id="{D088B413-8145-4591-9B5D-B61F76EA5FE8}"/>
              </a:ext>
            </a:extLst>
          </p:cNvPr>
          <p:cNvSpPr txBox="1"/>
          <p:nvPr/>
        </p:nvSpPr>
        <p:spPr>
          <a:xfrm>
            <a:off x="9911371" y="5474969"/>
            <a:ext cx="2280630" cy="830997"/>
          </a:xfrm>
          <a:prstGeom prst="rect">
            <a:avLst/>
          </a:prstGeom>
          <a:noFill/>
        </p:spPr>
        <p:txBody>
          <a:bodyPr wrap="square" rtlCol="0">
            <a:spAutoFit/>
          </a:bodyPr>
          <a:lstStyle/>
          <a:p>
            <a:r>
              <a:rPr lang="en-US" sz="1600" dirty="0">
                <a:solidFill>
                  <a:schemeClr val="bg1">
                    <a:lumMod val="50000"/>
                  </a:schemeClr>
                </a:solidFill>
              </a:rPr>
              <a:t>Mieke Decorte, EBA </a:t>
            </a:r>
          </a:p>
          <a:p>
            <a:r>
              <a:rPr lang="en-US" sz="1600" dirty="0">
                <a:solidFill>
                  <a:schemeClr val="bg1">
                    <a:lumMod val="50000"/>
                  </a:schemeClr>
                </a:solidFill>
              </a:rPr>
              <a:t>Dublin, </a:t>
            </a:r>
          </a:p>
          <a:p>
            <a:r>
              <a:rPr lang="en-US" sz="1600" dirty="0">
                <a:solidFill>
                  <a:schemeClr val="bg1">
                    <a:lumMod val="50000"/>
                  </a:schemeClr>
                </a:solidFill>
              </a:rPr>
              <a:t>1 June 2022</a:t>
            </a:r>
            <a:endParaRPr lang="en-GB" sz="1600" dirty="0">
              <a:solidFill>
                <a:schemeClr val="bg1">
                  <a:lumMod val="50000"/>
                </a:schemeClr>
              </a:solidFill>
            </a:endParaRPr>
          </a:p>
        </p:txBody>
      </p:sp>
    </p:spTree>
    <p:extLst>
      <p:ext uri="{BB962C8B-B14F-4D97-AF65-F5344CB8AC3E}">
        <p14:creationId xmlns:p14="http://schemas.microsoft.com/office/powerpoint/2010/main" val="389422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BD610D-B7D3-47C2-8F50-E6379EFA7910}"/>
              </a:ext>
            </a:extLst>
          </p:cNvPr>
          <p:cNvSpPr txBox="1"/>
          <p:nvPr/>
        </p:nvSpPr>
        <p:spPr>
          <a:xfrm>
            <a:off x="838200" y="681037"/>
            <a:ext cx="8218446" cy="523220"/>
          </a:xfrm>
          <a:prstGeom prst="rect">
            <a:avLst/>
          </a:prstGeom>
          <a:noFill/>
        </p:spPr>
        <p:txBody>
          <a:bodyPr wrap="square" rtlCol="0">
            <a:spAutoFit/>
          </a:bodyPr>
          <a:lstStyle/>
          <a:p>
            <a:pPr marL="0" lvl="0" indent="0">
              <a:buNone/>
            </a:pPr>
            <a:r>
              <a:rPr lang="it-IT" sz="2800" b="1" dirty="0"/>
              <a:t>What is the feasibility study?</a:t>
            </a:r>
          </a:p>
        </p:txBody>
      </p:sp>
      <p:pic>
        <p:nvPicPr>
          <p:cNvPr id="7" name="Picture 6">
            <a:extLst>
              <a:ext uri="{FF2B5EF4-FFF2-40B4-BE49-F238E27FC236}">
                <a16:creationId xmlns:a16="http://schemas.microsoft.com/office/drawing/2014/main" id="{942BD316-1EA4-4BD1-BE1C-C9490BC86F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376524"/>
            <a:ext cx="784927" cy="481476"/>
          </a:xfrm>
          <a:prstGeom prst="rect">
            <a:avLst/>
          </a:prstGeom>
        </p:spPr>
      </p:pic>
      <p:sp>
        <p:nvSpPr>
          <p:cNvPr id="8" name="TextBox 5">
            <a:extLst>
              <a:ext uri="{FF2B5EF4-FFF2-40B4-BE49-F238E27FC236}">
                <a16:creationId xmlns:a16="http://schemas.microsoft.com/office/drawing/2014/main" id="{CFDB4947-4886-A9E7-1FEC-B19B61418A67}"/>
              </a:ext>
            </a:extLst>
          </p:cNvPr>
          <p:cNvSpPr txBox="1"/>
          <p:nvPr/>
        </p:nvSpPr>
        <p:spPr>
          <a:xfrm>
            <a:off x="914400" y="6581001"/>
            <a:ext cx="11277600" cy="276999"/>
          </a:xfrm>
          <a:prstGeom prst="rect">
            <a:avLst/>
          </a:prstGeom>
          <a:solidFill>
            <a:srgbClr val="1D2C73"/>
          </a:solidFill>
        </p:spPr>
        <p:txBody>
          <a:bodyPr wrap="square" rtlCol="0">
            <a:spAutoFit/>
          </a:bodyPr>
          <a:lstStyle/>
          <a:p>
            <a:r>
              <a:rPr lang="en-US" sz="1200" dirty="0">
                <a:solidFill>
                  <a:schemeClr val="bg1"/>
                </a:solidFill>
              </a:rPr>
              <a:t>      REGATRACE workshop, 1 June 2022 </a:t>
            </a:r>
            <a:endParaRPr lang="en-GB" sz="1200" dirty="0">
              <a:solidFill>
                <a:schemeClr val="bg1"/>
              </a:solidFill>
            </a:endParaRPr>
          </a:p>
        </p:txBody>
      </p:sp>
      <p:sp>
        <p:nvSpPr>
          <p:cNvPr id="9" name="Segnaposto testo 2">
            <a:extLst>
              <a:ext uri="{FF2B5EF4-FFF2-40B4-BE49-F238E27FC236}">
                <a16:creationId xmlns:a16="http://schemas.microsoft.com/office/drawing/2014/main" id="{57AC5CB1-2B67-4471-5F4E-7D9105AAADB1}"/>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marL="0" indent="0">
              <a:buNone/>
            </a:pPr>
            <a:r>
              <a:rPr lang="it-IT" sz="2200" dirty="0">
                <a:latin typeface="Calibri light (Headings)"/>
              </a:rPr>
              <a:t>The feasibility analysis is used to determine the viability of a project idea, ensuring the project is legally and technically feasible as well as economicall justifiable.</a:t>
            </a:r>
          </a:p>
          <a:p>
            <a:pPr marL="0" indent="0">
              <a:buNone/>
            </a:pPr>
            <a:r>
              <a:rPr lang="it-IT" sz="2200" dirty="0">
                <a:latin typeface="Calibri light (Headings)"/>
              </a:rPr>
              <a:t>The feasibility study answers the basic question whether the project is worth the investment.</a:t>
            </a:r>
          </a:p>
          <a:p>
            <a:pPr marL="0" indent="0">
              <a:buNone/>
            </a:pPr>
            <a:r>
              <a:rPr lang="it-IT" sz="2200" dirty="0">
                <a:latin typeface="Calibri light (Headings)"/>
              </a:rPr>
              <a:t>A feasibility analysis evaluates the project’s potential for succes. Its </a:t>
            </a:r>
            <a:r>
              <a:rPr lang="it-IT" sz="2200" u="sng" dirty="0">
                <a:latin typeface="Calibri light (Headings)"/>
              </a:rPr>
              <a:t>perceived objectivity </a:t>
            </a:r>
            <a:r>
              <a:rPr lang="it-IT" sz="2200" dirty="0">
                <a:latin typeface="Calibri light (Headings)"/>
              </a:rPr>
              <a:t>is an essential factor for the credibility of the study both for </a:t>
            </a:r>
            <a:r>
              <a:rPr lang="it-IT" sz="2200" u="sng" dirty="0">
                <a:latin typeface="Calibri light (Headings)"/>
              </a:rPr>
              <a:t>potential investors </a:t>
            </a:r>
            <a:r>
              <a:rPr lang="it-IT" sz="2200" dirty="0">
                <a:latin typeface="Calibri light (Headings)"/>
              </a:rPr>
              <a:t>and </a:t>
            </a:r>
            <a:r>
              <a:rPr lang="it-IT" sz="2200" u="sng" dirty="0">
                <a:latin typeface="Calibri light (Headings)"/>
              </a:rPr>
              <a:t>lending institutions</a:t>
            </a:r>
            <a:r>
              <a:rPr lang="it-IT" sz="2200" dirty="0">
                <a:latin typeface="Calibri light (Headings)"/>
              </a:rPr>
              <a:t>.</a:t>
            </a:r>
          </a:p>
          <a:p>
            <a:pPr marL="0" indent="0">
              <a:buNone/>
            </a:pPr>
            <a:r>
              <a:rPr lang="it-IT" sz="2200" b="1" i="1" dirty="0">
                <a:latin typeface="Calibri light (Headings)"/>
              </a:rPr>
              <a:t>Should we preceed with the specific investment project?</a:t>
            </a:r>
          </a:p>
        </p:txBody>
      </p:sp>
    </p:spTree>
    <p:extLst>
      <p:ext uri="{BB962C8B-B14F-4D97-AF65-F5344CB8AC3E}">
        <p14:creationId xmlns:p14="http://schemas.microsoft.com/office/powerpoint/2010/main" val="156488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2BD316-1EA4-4BD1-BE1C-C9490BC86F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376524"/>
            <a:ext cx="784927" cy="481476"/>
          </a:xfrm>
          <a:prstGeom prst="rect">
            <a:avLst/>
          </a:prstGeom>
        </p:spPr>
      </p:pic>
      <p:sp>
        <p:nvSpPr>
          <p:cNvPr id="8" name="TextBox 5">
            <a:extLst>
              <a:ext uri="{FF2B5EF4-FFF2-40B4-BE49-F238E27FC236}">
                <a16:creationId xmlns:a16="http://schemas.microsoft.com/office/drawing/2014/main" id="{CFDB4947-4886-A9E7-1FEC-B19B61418A67}"/>
              </a:ext>
            </a:extLst>
          </p:cNvPr>
          <p:cNvSpPr txBox="1"/>
          <p:nvPr/>
        </p:nvSpPr>
        <p:spPr>
          <a:xfrm>
            <a:off x="914400" y="6581001"/>
            <a:ext cx="11277600" cy="276999"/>
          </a:xfrm>
          <a:prstGeom prst="rect">
            <a:avLst/>
          </a:prstGeom>
          <a:solidFill>
            <a:srgbClr val="1D2C73"/>
          </a:solidFill>
        </p:spPr>
        <p:txBody>
          <a:bodyPr wrap="square" rtlCol="0">
            <a:spAutoFit/>
          </a:bodyPr>
          <a:lstStyle/>
          <a:p>
            <a:r>
              <a:rPr lang="en-US" sz="1200" dirty="0">
                <a:solidFill>
                  <a:schemeClr val="bg1"/>
                </a:solidFill>
              </a:rPr>
              <a:t>      REGATRACE workshop, 1 June 2022 </a:t>
            </a:r>
            <a:endParaRPr lang="en-GB" sz="1200" dirty="0">
              <a:solidFill>
                <a:schemeClr val="bg1"/>
              </a:solidFill>
            </a:endParaRPr>
          </a:p>
        </p:txBody>
      </p:sp>
      <p:sp>
        <p:nvSpPr>
          <p:cNvPr id="6" name="Segnaposto testo 2">
            <a:extLst>
              <a:ext uri="{FF2B5EF4-FFF2-40B4-BE49-F238E27FC236}">
                <a16:creationId xmlns:a16="http://schemas.microsoft.com/office/drawing/2014/main" id="{ED6D6F5E-4A37-ABC2-0005-C8FA48081EDE}"/>
              </a:ext>
            </a:extLst>
          </p:cNvPr>
          <p:cNvSpPr txBox="1">
            <a:spLocks/>
          </p:cNvSpPr>
          <p:nvPr/>
        </p:nvSpPr>
        <p:spPr>
          <a:xfrm>
            <a:off x="784927" y="1894674"/>
            <a:ext cx="109360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200" b="1" dirty="0">
                <a:latin typeface="Calibri light (Headings)"/>
              </a:rPr>
              <a:t>Two types of invesments are covered.</a:t>
            </a:r>
          </a:p>
          <a:p>
            <a:pPr>
              <a:buFont typeface="Wingdings" panose="05000000000000000000" pitchFamily="2" charset="2"/>
              <a:buChar char="ü"/>
            </a:pPr>
            <a:r>
              <a:rPr lang="it-IT" sz="2200" dirty="0">
                <a:latin typeface="Calibri light (Headings)"/>
              </a:rPr>
              <a:t> The guidance focuses on the feasibilty of a </a:t>
            </a:r>
            <a:r>
              <a:rPr lang="it-IT" sz="2200" b="1" dirty="0">
                <a:latin typeface="Calibri light (Headings)"/>
              </a:rPr>
              <a:t>«green-field» biomethane investment project</a:t>
            </a:r>
          </a:p>
          <a:p>
            <a:pPr>
              <a:buFont typeface="Wingdings" panose="05000000000000000000" pitchFamily="2" charset="2"/>
              <a:buChar char="ü"/>
            </a:pPr>
            <a:r>
              <a:rPr lang="it-IT" sz="2200" dirty="0">
                <a:latin typeface="Calibri light (Headings)"/>
              </a:rPr>
              <a:t>Nevertheless, it can be used as well to </a:t>
            </a:r>
            <a:r>
              <a:rPr lang="it-IT" sz="2200" b="1" dirty="0">
                <a:latin typeface="Calibri light (Headings)"/>
              </a:rPr>
              <a:t>convert an electricity generating AD plant to a biomethane producer</a:t>
            </a:r>
          </a:p>
          <a:p>
            <a:pPr>
              <a:buFont typeface="Wingdings" panose="05000000000000000000" pitchFamily="2" charset="2"/>
              <a:buChar char="ü"/>
            </a:pPr>
            <a:endParaRPr lang="it-IT" sz="2200" b="1" dirty="0">
              <a:latin typeface="Calibri light (Headings)"/>
            </a:endParaRPr>
          </a:p>
          <a:p>
            <a:pPr marL="0" indent="0">
              <a:buNone/>
            </a:pPr>
            <a:r>
              <a:rPr lang="it-IT" sz="2200" b="1" dirty="0">
                <a:latin typeface="Calibri light (Headings)"/>
              </a:rPr>
              <a:t>Based upon the analysis, the project developers can approach potential investors and financing institutions.</a:t>
            </a:r>
          </a:p>
          <a:p>
            <a:pPr marL="0" indent="0">
              <a:buNone/>
            </a:pPr>
            <a:r>
              <a:rPr lang="it-IT" sz="2200" b="1" dirty="0">
                <a:latin typeface="Calibri light (Headings)"/>
              </a:rPr>
              <a:t>Th study will also assist the project developers in their communication with the respective authorities and politicians in securing their support for the project.</a:t>
            </a:r>
          </a:p>
        </p:txBody>
      </p:sp>
      <p:sp>
        <p:nvSpPr>
          <p:cNvPr id="9" name="TextBox 8">
            <a:extLst>
              <a:ext uri="{FF2B5EF4-FFF2-40B4-BE49-F238E27FC236}">
                <a16:creationId xmlns:a16="http://schemas.microsoft.com/office/drawing/2014/main" id="{1AE02692-D317-8A41-5FEA-A23972270C95}"/>
              </a:ext>
            </a:extLst>
          </p:cNvPr>
          <p:cNvSpPr txBox="1"/>
          <p:nvPr/>
        </p:nvSpPr>
        <p:spPr>
          <a:xfrm>
            <a:off x="838200" y="681037"/>
            <a:ext cx="8218446" cy="523220"/>
          </a:xfrm>
          <a:prstGeom prst="rect">
            <a:avLst/>
          </a:prstGeom>
          <a:noFill/>
        </p:spPr>
        <p:txBody>
          <a:bodyPr wrap="square" rtlCol="0">
            <a:spAutoFit/>
          </a:bodyPr>
          <a:lstStyle/>
          <a:p>
            <a:pPr marL="0" lvl="0" indent="0">
              <a:buNone/>
            </a:pPr>
            <a:r>
              <a:rPr lang="it-IT" sz="2800" b="1" dirty="0"/>
              <a:t>Where can de feasibility study be used for?</a:t>
            </a:r>
          </a:p>
        </p:txBody>
      </p:sp>
    </p:spTree>
    <p:extLst>
      <p:ext uri="{BB962C8B-B14F-4D97-AF65-F5344CB8AC3E}">
        <p14:creationId xmlns:p14="http://schemas.microsoft.com/office/powerpoint/2010/main" val="394410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2BD316-1EA4-4BD1-BE1C-C9490BC86F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376524"/>
            <a:ext cx="784927" cy="481476"/>
          </a:xfrm>
          <a:prstGeom prst="rect">
            <a:avLst/>
          </a:prstGeom>
        </p:spPr>
      </p:pic>
      <p:sp>
        <p:nvSpPr>
          <p:cNvPr id="11" name="Rettangolo 10">
            <a:extLst>
              <a:ext uri="{FF2B5EF4-FFF2-40B4-BE49-F238E27FC236}">
                <a16:creationId xmlns:a16="http://schemas.microsoft.com/office/drawing/2014/main" id="{4A7BD3A0-C583-4F2A-A04C-B9719522F046}"/>
              </a:ext>
            </a:extLst>
          </p:cNvPr>
          <p:cNvSpPr/>
          <p:nvPr/>
        </p:nvSpPr>
        <p:spPr>
          <a:xfrm>
            <a:off x="347468" y="1972691"/>
            <a:ext cx="6592417" cy="2800767"/>
          </a:xfrm>
          <a:prstGeom prst="rect">
            <a:avLst/>
          </a:prstGeom>
        </p:spPr>
        <p:txBody>
          <a:bodyPr wrap="square">
            <a:spAutoFit/>
          </a:bodyPr>
          <a:lstStyle/>
          <a:p>
            <a:pPr marL="457200" indent="-457200" algn="just">
              <a:buSzPts val="1400"/>
              <a:buFont typeface="Arial" panose="020B0604020202020204" pitchFamily="34" charset="0"/>
              <a:buChar char="•"/>
            </a:pPr>
            <a:r>
              <a:rPr lang="en-GB" sz="2200" dirty="0">
                <a:latin typeface="+mj-lt"/>
              </a:rPr>
              <a:t>Among the actions in the </a:t>
            </a:r>
            <a:r>
              <a:rPr lang="en-GB" sz="2200" b="1" dirty="0" err="1">
                <a:latin typeface="+mj-lt"/>
              </a:rPr>
              <a:t>The</a:t>
            </a:r>
            <a:r>
              <a:rPr lang="en-GB" sz="2200" b="1" dirty="0">
                <a:latin typeface="+mj-lt"/>
              </a:rPr>
              <a:t> Biomethane Action </a:t>
            </a:r>
            <a:r>
              <a:rPr lang="en-GB" sz="2200" dirty="0">
                <a:latin typeface="+mj-lt"/>
              </a:rPr>
              <a:t>Plan, the EC highlights the </a:t>
            </a:r>
            <a:r>
              <a:rPr lang="en-GB" sz="2200" b="1" dirty="0">
                <a:latin typeface="+mj-lt"/>
              </a:rPr>
              <a:t>integration of research results, including REGATRACE</a:t>
            </a:r>
            <a:r>
              <a:rPr lang="en-GB" sz="2200" dirty="0">
                <a:latin typeface="+mj-lt"/>
              </a:rPr>
              <a:t>,</a:t>
            </a:r>
            <a:r>
              <a:rPr lang="en-GB" sz="2200" b="1" dirty="0">
                <a:latin typeface="+mj-lt"/>
              </a:rPr>
              <a:t> </a:t>
            </a:r>
            <a:r>
              <a:rPr lang="en-GB" sz="2200" dirty="0">
                <a:latin typeface="+mj-lt"/>
              </a:rPr>
              <a:t>in the pan-European methane grid access action plan.</a:t>
            </a:r>
            <a:endParaRPr lang="en-GB" sz="2200" dirty="0">
              <a:solidFill>
                <a:schemeClr val="bg2">
                  <a:lumMod val="50000"/>
                </a:schemeClr>
              </a:solidFill>
              <a:latin typeface="+mj-lt"/>
            </a:endParaRPr>
          </a:p>
          <a:p>
            <a:pPr marL="457200" indent="-457200" algn="just">
              <a:buSzPts val="1400"/>
              <a:buFont typeface="Arial" panose="020B0604020202020204" pitchFamily="34" charset="0"/>
              <a:buChar char="•"/>
            </a:pPr>
            <a:endParaRPr lang="en-GB" sz="2200" dirty="0">
              <a:solidFill>
                <a:schemeClr val="bg2">
                  <a:lumMod val="50000"/>
                </a:schemeClr>
              </a:solidFill>
              <a:latin typeface="+mj-lt"/>
            </a:endParaRPr>
          </a:p>
          <a:p>
            <a:pPr marL="457200" indent="-457200" algn="just">
              <a:buSzPts val="1400"/>
              <a:buFont typeface="Arial" panose="020B0604020202020204" pitchFamily="34" charset="0"/>
              <a:buChar char="•"/>
            </a:pPr>
            <a:r>
              <a:rPr lang="en-GB" sz="2200" dirty="0">
                <a:latin typeface="+mj-lt"/>
              </a:rPr>
              <a:t>This gives great opportunity to especially </a:t>
            </a:r>
            <a:r>
              <a:rPr lang="en-GB" sz="2200" b="1" dirty="0">
                <a:latin typeface="+mj-lt"/>
              </a:rPr>
              <a:t>D7.3 Recommendations for EU and national policy makers </a:t>
            </a:r>
            <a:r>
              <a:rPr lang="en-GB" sz="2200" dirty="0">
                <a:latin typeface="+mj-lt"/>
              </a:rPr>
              <a:t>to be recognized by policy makers.</a:t>
            </a:r>
          </a:p>
        </p:txBody>
      </p:sp>
      <p:pic>
        <p:nvPicPr>
          <p:cNvPr id="12" name="Immagine 11">
            <a:extLst>
              <a:ext uri="{FF2B5EF4-FFF2-40B4-BE49-F238E27FC236}">
                <a16:creationId xmlns:a16="http://schemas.microsoft.com/office/drawing/2014/main" id="{C0601276-0020-49EC-ACC0-CBC86B8B44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700"/>
          <a:stretch/>
        </p:blipFill>
        <p:spPr>
          <a:xfrm>
            <a:off x="7447786" y="2600513"/>
            <a:ext cx="4118691" cy="1989833"/>
          </a:xfrm>
          <a:prstGeom prst="rect">
            <a:avLst/>
          </a:prstGeom>
        </p:spPr>
      </p:pic>
      <p:sp>
        <p:nvSpPr>
          <p:cNvPr id="8" name="TextBox 5">
            <a:extLst>
              <a:ext uri="{FF2B5EF4-FFF2-40B4-BE49-F238E27FC236}">
                <a16:creationId xmlns:a16="http://schemas.microsoft.com/office/drawing/2014/main" id="{3CC7C289-3CA2-DD99-0EDF-48B9BFF7C21E}"/>
              </a:ext>
            </a:extLst>
          </p:cNvPr>
          <p:cNvSpPr txBox="1"/>
          <p:nvPr/>
        </p:nvSpPr>
        <p:spPr>
          <a:xfrm>
            <a:off x="914400" y="6581001"/>
            <a:ext cx="11277600" cy="276999"/>
          </a:xfrm>
          <a:prstGeom prst="rect">
            <a:avLst/>
          </a:prstGeom>
          <a:solidFill>
            <a:srgbClr val="1D2C73"/>
          </a:solidFill>
        </p:spPr>
        <p:txBody>
          <a:bodyPr wrap="square" rtlCol="0">
            <a:spAutoFit/>
          </a:bodyPr>
          <a:lstStyle/>
          <a:p>
            <a:r>
              <a:rPr lang="en-US" sz="1200" dirty="0">
                <a:solidFill>
                  <a:schemeClr val="bg1"/>
                </a:solidFill>
              </a:rPr>
              <a:t>      REGATRACE workshop, 1 June 2022 </a:t>
            </a:r>
            <a:endParaRPr lang="en-GB" sz="1200" dirty="0">
              <a:solidFill>
                <a:schemeClr val="bg1"/>
              </a:solidFill>
            </a:endParaRPr>
          </a:p>
        </p:txBody>
      </p:sp>
      <p:sp>
        <p:nvSpPr>
          <p:cNvPr id="10" name="TextBox 9">
            <a:extLst>
              <a:ext uri="{FF2B5EF4-FFF2-40B4-BE49-F238E27FC236}">
                <a16:creationId xmlns:a16="http://schemas.microsoft.com/office/drawing/2014/main" id="{BA58D694-A143-4326-C76E-B2B00B5B3E80}"/>
              </a:ext>
            </a:extLst>
          </p:cNvPr>
          <p:cNvSpPr txBox="1"/>
          <p:nvPr/>
        </p:nvSpPr>
        <p:spPr>
          <a:xfrm>
            <a:off x="838200" y="681037"/>
            <a:ext cx="8218446" cy="523220"/>
          </a:xfrm>
          <a:prstGeom prst="rect">
            <a:avLst/>
          </a:prstGeom>
          <a:noFill/>
        </p:spPr>
        <p:txBody>
          <a:bodyPr wrap="square" rtlCol="0">
            <a:spAutoFit/>
          </a:bodyPr>
          <a:lstStyle/>
          <a:p>
            <a:pPr>
              <a:buSzPts val="1400"/>
            </a:pPr>
            <a:r>
              <a:rPr lang="en-GB" sz="2800" b="1" dirty="0"/>
              <a:t>REGATRACE mention in </a:t>
            </a:r>
            <a:r>
              <a:rPr lang="en-GB" sz="2800" b="1" dirty="0" err="1"/>
              <a:t>REPowerEU</a:t>
            </a:r>
            <a:endParaRPr lang="en-US" sz="28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09175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B78F5C-BA3F-49E9-BE8A-DC0FB3D8D44D}"/>
              </a:ext>
            </a:extLst>
          </p:cNvPr>
          <p:cNvSpPr txBox="1"/>
          <p:nvPr/>
        </p:nvSpPr>
        <p:spPr>
          <a:xfrm>
            <a:off x="7323171" y="2070474"/>
            <a:ext cx="4634859" cy="584775"/>
          </a:xfrm>
          <a:prstGeom prst="rect">
            <a:avLst/>
          </a:prstGeom>
          <a:noFill/>
        </p:spPr>
        <p:txBody>
          <a:bodyPr wrap="none" rtlCol="0">
            <a:spAutoFit/>
          </a:bodyPr>
          <a:lstStyle/>
          <a:p>
            <a:r>
              <a:rPr lang="en-US" sz="3200" dirty="0">
                <a:solidFill>
                  <a:schemeClr val="bg1">
                    <a:lumMod val="50000"/>
                  </a:schemeClr>
                </a:solidFill>
              </a:rPr>
              <a:t>Thanks for your attention! </a:t>
            </a:r>
            <a:endParaRPr lang="en-GB" sz="3200" dirty="0">
              <a:solidFill>
                <a:schemeClr val="bg1">
                  <a:lumMod val="50000"/>
                </a:schemeClr>
              </a:solidFill>
            </a:endParaRPr>
          </a:p>
        </p:txBody>
      </p:sp>
      <p:sp>
        <p:nvSpPr>
          <p:cNvPr id="7" name="TextBox 6">
            <a:extLst>
              <a:ext uri="{FF2B5EF4-FFF2-40B4-BE49-F238E27FC236}">
                <a16:creationId xmlns:a16="http://schemas.microsoft.com/office/drawing/2014/main" id="{F0880CFC-6C55-4C22-AFC0-6C08C802A4BC}"/>
              </a:ext>
            </a:extLst>
          </p:cNvPr>
          <p:cNvSpPr txBox="1"/>
          <p:nvPr/>
        </p:nvSpPr>
        <p:spPr>
          <a:xfrm>
            <a:off x="7515451" y="3110369"/>
            <a:ext cx="3503850" cy="2031325"/>
          </a:xfrm>
          <a:prstGeom prst="rect">
            <a:avLst/>
          </a:prstGeom>
          <a:noFill/>
        </p:spPr>
        <p:txBody>
          <a:bodyPr wrap="square" rtlCol="0">
            <a:spAutoFit/>
          </a:bodyPr>
          <a:lstStyle/>
          <a:p>
            <a:pPr algn="ctr"/>
            <a:r>
              <a:rPr lang="en-US" dirty="0">
                <a:solidFill>
                  <a:schemeClr val="bg1">
                    <a:lumMod val="50000"/>
                  </a:schemeClr>
                </a:solidFill>
              </a:rPr>
              <a:t>Stefano Proietti, Loriana Paolucci</a:t>
            </a:r>
          </a:p>
          <a:p>
            <a:pPr algn="ctr"/>
            <a:r>
              <a:rPr lang="en-US" dirty="0">
                <a:solidFill>
                  <a:schemeClr val="bg1">
                    <a:lumMod val="50000"/>
                  </a:schemeClr>
                </a:solidFill>
              </a:rPr>
              <a:t>ISINNOVA</a:t>
            </a:r>
          </a:p>
          <a:p>
            <a:pPr algn="ctr"/>
            <a:r>
              <a:rPr lang="en-US" dirty="0">
                <a:solidFill>
                  <a:schemeClr val="bg1">
                    <a:lumMod val="50000"/>
                  </a:schemeClr>
                </a:solidFill>
              </a:rPr>
              <a:t>Contact details </a:t>
            </a:r>
          </a:p>
          <a:p>
            <a:pPr algn="ctr"/>
            <a:r>
              <a:rPr lang="en-US" dirty="0">
                <a:solidFill>
                  <a:schemeClr val="bg1">
                    <a:lumMod val="50000"/>
                  </a:schemeClr>
                </a:solidFill>
                <a:hlinkClick r:id="rId2"/>
              </a:rPr>
              <a:t>sproietti@isinnova.org</a:t>
            </a:r>
            <a:r>
              <a:rPr lang="en-US" dirty="0">
                <a:solidFill>
                  <a:schemeClr val="bg1">
                    <a:lumMod val="50000"/>
                  </a:schemeClr>
                </a:solidFill>
              </a:rPr>
              <a:t> </a:t>
            </a:r>
          </a:p>
          <a:p>
            <a:pPr algn="ctr"/>
            <a:r>
              <a:rPr lang="en-US" dirty="0">
                <a:solidFill>
                  <a:schemeClr val="bg1">
                    <a:lumMod val="50000"/>
                  </a:schemeClr>
                </a:solidFill>
                <a:hlinkClick r:id="rId2"/>
              </a:rPr>
              <a:t>lpaolucci@isinnova.org</a:t>
            </a:r>
            <a:r>
              <a:rPr lang="en-US" dirty="0">
                <a:solidFill>
                  <a:schemeClr val="bg1">
                    <a:lumMod val="50000"/>
                  </a:schemeClr>
                </a:solidFill>
              </a:rPr>
              <a:t> </a:t>
            </a:r>
          </a:p>
          <a:p>
            <a:pPr algn="ctr"/>
            <a:r>
              <a:rPr lang="en-US" dirty="0">
                <a:solidFill>
                  <a:schemeClr val="bg1">
                    <a:lumMod val="50000"/>
                  </a:schemeClr>
                </a:solidFill>
                <a:hlinkClick r:id="rId3"/>
              </a:rPr>
              <a:t>www.regatrace.eu</a:t>
            </a:r>
            <a:endParaRPr lang="en-US" dirty="0">
              <a:solidFill>
                <a:schemeClr val="bg1">
                  <a:lumMod val="50000"/>
                </a:schemeClr>
              </a:solidFill>
            </a:endParaRPr>
          </a:p>
          <a:p>
            <a:pPr algn="ctr"/>
            <a:r>
              <a:rPr lang="en-US" dirty="0">
                <a:solidFill>
                  <a:schemeClr val="bg1">
                    <a:lumMod val="50000"/>
                  </a:schemeClr>
                </a:solidFill>
                <a:hlinkClick r:id="rId4"/>
              </a:rPr>
              <a:t>www.isinnova.org</a:t>
            </a:r>
            <a:r>
              <a:rPr lang="en-US" dirty="0">
                <a:solidFill>
                  <a:schemeClr val="bg1">
                    <a:lumMod val="50000"/>
                  </a:schemeClr>
                </a:solidFill>
              </a:rPr>
              <a:t> </a:t>
            </a:r>
            <a:endParaRPr lang="en-GB" dirty="0">
              <a:solidFill>
                <a:schemeClr val="bg1">
                  <a:lumMod val="50000"/>
                </a:schemeClr>
              </a:solidFill>
            </a:endParaRPr>
          </a:p>
        </p:txBody>
      </p:sp>
      <p:cxnSp>
        <p:nvCxnSpPr>
          <p:cNvPr id="8" name="Straight Connector 7">
            <a:extLst>
              <a:ext uri="{FF2B5EF4-FFF2-40B4-BE49-F238E27FC236}">
                <a16:creationId xmlns:a16="http://schemas.microsoft.com/office/drawing/2014/main" id="{E9AA4D44-EAB3-4A5D-B003-133D32181447}"/>
              </a:ext>
            </a:extLst>
          </p:cNvPr>
          <p:cNvCxnSpPr>
            <a:cxnSpLocks/>
          </p:cNvCxnSpPr>
          <p:nvPr/>
        </p:nvCxnSpPr>
        <p:spPr>
          <a:xfrm>
            <a:off x="7156580" y="2655249"/>
            <a:ext cx="4709606" cy="0"/>
          </a:xfrm>
          <a:prstGeom prst="line">
            <a:avLst/>
          </a:prstGeom>
          <a:ln w="38100" cap="rnd" cmpd="thinThick">
            <a:solidFill>
              <a:srgbClr val="A3C9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AA90BC-7563-495B-8333-59CD4424AA38}"/>
              </a:ext>
            </a:extLst>
          </p:cNvPr>
          <p:cNvCxnSpPr>
            <a:cxnSpLocks/>
          </p:cNvCxnSpPr>
          <p:nvPr/>
        </p:nvCxnSpPr>
        <p:spPr>
          <a:xfrm>
            <a:off x="6744673" y="2807511"/>
            <a:ext cx="4790869" cy="0"/>
          </a:xfrm>
          <a:prstGeom prst="line">
            <a:avLst/>
          </a:prstGeom>
          <a:ln w="38100" cap="rnd" cmpd="thinThick">
            <a:solidFill>
              <a:srgbClr val="1D2C7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8606C7D-CC87-4A38-8242-5FC69CE3693B}"/>
              </a:ext>
            </a:extLst>
          </p:cNvPr>
          <p:cNvSpPr txBox="1"/>
          <p:nvPr/>
        </p:nvSpPr>
        <p:spPr>
          <a:xfrm>
            <a:off x="923191" y="6581001"/>
            <a:ext cx="11268809" cy="276999"/>
          </a:xfrm>
          <a:prstGeom prst="rect">
            <a:avLst/>
          </a:prstGeom>
          <a:solidFill>
            <a:srgbClr val="1D2C73"/>
          </a:solidFill>
        </p:spPr>
        <p:txBody>
          <a:bodyPr wrap="square" rtlCol="0">
            <a:spAutoFit/>
          </a:bodyPr>
          <a:lstStyle/>
          <a:p>
            <a:r>
              <a:rPr lang="en-US" sz="1200" dirty="0">
                <a:solidFill>
                  <a:schemeClr val="bg1"/>
                </a:solidFill>
              </a:rPr>
              <a:t>     </a:t>
            </a:r>
            <a:endParaRPr lang="en-GB" sz="1200" dirty="0">
              <a:solidFill>
                <a:schemeClr val="bg1"/>
              </a:solidFill>
            </a:endParaRPr>
          </a:p>
        </p:txBody>
      </p:sp>
      <p:pic>
        <p:nvPicPr>
          <p:cNvPr id="35" name="Picture 34">
            <a:extLst>
              <a:ext uri="{FF2B5EF4-FFF2-40B4-BE49-F238E27FC236}">
                <a16:creationId xmlns:a16="http://schemas.microsoft.com/office/drawing/2014/main" id="{A393F377-0EC7-4B07-B337-F0DFD6A8769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45" y="6376524"/>
            <a:ext cx="784927" cy="481476"/>
          </a:xfrm>
          <a:prstGeom prst="rect">
            <a:avLst/>
          </a:prstGeom>
        </p:spPr>
      </p:pic>
      <p:sp>
        <p:nvSpPr>
          <p:cNvPr id="36" name="Rectangle 35">
            <a:extLst>
              <a:ext uri="{FF2B5EF4-FFF2-40B4-BE49-F238E27FC236}">
                <a16:creationId xmlns:a16="http://schemas.microsoft.com/office/drawing/2014/main" id="{8806F753-B758-4A7F-9770-4BEB4A3AC2B3}"/>
              </a:ext>
            </a:extLst>
          </p:cNvPr>
          <p:cNvSpPr/>
          <p:nvPr/>
        </p:nvSpPr>
        <p:spPr>
          <a:xfrm>
            <a:off x="857755" y="6590449"/>
            <a:ext cx="8840551" cy="246221"/>
          </a:xfrm>
          <a:prstGeom prst="rect">
            <a:avLst/>
          </a:prstGeom>
        </p:spPr>
        <p:txBody>
          <a:bodyPr wrap="square">
            <a:spAutoFit/>
          </a:bodyPr>
          <a:lstStyle/>
          <a:p>
            <a:r>
              <a:rPr lang="en-GB" sz="1000" dirty="0">
                <a:solidFill>
                  <a:schemeClr val="bg1"/>
                </a:solidFill>
              </a:rPr>
              <a:t>       This project receives funding from the European Union’s Horizon 2020 Framework Programme Research and Innovation under Grant Agreement no. 857796 </a:t>
            </a:r>
          </a:p>
        </p:txBody>
      </p:sp>
      <p:pic>
        <p:nvPicPr>
          <p:cNvPr id="37" name="Picture 21">
            <a:extLst>
              <a:ext uri="{FF2B5EF4-FFF2-40B4-BE49-F238E27FC236}">
                <a16:creationId xmlns:a16="http://schemas.microsoft.com/office/drawing/2014/main" id="{F6F8BA3E-AACF-42AF-8EAC-56EE970794BC}"/>
              </a:ext>
            </a:extLst>
          </p:cNvPr>
          <p:cNvPicPr>
            <a:picLocks noChangeAspect="1"/>
          </p:cNvPicPr>
          <p:nvPr/>
        </p:nvPicPr>
        <p:blipFill>
          <a:blip r:embed="rId6"/>
          <a:stretch>
            <a:fillRect/>
          </a:stretch>
        </p:blipFill>
        <p:spPr>
          <a:xfrm>
            <a:off x="4907565" y="1638608"/>
            <a:ext cx="1115740" cy="585050"/>
          </a:xfrm>
          <a:prstGeom prst="rect">
            <a:avLst/>
          </a:prstGeom>
        </p:spPr>
      </p:pic>
      <p:pic>
        <p:nvPicPr>
          <p:cNvPr id="38" name="Picture 22">
            <a:extLst>
              <a:ext uri="{FF2B5EF4-FFF2-40B4-BE49-F238E27FC236}">
                <a16:creationId xmlns:a16="http://schemas.microsoft.com/office/drawing/2014/main" id="{DE73A04A-E6F8-4995-B80A-D5E417FC69AA}"/>
              </a:ext>
            </a:extLst>
          </p:cNvPr>
          <p:cNvPicPr>
            <a:picLocks noChangeAspect="1"/>
          </p:cNvPicPr>
          <p:nvPr/>
        </p:nvPicPr>
        <p:blipFill>
          <a:blip r:embed="rId7"/>
          <a:stretch>
            <a:fillRect/>
          </a:stretch>
        </p:blipFill>
        <p:spPr>
          <a:xfrm>
            <a:off x="1387600" y="2236472"/>
            <a:ext cx="591146" cy="1080370"/>
          </a:xfrm>
          <a:prstGeom prst="rect">
            <a:avLst/>
          </a:prstGeom>
        </p:spPr>
      </p:pic>
      <p:pic>
        <p:nvPicPr>
          <p:cNvPr id="39" name="Picture 23">
            <a:extLst>
              <a:ext uri="{FF2B5EF4-FFF2-40B4-BE49-F238E27FC236}">
                <a16:creationId xmlns:a16="http://schemas.microsoft.com/office/drawing/2014/main" id="{E9E09B3B-390D-445E-9F60-0054F4BBF383}"/>
              </a:ext>
            </a:extLst>
          </p:cNvPr>
          <p:cNvPicPr>
            <a:picLocks noChangeAspect="1"/>
          </p:cNvPicPr>
          <p:nvPr/>
        </p:nvPicPr>
        <p:blipFill>
          <a:blip r:embed="rId8"/>
          <a:stretch>
            <a:fillRect/>
          </a:stretch>
        </p:blipFill>
        <p:spPr>
          <a:xfrm>
            <a:off x="2340015" y="2351508"/>
            <a:ext cx="1136136" cy="533430"/>
          </a:xfrm>
          <a:prstGeom prst="rect">
            <a:avLst/>
          </a:prstGeom>
        </p:spPr>
      </p:pic>
      <p:pic>
        <p:nvPicPr>
          <p:cNvPr id="40" name="Picture 24">
            <a:extLst>
              <a:ext uri="{FF2B5EF4-FFF2-40B4-BE49-F238E27FC236}">
                <a16:creationId xmlns:a16="http://schemas.microsoft.com/office/drawing/2014/main" id="{00D4C068-76C6-49BB-B6F9-79FE1C96150C}"/>
              </a:ext>
            </a:extLst>
          </p:cNvPr>
          <p:cNvPicPr>
            <a:picLocks noChangeAspect="1"/>
          </p:cNvPicPr>
          <p:nvPr/>
        </p:nvPicPr>
        <p:blipFill>
          <a:blip r:embed="rId9"/>
          <a:stretch>
            <a:fillRect/>
          </a:stretch>
        </p:blipFill>
        <p:spPr>
          <a:xfrm>
            <a:off x="1303615" y="3378722"/>
            <a:ext cx="1018552" cy="509277"/>
          </a:xfrm>
          <a:prstGeom prst="rect">
            <a:avLst/>
          </a:prstGeom>
        </p:spPr>
      </p:pic>
      <p:pic>
        <p:nvPicPr>
          <p:cNvPr id="41" name="Picture 25">
            <a:extLst>
              <a:ext uri="{FF2B5EF4-FFF2-40B4-BE49-F238E27FC236}">
                <a16:creationId xmlns:a16="http://schemas.microsoft.com/office/drawing/2014/main" id="{14CE21EC-D9BC-47D2-83C9-6C7AE8D43AD1}"/>
              </a:ext>
            </a:extLst>
          </p:cNvPr>
          <p:cNvPicPr>
            <a:picLocks noChangeAspect="1"/>
          </p:cNvPicPr>
          <p:nvPr/>
        </p:nvPicPr>
        <p:blipFill>
          <a:blip r:embed="rId10"/>
          <a:stretch>
            <a:fillRect/>
          </a:stretch>
        </p:blipFill>
        <p:spPr>
          <a:xfrm>
            <a:off x="3683842" y="2242494"/>
            <a:ext cx="774444" cy="849090"/>
          </a:xfrm>
          <a:prstGeom prst="rect">
            <a:avLst/>
          </a:prstGeom>
        </p:spPr>
      </p:pic>
      <p:pic>
        <p:nvPicPr>
          <p:cNvPr id="42" name="Picture 26">
            <a:extLst>
              <a:ext uri="{FF2B5EF4-FFF2-40B4-BE49-F238E27FC236}">
                <a16:creationId xmlns:a16="http://schemas.microsoft.com/office/drawing/2014/main" id="{87FAECB0-1857-4A81-9EC1-2304048CAA5E}"/>
              </a:ext>
            </a:extLst>
          </p:cNvPr>
          <p:cNvPicPr>
            <a:picLocks noChangeAspect="1"/>
          </p:cNvPicPr>
          <p:nvPr/>
        </p:nvPicPr>
        <p:blipFill>
          <a:blip r:embed="rId11"/>
          <a:stretch>
            <a:fillRect/>
          </a:stretch>
        </p:blipFill>
        <p:spPr>
          <a:xfrm>
            <a:off x="4663339" y="2234953"/>
            <a:ext cx="1395624" cy="588425"/>
          </a:xfrm>
          <a:prstGeom prst="rect">
            <a:avLst/>
          </a:prstGeom>
        </p:spPr>
      </p:pic>
      <p:pic>
        <p:nvPicPr>
          <p:cNvPr id="43" name="Picture 27">
            <a:extLst>
              <a:ext uri="{FF2B5EF4-FFF2-40B4-BE49-F238E27FC236}">
                <a16:creationId xmlns:a16="http://schemas.microsoft.com/office/drawing/2014/main" id="{1EF39E30-1C3C-4912-9DE3-C0E66B17967D}"/>
              </a:ext>
            </a:extLst>
          </p:cNvPr>
          <p:cNvPicPr>
            <a:picLocks noChangeAspect="1"/>
          </p:cNvPicPr>
          <p:nvPr/>
        </p:nvPicPr>
        <p:blipFill>
          <a:blip r:embed="rId12"/>
          <a:stretch>
            <a:fillRect/>
          </a:stretch>
        </p:blipFill>
        <p:spPr>
          <a:xfrm>
            <a:off x="5249042" y="3064985"/>
            <a:ext cx="795324" cy="631581"/>
          </a:xfrm>
          <a:prstGeom prst="rect">
            <a:avLst/>
          </a:prstGeom>
        </p:spPr>
      </p:pic>
      <p:pic>
        <p:nvPicPr>
          <p:cNvPr id="44" name="Picture 28">
            <a:extLst>
              <a:ext uri="{FF2B5EF4-FFF2-40B4-BE49-F238E27FC236}">
                <a16:creationId xmlns:a16="http://schemas.microsoft.com/office/drawing/2014/main" id="{51550D4F-6E8C-4826-BF11-F67F1DBFB3E6}"/>
              </a:ext>
            </a:extLst>
          </p:cNvPr>
          <p:cNvPicPr>
            <a:picLocks noChangeAspect="1"/>
          </p:cNvPicPr>
          <p:nvPr/>
        </p:nvPicPr>
        <p:blipFill>
          <a:blip r:embed="rId13"/>
          <a:stretch>
            <a:fillRect/>
          </a:stretch>
        </p:blipFill>
        <p:spPr>
          <a:xfrm>
            <a:off x="2003712" y="3937465"/>
            <a:ext cx="1537881" cy="484666"/>
          </a:xfrm>
          <a:prstGeom prst="rect">
            <a:avLst/>
          </a:prstGeom>
        </p:spPr>
      </p:pic>
      <p:pic>
        <p:nvPicPr>
          <p:cNvPr id="45" name="Picture 29">
            <a:extLst>
              <a:ext uri="{FF2B5EF4-FFF2-40B4-BE49-F238E27FC236}">
                <a16:creationId xmlns:a16="http://schemas.microsoft.com/office/drawing/2014/main" id="{7C575DC4-784E-4A97-B19A-E0EDDF5BDB48}"/>
              </a:ext>
            </a:extLst>
          </p:cNvPr>
          <p:cNvPicPr>
            <a:picLocks noChangeAspect="1"/>
          </p:cNvPicPr>
          <p:nvPr/>
        </p:nvPicPr>
        <p:blipFill>
          <a:blip r:embed="rId14"/>
          <a:stretch>
            <a:fillRect/>
          </a:stretch>
        </p:blipFill>
        <p:spPr>
          <a:xfrm>
            <a:off x="2394692" y="3291525"/>
            <a:ext cx="1272712" cy="546563"/>
          </a:xfrm>
          <a:prstGeom prst="rect">
            <a:avLst/>
          </a:prstGeom>
        </p:spPr>
      </p:pic>
      <p:pic>
        <p:nvPicPr>
          <p:cNvPr id="46" name="Picture 30">
            <a:extLst>
              <a:ext uri="{FF2B5EF4-FFF2-40B4-BE49-F238E27FC236}">
                <a16:creationId xmlns:a16="http://schemas.microsoft.com/office/drawing/2014/main" id="{24435F0C-8091-456A-9C7E-7898D194128D}"/>
              </a:ext>
            </a:extLst>
          </p:cNvPr>
          <p:cNvPicPr>
            <a:picLocks noChangeAspect="1"/>
          </p:cNvPicPr>
          <p:nvPr/>
        </p:nvPicPr>
        <p:blipFill>
          <a:blip r:embed="rId15"/>
          <a:stretch>
            <a:fillRect/>
          </a:stretch>
        </p:blipFill>
        <p:spPr>
          <a:xfrm>
            <a:off x="3855648" y="3207237"/>
            <a:ext cx="1164043" cy="574463"/>
          </a:xfrm>
          <a:prstGeom prst="rect">
            <a:avLst/>
          </a:prstGeom>
        </p:spPr>
      </p:pic>
      <p:pic>
        <p:nvPicPr>
          <p:cNvPr id="47" name="Picture 4" descr="RÃ©sultat de recherche d'images pour &quot;EUROPEAN RENEWABLE GAS REGISTRY&quot;">
            <a:extLst>
              <a:ext uri="{FF2B5EF4-FFF2-40B4-BE49-F238E27FC236}">
                <a16:creationId xmlns:a16="http://schemas.microsoft.com/office/drawing/2014/main" id="{C19C1546-B6E8-47B1-BCB5-51C2EA0773B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73048" y="4158395"/>
            <a:ext cx="1257269" cy="890417"/>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Rounded Corners 31">
            <a:extLst>
              <a:ext uri="{FF2B5EF4-FFF2-40B4-BE49-F238E27FC236}">
                <a16:creationId xmlns:a16="http://schemas.microsoft.com/office/drawing/2014/main" id="{C21E5A93-501E-44F3-985B-F2460564E08C}"/>
              </a:ext>
            </a:extLst>
          </p:cNvPr>
          <p:cNvSpPr/>
          <p:nvPr/>
        </p:nvSpPr>
        <p:spPr>
          <a:xfrm>
            <a:off x="1087490" y="1378859"/>
            <a:ext cx="5159829" cy="3704252"/>
          </a:xfrm>
          <a:prstGeom prst="roundRect">
            <a:avLst/>
          </a:prstGeom>
          <a:no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6" descr="RÃ©sultat de recherche d'images pour &quot;ELERING AS&quot;">
            <a:extLst>
              <a:ext uri="{FF2B5EF4-FFF2-40B4-BE49-F238E27FC236}">
                <a16:creationId xmlns:a16="http://schemas.microsoft.com/office/drawing/2014/main" id="{781F1994-C31F-453C-8049-83F3854A5F2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04369" y="3995613"/>
            <a:ext cx="1145275" cy="39512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2">
            <a:extLst>
              <a:ext uri="{FF2B5EF4-FFF2-40B4-BE49-F238E27FC236}">
                <a16:creationId xmlns:a16="http://schemas.microsoft.com/office/drawing/2014/main" id="{13EAA72D-B87D-4748-B389-5A8032109D0C}"/>
              </a:ext>
            </a:extLst>
          </p:cNvPr>
          <p:cNvPicPr>
            <a:picLocks noChangeAspect="1"/>
          </p:cNvPicPr>
          <p:nvPr/>
        </p:nvPicPr>
        <p:blipFill>
          <a:blip r:embed="rId18"/>
          <a:stretch>
            <a:fillRect/>
          </a:stretch>
        </p:blipFill>
        <p:spPr>
          <a:xfrm>
            <a:off x="5233855" y="4053018"/>
            <a:ext cx="621206" cy="803517"/>
          </a:xfrm>
          <a:prstGeom prst="rect">
            <a:avLst/>
          </a:prstGeom>
        </p:spPr>
      </p:pic>
      <p:pic>
        <p:nvPicPr>
          <p:cNvPr id="51" name="Picture 3" descr="Logo&#10;&#10;Description automatically generated">
            <a:extLst>
              <a:ext uri="{FF2B5EF4-FFF2-40B4-BE49-F238E27FC236}">
                <a16:creationId xmlns:a16="http://schemas.microsoft.com/office/drawing/2014/main" id="{6C7AF04E-D16E-4203-BC0F-4332CC9F695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476151" y="1621610"/>
            <a:ext cx="1115740" cy="488800"/>
          </a:xfrm>
          <a:prstGeom prst="rect">
            <a:avLst/>
          </a:prstGeom>
        </p:spPr>
      </p:pic>
      <p:pic>
        <p:nvPicPr>
          <p:cNvPr id="52" name="Picture 9" descr="Logo, company name&#10;&#10;Description automatically generated">
            <a:extLst>
              <a:ext uri="{FF2B5EF4-FFF2-40B4-BE49-F238E27FC236}">
                <a16:creationId xmlns:a16="http://schemas.microsoft.com/office/drawing/2014/main" id="{5E01A837-1ED6-44DD-BF1B-A1429C1D5505}"/>
              </a:ext>
            </a:extLst>
          </p:cNvPr>
          <p:cNvPicPr>
            <a:picLocks noChangeAspect="1"/>
          </p:cNvPicPr>
          <p:nvPr/>
        </p:nvPicPr>
        <p:blipFill rotWithShape="1">
          <a:blip r:embed="rId20">
            <a:extLst>
              <a:ext uri="{28A0092B-C50C-407E-A947-70E740481C1C}">
                <a14:useLocalDpi xmlns:a14="http://schemas.microsoft.com/office/drawing/2010/main" val="0"/>
              </a:ext>
            </a:extLst>
          </a:blip>
          <a:srcRect l="1" t="29647" r="-755" b="28782"/>
          <a:stretch/>
        </p:blipFill>
        <p:spPr>
          <a:xfrm>
            <a:off x="3333394" y="4546998"/>
            <a:ext cx="1195817" cy="395120"/>
          </a:xfrm>
          <a:prstGeom prst="rect">
            <a:avLst/>
          </a:prstGeom>
        </p:spPr>
      </p:pic>
      <p:pic>
        <p:nvPicPr>
          <p:cNvPr id="53" name="Picture 11" descr="Logo&#10;&#10;Description automatically generated">
            <a:extLst>
              <a:ext uri="{FF2B5EF4-FFF2-40B4-BE49-F238E27FC236}">
                <a16:creationId xmlns:a16="http://schemas.microsoft.com/office/drawing/2014/main" id="{CC9D88B7-F73F-469E-BC47-4C0704C5D84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71074" y="1668173"/>
            <a:ext cx="1537882" cy="422431"/>
          </a:xfrm>
          <a:prstGeom prst="rect">
            <a:avLst/>
          </a:prstGeom>
        </p:spPr>
      </p:pic>
    </p:spTree>
    <p:extLst>
      <p:ext uri="{BB962C8B-B14F-4D97-AF65-F5344CB8AC3E}">
        <p14:creationId xmlns:p14="http://schemas.microsoft.com/office/powerpoint/2010/main" val="404630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BD610D-B7D3-47C2-8F50-E6379EFA7910}"/>
              </a:ext>
            </a:extLst>
          </p:cNvPr>
          <p:cNvSpPr txBox="1"/>
          <p:nvPr/>
        </p:nvSpPr>
        <p:spPr>
          <a:xfrm>
            <a:off x="689772" y="649440"/>
            <a:ext cx="7091265" cy="769441"/>
          </a:xfrm>
          <a:prstGeom prst="rect">
            <a:avLst/>
          </a:prstGeom>
          <a:noFill/>
        </p:spPr>
        <p:txBody>
          <a:bodyPr wrap="square" rtlCol="0">
            <a:spAutoFit/>
          </a:bodyPr>
          <a:lstStyle/>
          <a:p>
            <a:pPr>
              <a:spcBef>
                <a:spcPct val="0"/>
              </a:spcBef>
              <a:defRPr/>
            </a:pPr>
            <a:r>
              <a:rPr lang="en-US" sz="4400" b="1" dirty="0"/>
              <a:t>Project Summary</a:t>
            </a:r>
            <a:endParaRPr lang="de-AT" sz="4400" b="1" dirty="0"/>
          </a:p>
        </p:txBody>
      </p:sp>
      <p:pic>
        <p:nvPicPr>
          <p:cNvPr id="7" name="Picture 6">
            <a:extLst>
              <a:ext uri="{FF2B5EF4-FFF2-40B4-BE49-F238E27FC236}">
                <a16:creationId xmlns:a16="http://schemas.microsoft.com/office/drawing/2014/main" id="{942BD316-1EA4-4BD1-BE1C-C9490BC86F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376524"/>
            <a:ext cx="784927" cy="481476"/>
          </a:xfrm>
          <a:prstGeom prst="rect">
            <a:avLst/>
          </a:prstGeom>
        </p:spPr>
      </p:pic>
      <p:sp>
        <p:nvSpPr>
          <p:cNvPr id="8" name="Rettangolo 7">
            <a:extLst>
              <a:ext uri="{FF2B5EF4-FFF2-40B4-BE49-F238E27FC236}">
                <a16:creationId xmlns:a16="http://schemas.microsoft.com/office/drawing/2014/main" id="{06558A9D-E6FD-4E0B-ACBE-A0BAEE844852}"/>
              </a:ext>
            </a:extLst>
          </p:cNvPr>
          <p:cNvSpPr/>
          <p:nvPr/>
        </p:nvSpPr>
        <p:spPr>
          <a:xfrm>
            <a:off x="410546" y="1847477"/>
            <a:ext cx="7008270" cy="2747547"/>
          </a:xfrm>
          <a:prstGeom prst="rect">
            <a:avLst/>
          </a:prstGeom>
        </p:spPr>
        <p:txBody>
          <a:bodyPr wrap="square">
            <a:spAutoFit/>
          </a:bodyPr>
          <a:lstStyle/>
          <a:p>
            <a:pPr marL="285750" indent="-285750" algn="just">
              <a:lnSpc>
                <a:spcPct val="150000"/>
              </a:lnSpc>
              <a:spcAft>
                <a:spcPts val="400"/>
              </a:spcAft>
              <a:buSzPts val="1400"/>
              <a:buFont typeface="Arial" panose="020B0604020202020204" pitchFamily="34" charset="0"/>
              <a:buChar char="•"/>
            </a:pPr>
            <a:r>
              <a:rPr lang="en-US" b="1" dirty="0">
                <a:solidFill>
                  <a:srgbClr val="000000"/>
                </a:solidFill>
                <a:latin typeface="+mj-lt"/>
              </a:rPr>
              <a:t>REGATRACE</a:t>
            </a:r>
            <a:r>
              <a:rPr lang="en-US" dirty="0">
                <a:solidFill>
                  <a:srgbClr val="000000"/>
                </a:solidFill>
                <a:latin typeface="+mj-lt"/>
              </a:rPr>
              <a:t>: </a:t>
            </a:r>
            <a:r>
              <a:rPr lang="en-GB" b="1" dirty="0" err="1">
                <a:latin typeface="+mj-lt"/>
              </a:rPr>
              <a:t>RE</a:t>
            </a:r>
            <a:r>
              <a:rPr lang="en-GB" dirty="0" err="1">
                <a:latin typeface="+mj-lt"/>
              </a:rPr>
              <a:t>newable</a:t>
            </a:r>
            <a:r>
              <a:rPr lang="en-GB" dirty="0">
                <a:latin typeface="+mj-lt"/>
              </a:rPr>
              <a:t> </a:t>
            </a:r>
            <a:r>
              <a:rPr lang="en-GB" b="1" dirty="0">
                <a:latin typeface="+mj-lt"/>
              </a:rPr>
              <a:t>GA</a:t>
            </a:r>
            <a:r>
              <a:rPr lang="en-GB" dirty="0">
                <a:latin typeface="+mj-lt"/>
              </a:rPr>
              <a:t>s </a:t>
            </a:r>
            <a:r>
              <a:rPr lang="en-GB" b="1" dirty="0" err="1">
                <a:latin typeface="+mj-lt"/>
              </a:rPr>
              <a:t>TRA</a:t>
            </a:r>
            <a:r>
              <a:rPr lang="en-GB" dirty="0" err="1">
                <a:latin typeface="+mj-lt"/>
              </a:rPr>
              <a:t>de</a:t>
            </a:r>
            <a:r>
              <a:rPr lang="en-GB" dirty="0">
                <a:latin typeface="+mj-lt"/>
              </a:rPr>
              <a:t> </a:t>
            </a:r>
            <a:r>
              <a:rPr lang="en-GB" b="1" dirty="0">
                <a:latin typeface="+mj-lt"/>
              </a:rPr>
              <a:t>Ce</a:t>
            </a:r>
            <a:r>
              <a:rPr lang="en-GB" dirty="0">
                <a:latin typeface="+mj-lt"/>
              </a:rPr>
              <a:t>ntre in </a:t>
            </a:r>
            <a:r>
              <a:rPr lang="en-GB" b="1" dirty="0">
                <a:latin typeface="+mj-lt"/>
              </a:rPr>
              <a:t>E</a:t>
            </a:r>
            <a:r>
              <a:rPr lang="en-GB" dirty="0">
                <a:latin typeface="+mj-lt"/>
              </a:rPr>
              <a:t>urope </a:t>
            </a:r>
            <a:r>
              <a:rPr lang="en-US" b="1" dirty="0">
                <a:solidFill>
                  <a:srgbClr val="000000"/>
                </a:solidFill>
                <a:latin typeface="+mj-lt"/>
              </a:rPr>
              <a:t>(HORIZON 2020);</a:t>
            </a:r>
            <a:endParaRPr lang="en-US" dirty="0">
              <a:solidFill>
                <a:srgbClr val="000000"/>
              </a:solidFill>
              <a:latin typeface="+mj-lt"/>
            </a:endParaRPr>
          </a:p>
          <a:p>
            <a:pPr marL="285750" indent="-285750" algn="just">
              <a:lnSpc>
                <a:spcPct val="150000"/>
              </a:lnSpc>
              <a:spcAft>
                <a:spcPts val="400"/>
              </a:spcAft>
              <a:buSzPts val="1400"/>
              <a:buFont typeface="Arial" panose="020B0604020202020204" pitchFamily="34" charset="0"/>
              <a:buChar char="•"/>
            </a:pPr>
            <a:r>
              <a:rPr lang="en-US" b="1" dirty="0">
                <a:solidFill>
                  <a:srgbClr val="000000"/>
                </a:solidFill>
                <a:latin typeface="+mj-lt"/>
              </a:rPr>
              <a:t>42</a:t>
            </a:r>
            <a:r>
              <a:rPr lang="en-US" dirty="0">
                <a:solidFill>
                  <a:srgbClr val="000000"/>
                </a:solidFill>
                <a:latin typeface="+mj-lt"/>
              </a:rPr>
              <a:t> months (June 2019- November 2022);</a:t>
            </a:r>
          </a:p>
          <a:p>
            <a:pPr marL="285750" indent="-285750" algn="just">
              <a:spcAft>
                <a:spcPts val="400"/>
              </a:spcAft>
              <a:buSzPts val="1400"/>
              <a:buFont typeface="Arial" panose="020B0604020202020204" pitchFamily="34" charset="0"/>
              <a:buChar char="•"/>
            </a:pPr>
            <a:r>
              <a:rPr lang="it-IT" b="1" dirty="0">
                <a:solidFill>
                  <a:srgbClr val="000000"/>
                </a:solidFill>
                <a:latin typeface="+mj-lt"/>
              </a:rPr>
              <a:t>16</a:t>
            </a:r>
            <a:r>
              <a:rPr lang="it-IT" dirty="0">
                <a:solidFill>
                  <a:srgbClr val="000000"/>
                </a:solidFill>
                <a:latin typeface="+mj-lt"/>
              </a:rPr>
              <a:t> partners in </a:t>
            </a:r>
            <a:r>
              <a:rPr lang="it-IT" b="1" dirty="0">
                <a:solidFill>
                  <a:srgbClr val="000000"/>
                </a:solidFill>
                <a:latin typeface="+mj-lt"/>
              </a:rPr>
              <a:t>11</a:t>
            </a:r>
            <a:r>
              <a:rPr lang="it-IT" dirty="0">
                <a:solidFill>
                  <a:srgbClr val="000000"/>
                </a:solidFill>
                <a:latin typeface="+mj-lt"/>
              </a:rPr>
              <a:t> countries: ISINNOVA, CIB (IT), EBA, AIB, ERGaR, Fluxys (BE), RFGI (IE), DENA, DBFZ (DE), AGCS (AT), </a:t>
            </a:r>
            <a:r>
              <a:rPr lang="it-IT" dirty="0" err="1">
                <a:solidFill>
                  <a:srgbClr val="000000"/>
                </a:solidFill>
                <a:latin typeface="+mj-lt"/>
              </a:rPr>
              <a:t>Elering</a:t>
            </a:r>
            <a:r>
              <a:rPr lang="it-IT" dirty="0">
                <a:solidFill>
                  <a:srgbClr val="000000"/>
                </a:solidFill>
                <a:latin typeface="+mj-lt"/>
              </a:rPr>
              <a:t> (EE), UPEBI (PL), ARBIO (RO), NEDGIA (ES), Amber (LT), </a:t>
            </a:r>
            <a:r>
              <a:rPr lang="it-IT" dirty="0" err="1">
                <a:solidFill>
                  <a:srgbClr val="000000"/>
                </a:solidFill>
                <a:latin typeface="+mj-lt"/>
              </a:rPr>
              <a:t>CzBA</a:t>
            </a:r>
            <a:r>
              <a:rPr lang="it-IT" dirty="0">
                <a:solidFill>
                  <a:srgbClr val="000000"/>
                </a:solidFill>
                <a:latin typeface="+mj-lt"/>
              </a:rPr>
              <a:t> (CZ), ARBIO (RO)</a:t>
            </a:r>
          </a:p>
          <a:p>
            <a:pPr marL="285750" indent="-285750" algn="just">
              <a:lnSpc>
                <a:spcPct val="150000"/>
              </a:lnSpc>
              <a:spcAft>
                <a:spcPts val="400"/>
              </a:spcAft>
              <a:buSzPts val="1400"/>
              <a:buFont typeface="Arial" panose="020B0604020202020204" pitchFamily="34" charset="0"/>
              <a:buChar char="•"/>
            </a:pPr>
            <a:r>
              <a:rPr lang="it-IT" b="1" dirty="0">
                <a:solidFill>
                  <a:srgbClr val="000000"/>
                </a:solidFill>
                <a:latin typeface="+mj-lt"/>
              </a:rPr>
              <a:t>10</a:t>
            </a:r>
            <a:r>
              <a:rPr lang="it-IT" dirty="0">
                <a:solidFill>
                  <a:srgbClr val="000000"/>
                </a:solidFill>
                <a:latin typeface="+mj-lt"/>
              </a:rPr>
              <a:t> EBA </a:t>
            </a:r>
            <a:r>
              <a:rPr lang="it-IT" dirty="0" err="1">
                <a:solidFill>
                  <a:srgbClr val="000000"/>
                </a:solidFill>
                <a:latin typeface="+mj-lt"/>
              </a:rPr>
              <a:t>Linked</a:t>
            </a:r>
            <a:r>
              <a:rPr lang="it-IT" dirty="0">
                <a:solidFill>
                  <a:srgbClr val="000000"/>
                </a:solidFill>
                <a:latin typeface="+mj-lt"/>
              </a:rPr>
              <a:t> Third Parties + </a:t>
            </a:r>
            <a:r>
              <a:rPr lang="it-IT" b="1" dirty="0">
                <a:solidFill>
                  <a:srgbClr val="000000"/>
                </a:solidFill>
                <a:latin typeface="+mj-lt"/>
              </a:rPr>
              <a:t>5</a:t>
            </a:r>
            <a:r>
              <a:rPr lang="it-IT" dirty="0">
                <a:solidFill>
                  <a:srgbClr val="000000"/>
                </a:solidFill>
                <a:latin typeface="+mj-lt"/>
              </a:rPr>
              <a:t> ERGaR </a:t>
            </a:r>
            <a:r>
              <a:rPr lang="it-IT" dirty="0" err="1">
                <a:solidFill>
                  <a:srgbClr val="000000"/>
                </a:solidFill>
                <a:latin typeface="+mj-lt"/>
              </a:rPr>
              <a:t>Linked</a:t>
            </a:r>
            <a:r>
              <a:rPr lang="it-IT" dirty="0">
                <a:solidFill>
                  <a:srgbClr val="000000"/>
                </a:solidFill>
                <a:latin typeface="+mj-lt"/>
              </a:rPr>
              <a:t> Third Parties</a:t>
            </a:r>
          </a:p>
          <a:p>
            <a:pPr marL="285750" indent="-285750" algn="just">
              <a:lnSpc>
                <a:spcPct val="150000"/>
              </a:lnSpc>
              <a:spcAft>
                <a:spcPts val="400"/>
              </a:spcAft>
              <a:buSzPts val="1400"/>
              <a:buFont typeface="Arial" panose="020B0604020202020204" pitchFamily="34" charset="0"/>
              <a:buChar char="•"/>
            </a:pPr>
            <a:r>
              <a:rPr lang="en-US" b="1" dirty="0">
                <a:solidFill>
                  <a:srgbClr val="000000"/>
                </a:solidFill>
                <a:latin typeface="+mj-lt"/>
              </a:rPr>
              <a:t>3.000.485,00</a:t>
            </a:r>
            <a:r>
              <a:rPr lang="en-US" dirty="0">
                <a:solidFill>
                  <a:srgbClr val="000000"/>
                </a:solidFill>
                <a:latin typeface="+mj-lt"/>
              </a:rPr>
              <a:t> € of EC funding (</a:t>
            </a:r>
            <a:r>
              <a:rPr lang="en-US" b="1" dirty="0">
                <a:solidFill>
                  <a:srgbClr val="000000"/>
                </a:solidFill>
                <a:latin typeface="+mj-lt"/>
              </a:rPr>
              <a:t>100%</a:t>
            </a:r>
            <a:r>
              <a:rPr lang="en-US" dirty="0">
                <a:solidFill>
                  <a:srgbClr val="000000"/>
                </a:solidFill>
                <a:latin typeface="+mj-lt"/>
              </a:rPr>
              <a:t>);</a:t>
            </a:r>
          </a:p>
        </p:txBody>
      </p:sp>
      <p:pic>
        <p:nvPicPr>
          <p:cNvPr id="180" name="Immagine 179">
            <a:extLst>
              <a:ext uri="{FF2B5EF4-FFF2-40B4-BE49-F238E27FC236}">
                <a16:creationId xmlns:a16="http://schemas.microsoft.com/office/drawing/2014/main" id="{76AEA7D2-E9F4-4A4A-93CE-9D9D52713EB2}"/>
              </a:ext>
            </a:extLst>
          </p:cNvPr>
          <p:cNvPicPr>
            <a:picLocks noChangeAspect="1"/>
          </p:cNvPicPr>
          <p:nvPr/>
        </p:nvPicPr>
        <p:blipFill>
          <a:blip r:embed="rId4"/>
          <a:stretch>
            <a:fillRect/>
          </a:stretch>
        </p:blipFill>
        <p:spPr>
          <a:xfrm>
            <a:off x="7692962" y="1924910"/>
            <a:ext cx="4228795" cy="3281477"/>
          </a:xfrm>
          <a:prstGeom prst="rect">
            <a:avLst/>
          </a:prstGeom>
          <a:ln w="3175">
            <a:solidFill>
              <a:schemeClr val="tx1"/>
            </a:solidFill>
          </a:ln>
        </p:spPr>
      </p:pic>
      <p:sp>
        <p:nvSpPr>
          <p:cNvPr id="9" name="TextBox 5">
            <a:extLst>
              <a:ext uri="{FF2B5EF4-FFF2-40B4-BE49-F238E27FC236}">
                <a16:creationId xmlns:a16="http://schemas.microsoft.com/office/drawing/2014/main" id="{66DE7BA3-0F2F-033C-7971-143EECD300E2}"/>
              </a:ext>
            </a:extLst>
          </p:cNvPr>
          <p:cNvSpPr txBox="1"/>
          <p:nvPr/>
        </p:nvSpPr>
        <p:spPr>
          <a:xfrm>
            <a:off x="914400" y="6581001"/>
            <a:ext cx="11277600" cy="276999"/>
          </a:xfrm>
          <a:prstGeom prst="rect">
            <a:avLst/>
          </a:prstGeom>
          <a:solidFill>
            <a:srgbClr val="1D2C73"/>
          </a:solidFill>
        </p:spPr>
        <p:txBody>
          <a:bodyPr wrap="square" rtlCol="0">
            <a:spAutoFit/>
          </a:bodyPr>
          <a:lstStyle/>
          <a:p>
            <a:r>
              <a:rPr lang="en-US" sz="1200" dirty="0">
                <a:solidFill>
                  <a:schemeClr val="bg1"/>
                </a:solidFill>
              </a:rPr>
              <a:t>      REGATRACE workshop, 1 June 2022 </a:t>
            </a:r>
            <a:endParaRPr lang="en-GB" sz="1200" dirty="0">
              <a:solidFill>
                <a:schemeClr val="bg1"/>
              </a:solidFill>
            </a:endParaRPr>
          </a:p>
        </p:txBody>
      </p:sp>
    </p:spTree>
    <p:extLst>
      <p:ext uri="{BB962C8B-B14F-4D97-AF65-F5344CB8AC3E}">
        <p14:creationId xmlns:p14="http://schemas.microsoft.com/office/powerpoint/2010/main" val="362129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BD610D-B7D3-47C2-8F50-E6379EFA7910}"/>
              </a:ext>
            </a:extLst>
          </p:cNvPr>
          <p:cNvSpPr txBox="1"/>
          <p:nvPr/>
        </p:nvSpPr>
        <p:spPr>
          <a:xfrm>
            <a:off x="1373823" y="1599986"/>
            <a:ext cx="7091265" cy="769441"/>
          </a:xfrm>
          <a:prstGeom prst="rect">
            <a:avLst/>
          </a:prstGeom>
          <a:noFill/>
        </p:spPr>
        <p:txBody>
          <a:bodyPr wrap="square" rtlCol="0">
            <a:spAutoFit/>
          </a:bodyPr>
          <a:lstStyle/>
          <a:p>
            <a:pPr>
              <a:spcBef>
                <a:spcPct val="0"/>
              </a:spcBef>
              <a:defRPr/>
            </a:pPr>
            <a:r>
              <a:rPr lang="en-US" sz="4400" b="1" dirty="0"/>
              <a:t>Project objective</a:t>
            </a:r>
            <a:endParaRPr lang="de-AT" sz="4400" b="1" dirty="0"/>
          </a:p>
        </p:txBody>
      </p:sp>
      <p:pic>
        <p:nvPicPr>
          <p:cNvPr id="7" name="Picture 6">
            <a:extLst>
              <a:ext uri="{FF2B5EF4-FFF2-40B4-BE49-F238E27FC236}">
                <a16:creationId xmlns:a16="http://schemas.microsoft.com/office/drawing/2014/main" id="{942BD316-1EA4-4BD1-BE1C-C9490BC86F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376524"/>
            <a:ext cx="784927" cy="481476"/>
          </a:xfrm>
          <a:prstGeom prst="rect">
            <a:avLst/>
          </a:prstGeom>
        </p:spPr>
      </p:pic>
      <p:sp>
        <p:nvSpPr>
          <p:cNvPr id="8" name="Rettangolo 7">
            <a:extLst>
              <a:ext uri="{FF2B5EF4-FFF2-40B4-BE49-F238E27FC236}">
                <a16:creationId xmlns:a16="http://schemas.microsoft.com/office/drawing/2014/main" id="{06558A9D-E6FD-4E0B-ACBE-A0BAEE844852}"/>
              </a:ext>
            </a:extLst>
          </p:cNvPr>
          <p:cNvSpPr/>
          <p:nvPr/>
        </p:nvSpPr>
        <p:spPr>
          <a:xfrm>
            <a:off x="1373823" y="3068008"/>
            <a:ext cx="9585330" cy="1815882"/>
          </a:xfrm>
          <a:prstGeom prst="rect">
            <a:avLst/>
          </a:prstGeom>
        </p:spPr>
        <p:txBody>
          <a:bodyPr wrap="square">
            <a:spAutoFit/>
          </a:bodyPr>
          <a:lstStyle/>
          <a:p>
            <a:pPr algn="just">
              <a:spcAft>
                <a:spcPts val="300"/>
              </a:spcAft>
              <a:buSzPts val="1400"/>
            </a:pPr>
            <a:r>
              <a:rPr lang="en-US" sz="2800" dirty="0">
                <a:solidFill>
                  <a:srgbClr val="000000"/>
                </a:solidFill>
                <a:latin typeface="+mj-lt"/>
              </a:rPr>
              <a:t>The aim is to create an </a:t>
            </a:r>
            <a:r>
              <a:rPr lang="en-GB" sz="2800" dirty="0">
                <a:latin typeface="+mj-lt"/>
              </a:rPr>
              <a:t>efficient system based on issuing and trading </a:t>
            </a:r>
            <a:r>
              <a:rPr lang="en-GB" sz="2800" b="1" dirty="0">
                <a:latin typeface="+mj-lt"/>
              </a:rPr>
              <a:t>biomethane/renewable gases certificates </a:t>
            </a:r>
            <a:r>
              <a:rPr lang="en-GB" sz="2800" dirty="0">
                <a:latin typeface="+mj-lt"/>
              </a:rPr>
              <a:t>(including </a:t>
            </a:r>
            <a:r>
              <a:rPr lang="en-GB" sz="2800" dirty="0" err="1">
                <a:latin typeface="+mj-lt"/>
              </a:rPr>
              <a:t>GoO</a:t>
            </a:r>
            <a:r>
              <a:rPr lang="en-GB" sz="2800" dirty="0">
                <a:latin typeface="+mj-lt"/>
              </a:rPr>
              <a:t> and </a:t>
            </a:r>
            <a:r>
              <a:rPr lang="en-GB" sz="2800" dirty="0" err="1">
                <a:latin typeface="+mj-lt"/>
              </a:rPr>
              <a:t>PoS</a:t>
            </a:r>
            <a:r>
              <a:rPr lang="en-GB" sz="2800" dirty="0">
                <a:latin typeface="+mj-lt"/>
              </a:rPr>
              <a:t>) and to support </a:t>
            </a:r>
            <a:r>
              <a:rPr lang="en-GB" sz="2800" b="1" dirty="0">
                <a:latin typeface="+mj-lt"/>
              </a:rPr>
              <a:t>market development </a:t>
            </a:r>
            <a:r>
              <a:rPr lang="en-GB" sz="2800" dirty="0">
                <a:latin typeface="+mj-lt"/>
              </a:rPr>
              <a:t>(with several guidelines, participatory workshops, etc.);</a:t>
            </a:r>
            <a:endParaRPr lang="en-GB" sz="2800" b="1" dirty="0">
              <a:latin typeface="+mj-lt"/>
            </a:endParaRPr>
          </a:p>
        </p:txBody>
      </p:sp>
      <p:sp>
        <p:nvSpPr>
          <p:cNvPr id="9" name="TextBox 5">
            <a:extLst>
              <a:ext uri="{FF2B5EF4-FFF2-40B4-BE49-F238E27FC236}">
                <a16:creationId xmlns:a16="http://schemas.microsoft.com/office/drawing/2014/main" id="{66DE7BA3-0F2F-033C-7971-143EECD300E2}"/>
              </a:ext>
            </a:extLst>
          </p:cNvPr>
          <p:cNvSpPr txBox="1"/>
          <p:nvPr/>
        </p:nvSpPr>
        <p:spPr>
          <a:xfrm>
            <a:off x="914400" y="6581001"/>
            <a:ext cx="11277600" cy="276999"/>
          </a:xfrm>
          <a:prstGeom prst="rect">
            <a:avLst/>
          </a:prstGeom>
          <a:solidFill>
            <a:srgbClr val="1D2C73"/>
          </a:solidFill>
        </p:spPr>
        <p:txBody>
          <a:bodyPr wrap="square" rtlCol="0">
            <a:spAutoFit/>
          </a:bodyPr>
          <a:lstStyle/>
          <a:p>
            <a:r>
              <a:rPr lang="en-US" sz="1200" dirty="0">
                <a:solidFill>
                  <a:schemeClr val="bg1"/>
                </a:solidFill>
              </a:rPr>
              <a:t>      REGATRACE workshop, 1 June 2022 </a:t>
            </a:r>
            <a:endParaRPr lang="en-GB" sz="1200" dirty="0">
              <a:solidFill>
                <a:schemeClr val="bg1"/>
              </a:solidFill>
            </a:endParaRPr>
          </a:p>
        </p:txBody>
      </p:sp>
    </p:spTree>
    <p:extLst>
      <p:ext uri="{BB962C8B-B14F-4D97-AF65-F5344CB8AC3E}">
        <p14:creationId xmlns:p14="http://schemas.microsoft.com/office/powerpoint/2010/main" val="367860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2BD316-1EA4-4BD1-BE1C-C9490BC86F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376524"/>
            <a:ext cx="784927" cy="481476"/>
          </a:xfrm>
          <a:prstGeom prst="rect">
            <a:avLst/>
          </a:prstGeom>
        </p:spPr>
      </p:pic>
      <p:sp>
        <p:nvSpPr>
          <p:cNvPr id="11" name="Rettangolo 10">
            <a:extLst>
              <a:ext uri="{FF2B5EF4-FFF2-40B4-BE49-F238E27FC236}">
                <a16:creationId xmlns:a16="http://schemas.microsoft.com/office/drawing/2014/main" id="{A6D7291C-B28C-4354-B16E-E607F49BEBAB}"/>
              </a:ext>
            </a:extLst>
          </p:cNvPr>
          <p:cNvSpPr/>
          <p:nvPr/>
        </p:nvSpPr>
        <p:spPr>
          <a:xfrm>
            <a:off x="410547" y="1846856"/>
            <a:ext cx="6840760" cy="2462213"/>
          </a:xfrm>
          <a:prstGeom prst="rect">
            <a:avLst/>
          </a:prstGeom>
        </p:spPr>
        <p:txBody>
          <a:bodyPr wrap="square">
            <a:spAutoFit/>
          </a:bodyPr>
          <a:lstStyle/>
          <a:p>
            <a:pPr marL="457200" indent="-457200" algn="just">
              <a:buSzPts val="1400"/>
              <a:buFont typeface="Arial" panose="020B0604020202020204" pitchFamily="34" charset="0"/>
              <a:buChar char="•"/>
            </a:pPr>
            <a:r>
              <a:rPr lang="en-GB" sz="2200" b="1" dirty="0">
                <a:latin typeface="+mj-lt"/>
              </a:rPr>
              <a:t>Guidelines</a:t>
            </a:r>
            <a:r>
              <a:rPr lang="en-GB" sz="2200" dirty="0">
                <a:latin typeface="+mj-lt"/>
              </a:rPr>
              <a:t> for establishing national biomethane registries </a:t>
            </a:r>
          </a:p>
          <a:p>
            <a:pPr marL="457200" indent="-457200" algn="just">
              <a:buSzPts val="1400"/>
              <a:buFont typeface="Arial" panose="020B0604020202020204" pitchFamily="34" charset="0"/>
              <a:buChar char="•"/>
            </a:pPr>
            <a:endParaRPr lang="en-GB" sz="2200" dirty="0">
              <a:latin typeface="+mj-lt"/>
            </a:endParaRPr>
          </a:p>
          <a:p>
            <a:pPr marL="457200" indent="-457200" algn="just">
              <a:buSzPts val="1400"/>
              <a:buFont typeface="Arial" panose="020B0604020202020204" pitchFamily="34" charset="0"/>
              <a:buChar char="•"/>
            </a:pPr>
            <a:r>
              <a:rPr lang="en-GB" sz="2200" dirty="0">
                <a:latin typeface="+mj-lt"/>
              </a:rPr>
              <a:t>Set-up of national/regional biomethane </a:t>
            </a:r>
            <a:r>
              <a:rPr lang="en-GB" sz="2200" b="1" dirty="0">
                <a:latin typeface="+mj-lt"/>
              </a:rPr>
              <a:t>registries</a:t>
            </a:r>
            <a:r>
              <a:rPr lang="en-GB" sz="2200" dirty="0">
                <a:latin typeface="+mj-lt"/>
              </a:rPr>
              <a:t> in the target countries (</a:t>
            </a:r>
            <a:r>
              <a:rPr lang="en-GB" sz="2200" b="1" dirty="0">
                <a:latin typeface="+mj-lt"/>
              </a:rPr>
              <a:t>BE, ES, IE, IT, LT, POL and CZ</a:t>
            </a:r>
            <a:r>
              <a:rPr lang="en-GB" sz="2200" dirty="0">
                <a:latin typeface="+mj-lt"/>
              </a:rPr>
              <a:t>).</a:t>
            </a:r>
            <a:endParaRPr lang="en-GB" sz="2200" dirty="0">
              <a:solidFill>
                <a:schemeClr val="bg2">
                  <a:lumMod val="50000"/>
                </a:schemeClr>
              </a:solidFill>
              <a:latin typeface="+mj-lt"/>
            </a:endParaRPr>
          </a:p>
          <a:p>
            <a:pPr marL="457200" indent="-457200" algn="just">
              <a:buSzPts val="1400"/>
              <a:buFont typeface="Arial" panose="020B0604020202020204" pitchFamily="34" charset="0"/>
              <a:buChar char="•"/>
            </a:pPr>
            <a:endParaRPr lang="en-US" sz="2200" dirty="0">
              <a:solidFill>
                <a:schemeClr val="bg2">
                  <a:lumMod val="50000"/>
                </a:schemeClr>
              </a:solidFill>
              <a:latin typeface="+mj-lt"/>
            </a:endParaRPr>
          </a:p>
          <a:p>
            <a:pPr marL="457200" indent="-457200" algn="just">
              <a:buFont typeface="Arial" panose="020B0604020202020204" pitchFamily="34" charset="0"/>
              <a:buChar char="•"/>
            </a:pPr>
            <a:endParaRPr lang="en-US" sz="2200" dirty="0">
              <a:solidFill>
                <a:schemeClr val="bg2">
                  <a:lumMod val="50000"/>
                </a:schemeClr>
              </a:solidFill>
              <a:latin typeface="+mj-lt"/>
            </a:endParaRPr>
          </a:p>
        </p:txBody>
      </p:sp>
      <p:pic>
        <p:nvPicPr>
          <p:cNvPr id="12" name="Picture 4" descr="Risultati immagini per Guidelines">
            <a:extLst>
              <a:ext uri="{FF2B5EF4-FFF2-40B4-BE49-F238E27FC236}">
                <a16:creationId xmlns:a16="http://schemas.microsoft.com/office/drawing/2014/main" id="{B4085CBE-CA2D-4ADC-8880-9BC4C07BF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290" y="2023843"/>
            <a:ext cx="4175331"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isultati immagini per Build">
            <a:extLst>
              <a:ext uri="{FF2B5EF4-FFF2-40B4-BE49-F238E27FC236}">
                <a16:creationId xmlns:a16="http://schemas.microsoft.com/office/drawing/2014/main" id="{EAD2647B-CE48-49C9-9A12-B6CEF4BB705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2394" y="3556665"/>
            <a:ext cx="4753956" cy="3024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
            <a:extLst>
              <a:ext uri="{FF2B5EF4-FFF2-40B4-BE49-F238E27FC236}">
                <a16:creationId xmlns:a16="http://schemas.microsoft.com/office/drawing/2014/main" id="{E90AA860-BB42-9E86-21CD-D08B55FF16D3}"/>
              </a:ext>
            </a:extLst>
          </p:cNvPr>
          <p:cNvSpPr txBox="1"/>
          <p:nvPr/>
        </p:nvSpPr>
        <p:spPr>
          <a:xfrm>
            <a:off x="914400" y="6581001"/>
            <a:ext cx="11277600" cy="276999"/>
          </a:xfrm>
          <a:prstGeom prst="rect">
            <a:avLst/>
          </a:prstGeom>
          <a:solidFill>
            <a:srgbClr val="1D2C73"/>
          </a:solidFill>
        </p:spPr>
        <p:txBody>
          <a:bodyPr wrap="square" rtlCol="0">
            <a:spAutoFit/>
          </a:bodyPr>
          <a:lstStyle/>
          <a:p>
            <a:r>
              <a:rPr lang="en-US" sz="1200" dirty="0">
                <a:solidFill>
                  <a:schemeClr val="bg1"/>
                </a:solidFill>
              </a:rPr>
              <a:t>      REGATRACE workshop, 1 June 2022 </a:t>
            </a:r>
            <a:endParaRPr lang="en-GB" sz="1200" dirty="0">
              <a:solidFill>
                <a:schemeClr val="bg1"/>
              </a:solidFill>
            </a:endParaRPr>
          </a:p>
        </p:txBody>
      </p:sp>
      <p:sp>
        <p:nvSpPr>
          <p:cNvPr id="9" name="TextBox 8">
            <a:extLst>
              <a:ext uri="{FF2B5EF4-FFF2-40B4-BE49-F238E27FC236}">
                <a16:creationId xmlns:a16="http://schemas.microsoft.com/office/drawing/2014/main" id="{4CEB3687-9782-AFEF-6A8C-2E02DBB3FCC9}"/>
              </a:ext>
            </a:extLst>
          </p:cNvPr>
          <p:cNvSpPr txBox="1"/>
          <p:nvPr/>
        </p:nvSpPr>
        <p:spPr>
          <a:xfrm>
            <a:off x="1112473" y="708126"/>
            <a:ext cx="8218446" cy="523220"/>
          </a:xfrm>
          <a:prstGeom prst="rect">
            <a:avLst/>
          </a:prstGeom>
          <a:noFill/>
        </p:spPr>
        <p:txBody>
          <a:bodyPr wrap="square" rtlCol="0">
            <a:spAutoFit/>
          </a:bodyPr>
          <a:lstStyle/>
          <a:p>
            <a:pPr>
              <a:buSzPts val="1400"/>
            </a:pPr>
            <a:r>
              <a:rPr lang="en-US" sz="2800" b="1" dirty="0">
                <a:solidFill>
                  <a:srgbClr val="000000"/>
                </a:solidFill>
                <a:latin typeface="Calibri" panose="020F0502020204030204" pitchFamily="34" charset="0"/>
              </a:rPr>
              <a:t>Set-up of national </a:t>
            </a:r>
            <a:r>
              <a:rPr lang="en-US" sz="2800" b="1" dirty="0" err="1">
                <a:solidFill>
                  <a:srgbClr val="000000"/>
                </a:solidFill>
                <a:latin typeface="Calibri" panose="020F0502020204030204" pitchFamily="34" charset="0"/>
              </a:rPr>
              <a:t>GoO</a:t>
            </a:r>
            <a:r>
              <a:rPr lang="en-US" sz="2800" b="1" dirty="0">
                <a:solidFill>
                  <a:srgbClr val="000000"/>
                </a:solidFill>
                <a:latin typeface="Calibri" panose="020F0502020204030204" pitchFamily="34" charset="0"/>
              </a:rPr>
              <a:t> issuing bodies </a:t>
            </a:r>
          </a:p>
        </p:txBody>
      </p:sp>
    </p:spTree>
    <p:extLst>
      <p:ext uri="{BB962C8B-B14F-4D97-AF65-F5344CB8AC3E}">
        <p14:creationId xmlns:p14="http://schemas.microsoft.com/office/powerpoint/2010/main" val="91558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BD610D-B7D3-47C2-8F50-E6379EFA7910}"/>
              </a:ext>
            </a:extLst>
          </p:cNvPr>
          <p:cNvSpPr txBox="1"/>
          <p:nvPr/>
        </p:nvSpPr>
        <p:spPr>
          <a:xfrm>
            <a:off x="1112473" y="708126"/>
            <a:ext cx="8218446" cy="523220"/>
          </a:xfrm>
          <a:prstGeom prst="rect">
            <a:avLst/>
          </a:prstGeom>
          <a:noFill/>
        </p:spPr>
        <p:txBody>
          <a:bodyPr wrap="square" rtlCol="0">
            <a:spAutoFit/>
          </a:bodyPr>
          <a:lstStyle/>
          <a:p>
            <a:pPr>
              <a:buSzPts val="1400"/>
            </a:pPr>
            <a:r>
              <a:rPr lang="en-GB" sz="2800" b="1" dirty="0"/>
              <a:t>Support for biomethane market uptake </a:t>
            </a:r>
            <a:endParaRPr lang="en-US" sz="2800" b="1" dirty="0">
              <a:solidFill>
                <a:srgbClr val="000000"/>
              </a:solidFill>
              <a:latin typeface="Calibri" panose="020F0502020204030204" pitchFamily="34" charset="0"/>
            </a:endParaRPr>
          </a:p>
        </p:txBody>
      </p:sp>
      <p:pic>
        <p:nvPicPr>
          <p:cNvPr id="7" name="Picture 6">
            <a:extLst>
              <a:ext uri="{FF2B5EF4-FFF2-40B4-BE49-F238E27FC236}">
                <a16:creationId xmlns:a16="http://schemas.microsoft.com/office/drawing/2014/main" id="{942BD316-1EA4-4BD1-BE1C-C9490BC86F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376524"/>
            <a:ext cx="784927" cy="481476"/>
          </a:xfrm>
          <a:prstGeom prst="rect">
            <a:avLst/>
          </a:prstGeom>
        </p:spPr>
      </p:pic>
      <p:sp>
        <p:nvSpPr>
          <p:cNvPr id="14" name="Rettangolo 13">
            <a:extLst>
              <a:ext uri="{FF2B5EF4-FFF2-40B4-BE49-F238E27FC236}">
                <a16:creationId xmlns:a16="http://schemas.microsoft.com/office/drawing/2014/main" id="{364D45BF-733B-4C2E-8651-313AEC07DADB}"/>
              </a:ext>
            </a:extLst>
          </p:cNvPr>
          <p:cNvSpPr/>
          <p:nvPr/>
        </p:nvSpPr>
        <p:spPr>
          <a:xfrm>
            <a:off x="1112473" y="1680866"/>
            <a:ext cx="8713915" cy="3477875"/>
          </a:xfrm>
          <a:prstGeom prst="rect">
            <a:avLst/>
          </a:prstGeom>
        </p:spPr>
        <p:txBody>
          <a:bodyPr wrap="square">
            <a:spAutoFit/>
          </a:bodyPr>
          <a:lstStyle/>
          <a:p>
            <a:pPr algn="just">
              <a:buSzPts val="1400"/>
            </a:pPr>
            <a:r>
              <a:rPr lang="en-GB" sz="2200" b="1" u="sng" dirty="0">
                <a:latin typeface="+mj-lt"/>
              </a:rPr>
              <a:t>Activity 1</a:t>
            </a:r>
            <a:r>
              <a:rPr lang="en-GB" sz="2200" b="1" dirty="0">
                <a:latin typeface="+mj-lt"/>
              </a:rPr>
              <a:t>: Mapping</a:t>
            </a:r>
            <a:r>
              <a:rPr lang="en-GB" sz="2200" dirty="0">
                <a:latin typeface="+mj-lt"/>
              </a:rPr>
              <a:t> on the state of play of renewable gases market in Europe </a:t>
            </a:r>
          </a:p>
          <a:p>
            <a:pPr marL="342900" indent="-342900" algn="just">
              <a:buSzPts val="1400"/>
              <a:buFont typeface="Wingdings" panose="05000000000000000000" pitchFamily="2" charset="2"/>
              <a:buChar char="è"/>
            </a:pPr>
            <a:r>
              <a:rPr lang="en-GB" sz="2200" dirty="0">
                <a:latin typeface="+mj-lt"/>
                <a:sym typeface="Wingdings" panose="05000000000000000000" pitchFamily="2" charset="2"/>
              </a:rPr>
              <a:t>23 European countries</a:t>
            </a:r>
          </a:p>
          <a:p>
            <a:pPr marL="342900" indent="-342900" algn="just">
              <a:buSzPts val="1400"/>
              <a:buFont typeface="Wingdings" panose="05000000000000000000" pitchFamily="2" charset="2"/>
              <a:buChar char="è"/>
            </a:pPr>
            <a:r>
              <a:rPr lang="en-GB" sz="2200" dirty="0">
                <a:latin typeface="+mj-lt"/>
                <a:sym typeface="Wingdings" panose="05000000000000000000" pitchFamily="2" charset="2"/>
              </a:rPr>
              <a:t>Published in </a:t>
            </a:r>
            <a:r>
              <a:rPr lang="en-GB" sz="2200" b="1" dirty="0">
                <a:latin typeface="+mj-lt"/>
                <a:sym typeface="Wingdings" panose="05000000000000000000" pitchFamily="2" charset="2"/>
              </a:rPr>
              <a:t>April 2020</a:t>
            </a:r>
          </a:p>
          <a:p>
            <a:pPr marL="342900" indent="-342900" algn="just">
              <a:buSzPts val="1400"/>
              <a:buFont typeface="Wingdings" panose="05000000000000000000" pitchFamily="2" charset="2"/>
              <a:buChar char="è"/>
            </a:pPr>
            <a:endParaRPr lang="en-GB" sz="2200" dirty="0">
              <a:latin typeface="+mj-lt"/>
              <a:sym typeface="Wingdings" panose="05000000000000000000" pitchFamily="2" charset="2"/>
            </a:endParaRPr>
          </a:p>
          <a:p>
            <a:pPr algn="just">
              <a:buSzPts val="1400"/>
            </a:pPr>
            <a:endParaRPr lang="en-GB" sz="2200" dirty="0">
              <a:latin typeface="+mj-lt"/>
            </a:endParaRPr>
          </a:p>
          <a:p>
            <a:pPr algn="just">
              <a:buSzPts val="1400"/>
            </a:pPr>
            <a:endParaRPr lang="en-GB" sz="2200" dirty="0">
              <a:latin typeface="+mj-lt"/>
            </a:endParaRPr>
          </a:p>
          <a:p>
            <a:pPr algn="just">
              <a:buSzPts val="1400"/>
            </a:pPr>
            <a:r>
              <a:rPr lang="en-GB" sz="2200" b="1" u="sng" dirty="0">
                <a:latin typeface="+mj-lt"/>
              </a:rPr>
              <a:t>Activity 2</a:t>
            </a:r>
            <a:r>
              <a:rPr lang="en-GB" sz="2200" dirty="0">
                <a:latin typeface="+mj-lt"/>
              </a:rPr>
              <a:t>: </a:t>
            </a:r>
            <a:r>
              <a:rPr lang="en-GB" sz="2200" b="1" dirty="0">
                <a:latin typeface="+mj-lt"/>
              </a:rPr>
              <a:t>Guidebook</a:t>
            </a:r>
            <a:r>
              <a:rPr lang="en-GB" sz="2200" dirty="0">
                <a:latin typeface="+mj-lt"/>
              </a:rPr>
              <a:t> on securing financing for biomethane investments</a:t>
            </a:r>
          </a:p>
          <a:p>
            <a:pPr marL="342900" indent="-342900" algn="just">
              <a:buSzPts val="1400"/>
              <a:buFont typeface="Wingdings" panose="05000000000000000000" pitchFamily="2" charset="2"/>
              <a:buChar char="è"/>
            </a:pPr>
            <a:r>
              <a:rPr lang="en-GB" sz="2200" dirty="0">
                <a:latin typeface="+mj-lt"/>
                <a:sym typeface="Wingdings" panose="05000000000000000000" pitchFamily="2" charset="2"/>
              </a:rPr>
              <a:t>Sources of capital investigated for 24 European countries</a:t>
            </a:r>
          </a:p>
          <a:p>
            <a:pPr marL="342900" indent="-342900" algn="just">
              <a:buSzPts val="1400"/>
              <a:buFont typeface="Wingdings" panose="05000000000000000000" pitchFamily="2" charset="2"/>
              <a:buChar char="è"/>
            </a:pPr>
            <a:r>
              <a:rPr lang="en-GB" sz="2200" dirty="0">
                <a:latin typeface="+mj-lt"/>
                <a:sym typeface="Wingdings" panose="05000000000000000000" pitchFamily="2" charset="2"/>
              </a:rPr>
              <a:t>Published in </a:t>
            </a:r>
            <a:r>
              <a:rPr lang="en-GB" sz="2200" b="1" dirty="0">
                <a:latin typeface="+mj-lt"/>
                <a:sym typeface="Wingdings" panose="05000000000000000000" pitchFamily="2" charset="2"/>
              </a:rPr>
              <a:t>November 2020</a:t>
            </a:r>
          </a:p>
        </p:txBody>
      </p:sp>
      <p:sp>
        <p:nvSpPr>
          <p:cNvPr id="8" name="TextBox 5">
            <a:extLst>
              <a:ext uri="{FF2B5EF4-FFF2-40B4-BE49-F238E27FC236}">
                <a16:creationId xmlns:a16="http://schemas.microsoft.com/office/drawing/2014/main" id="{CFDB4947-4886-A9E7-1FEC-B19B61418A67}"/>
              </a:ext>
            </a:extLst>
          </p:cNvPr>
          <p:cNvSpPr txBox="1"/>
          <p:nvPr/>
        </p:nvSpPr>
        <p:spPr>
          <a:xfrm>
            <a:off x="914400" y="6581001"/>
            <a:ext cx="11277600" cy="276999"/>
          </a:xfrm>
          <a:prstGeom prst="rect">
            <a:avLst/>
          </a:prstGeom>
          <a:solidFill>
            <a:srgbClr val="1D2C73"/>
          </a:solidFill>
        </p:spPr>
        <p:txBody>
          <a:bodyPr wrap="square" rtlCol="0">
            <a:spAutoFit/>
          </a:bodyPr>
          <a:lstStyle/>
          <a:p>
            <a:r>
              <a:rPr lang="en-US" sz="1200" dirty="0">
                <a:solidFill>
                  <a:schemeClr val="bg1"/>
                </a:solidFill>
              </a:rPr>
              <a:t>      REGATRACE workshop, 1 June 2022 </a:t>
            </a:r>
            <a:endParaRPr lang="en-GB" sz="1200" dirty="0">
              <a:solidFill>
                <a:schemeClr val="bg1"/>
              </a:solidFill>
            </a:endParaRPr>
          </a:p>
        </p:txBody>
      </p:sp>
      <p:pic>
        <p:nvPicPr>
          <p:cNvPr id="10" name="Picture 2" descr="tickbox.in - Home | Facebook">
            <a:extLst>
              <a:ext uri="{FF2B5EF4-FFF2-40B4-BE49-F238E27FC236}">
                <a16:creationId xmlns:a16="http://schemas.microsoft.com/office/drawing/2014/main" id="{1D2A56D1-2844-E4E9-BC5E-58B9522C0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30" y="1680866"/>
            <a:ext cx="495605" cy="4814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5"/>
            <a:extLst>
              <a:ext uri="{FF2B5EF4-FFF2-40B4-BE49-F238E27FC236}">
                <a16:creationId xmlns:a16="http://schemas.microsoft.com/office/drawing/2014/main" id="{CFD4FABB-91A0-D3F1-C4A5-46B14B21BEBD}"/>
              </a:ext>
            </a:extLst>
          </p:cNvPr>
          <p:cNvPicPr>
            <a:picLocks noChangeAspect="1"/>
          </p:cNvPicPr>
          <p:nvPr/>
        </p:nvPicPr>
        <p:blipFill>
          <a:blip r:embed="rId6"/>
          <a:stretch>
            <a:fillRect/>
          </a:stretch>
        </p:blipFill>
        <p:spPr>
          <a:xfrm>
            <a:off x="10068726" y="1754140"/>
            <a:ext cx="1465586" cy="2080793"/>
          </a:xfrm>
          <a:prstGeom prst="rect">
            <a:avLst/>
          </a:prstGeom>
          <a:ln>
            <a:noFill/>
          </a:ln>
          <a:effectLst>
            <a:outerShdw blurRad="292100" dist="139700" dir="2700000" algn="tl" rotWithShape="0">
              <a:srgbClr val="333333">
                <a:alpha val="65000"/>
              </a:srgbClr>
            </a:outerShdw>
          </a:effectLst>
        </p:spPr>
      </p:pic>
      <p:pic>
        <p:nvPicPr>
          <p:cNvPr id="6" name="Picture 5">
            <a:hlinkClick r:id="rId7"/>
            <a:extLst>
              <a:ext uri="{FF2B5EF4-FFF2-40B4-BE49-F238E27FC236}">
                <a16:creationId xmlns:a16="http://schemas.microsoft.com/office/drawing/2014/main" id="{64D53B3B-3AAD-839A-6925-BC3A554634BE}"/>
              </a:ext>
            </a:extLst>
          </p:cNvPr>
          <p:cNvPicPr>
            <a:picLocks noChangeAspect="1"/>
          </p:cNvPicPr>
          <p:nvPr/>
        </p:nvPicPr>
        <p:blipFill>
          <a:blip r:embed="rId8"/>
          <a:stretch>
            <a:fillRect/>
          </a:stretch>
        </p:blipFill>
        <p:spPr>
          <a:xfrm>
            <a:off x="10024461" y="4129121"/>
            <a:ext cx="1523191" cy="2157692"/>
          </a:xfrm>
          <a:prstGeom prst="rect">
            <a:avLst/>
          </a:prstGeom>
          <a:ln>
            <a:noFill/>
          </a:ln>
          <a:effectLst>
            <a:outerShdw blurRad="292100" dist="139700" dir="2700000" algn="tl" rotWithShape="0">
              <a:srgbClr val="333333">
                <a:alpha val="65000"/>
              </a:srgbClr>
            </a:outerShdw>
          </a:effectLst>
        </p:spPr>
      </p:pic>
      <p:pic>
        <p:nvPicPr>
          <p:cNvPr id="13" name="Picture 2" descr="tickbox.in - Home | Facebook">
            <a:extLst>
              <a:ext uri="{FF2B5EF4-FFF2-40B4-BE49-F238E27FC236}">
                <a16:creationId xmlns:a16="http://schemas.microsoft.com/office/drawing/2014/main" id="{13F92EF9-66BE-70AF-4713-06A94B8681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322" y="4028695"/>
            <a:ext cx="495605" cy="48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9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2BD316-1EA4-4BD1-BE1C-C9490BC86F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376524"/>
            <a:ext cx="784927" cy="481476"/>
          </a:xfrm>
          <a:prstGeom prst="rect">
            <a:avLst/>
          </a:prstGeom>
        </p:spPr>
      </p:pic>
      <p:sp>
        <p:nvSpPr>
          <p:cNvPr id="14" name="Rettangolo 13">
            <a:extLst>
              <a:ext uri="{FF2B5EF4-FFF2-40B4-BE49-F238E27FC236}">
                <a16:creationId xmlns:a16="http://schemas.microsoft.com/office/drawing/2014/main" id="{364D45BF-733B-4C2E-8651-313AEC07DADB}"/>
              </a:ext>
            </a:extLst>
          </p:cNvPr>
          <p:cNvSpPr/>
          <p:nvPr/>
        </p:nvSpPr>
        <p:spPr>
          <a:xfrm>
            <a:off x="1112473" y="1680866"/>
            <a:ext cx="8713915" cy="4154984"/>
          </a:xfrm>
          <a:prstGeom prst="rect">
            <a:avLst/>
          </a:prstGeom>
        </p:spPr>
        <p:txBody>
          <a:bodyPr wrap="square">
            <a:spAutoFit/>
          </a:bodyPr>
          <a:lstStyle/>
          <a:p>
            <a:pPr algn="just">
              <a:buSzPts val="1400"/>
            </a:pPr>
            <a:r>
              <a:rPr lang="en-GB" sz="2200" b="1" u="sng" dirty="0">
                <a:latin typeface="+mj-lt"/>
              </a:rPr>
              <a:t>Activity 3:</a:t>
            </a:r>
            <a:r>
              <a:rPr lang="en-GB" sz="2200" b="1" dirty="0">
                <a:latin typeface="+mj-lt"/>
              </a:rPr>
              <a:t> Development of national strategic visions and roadmaps </a:t>
            </a:r>
          </a:p>
          <a:p>
            <a:pPr marL="342900" indent="-342900" algn="just">
              <a:buSzPts val="1400"/>
              <a:buFont typeface="Wingdings" panose="05000000000000000000" pitchFamily="2" charset="2"/>
              <a:buChar char="è"/>
            </a:pPr>
            <a:r>
              <a:rPr lang="en-GB" sz="2200" dirty="0">
                <a:latin typeface="+mj-lt"/>
                <a:sym typeface="Wingdings" panose="05000000000000000000" pitchFamily="2" charset="2"/>
              </a:rPr>
              <a:t>Through 4 participatory workshops</a:t>
            </a:r>
          </a:p>
          <a:p>
            <a:pPr marL="342900" indent="-342900" algn="just">
              <a:buSzPts val="1400"/>
              <a:buFont typeface="Wingdings" panose="05000000000000000000" pitchFamily="2" charset="2"/>
              <a:buChar char="è"/>
            </a:pPr>
            <a:r>
              <a:rPr lang="en-GB" sz="2200" dirty="0">
                <a:latin typeface="+mj-lt"/>
                <a:sym typeface="Wingdings" panose="05000000000000000000" pitchFamily="2" charset="2"/>
              </a:rPr>
              <a:t>14 European countries</a:t>
            </a:r>
          </a:p>
          <a:p>
            <a:pPr marL="342900" indent="-342900" algn="just">
              <a:buSzPts val="1400"/>
              <a:buFont typeface="Wingdings" panose="05000000000000000000" pitchFamily="2" charset="2"/>
              <a:buChar char="è"/>
            </a:pPr>
            <a:r>
              <a:rPr lang="en-GB" sz="2200" dirty="0">
                <a:latin typeface="+mj-lt"/>
                <a:sym typeface="Wingdings" panose="05000000000000000000" pitchFamily="2" charset="2"/>
              </a:rPr>
              <a:t>Published in </a:t>
            </a:r>
            <a:r>
              <a:rPr lang="en-GB" sz="2200" b="1" dirty="0">
                <a:latin typeface="+mj-lt"/>
                <a:sym typeface="Wingdings" panose="05000000000000000000" pitchFamily="2" charset="2"/>
              </a:rPr>
              <a:t>May 2022</a:t>
            </a:r>
          </a:p>
          <a:p>
            <a:pPr algn="just">
              <a:buSzPts val="1400"/>
            </a:pPr>
            <a:endParaRPr lang="en-GB" sz="2200" dirty="0">
              <a:latin typeface="+mj-lt"/>
            </a:endParaRPr>
          </a:p>
          <a:p>
            <a:pPr algn="just">
              <a:buSzPts val="1400"/>
            </a:pPr>
            <a:endParaRPr lang="en-GB" sz="2200" b="1" u="sng" dirty="0">
              <a:latin typeface="+mj-lt"/>
            </a:endParaRPr>
          </a:p>
          <a:p>
            <a:pPr algn="just">
              <a:buSzPts val="1400"/>
            </a:pPr>
            <a:endParaRPr lang="en-GB" sz="2200" b="1" u="sng" dirty="0">
              <a:latin typeface="+mj-lt"/>
            </a:endParaRPr>
          </a:p>
          <a:p>
            <a:pPr algn="just">
              <a:buSzPts val="1400"/>
            </a:pPr>
            <a:r>
              <a:rPr lang="en-GB" sz="2200" b="1" u="sng" dirty="0">
                <a:latin typeface="+mj-lt"/>
              </a:rPr>
              <a:t>Activity 4</a:t>
            </a:r>
            <a:r>
              <a:rPr lang="en-GB" sz="2200" dirty="0">
                <a:latin typeface="+mj-lt"/>
              </a:rPr>
              <a:t>: Guidance for </a:t>
            </a:r>
            <a:r>
              <a:rPr lang="en-GB" sz="2200" b="1" dirty="0">
                <a:latin typeface="+mj-lt"/>
              </a:rPr>
              <a:t>feasibility analysis</a:t>
            </a:r>
          </a:p>
          <a:p>
            <a:pPr marL="342900" indent="-342900" algn="just">
              <a:buSzPts val="1400"/>
              <a:buFont typeface="Wingdings" panose="05000000000000000000" pitchFamily="2" charset="2"/>
              <a:buChar char="è"/>
            </a:pPr>
            <a:r>
              <a:rPr lang="en-GB" sz="2200" dirty="0">
                <a:latin typeface="+mj-lt"/>
                <a:sym typeface="Wingdings" panose="05000000000000000000" pitchFamily="2" charset="2"/>
              </a:rPr>
              <a:t>Through 4 participatory workshops</a:t>
            </a:r>
          </a:p>
          <a:p>
            <a:pPr marL="342900" indent="-342900" algn="just">
              <a:buSzPts val="1400"/>
              <a:buFont typeface="Wingdings" panose="05000000000000000000" pitchFamily="2" charset="2"/>
              <a:buChar char="è"/>
            </a:pPr>
            <a:r>
              <a:rPr lang="en-GB" sz="2200" dirty="0">
                <a:latin typeface="+mj-lt"/>
                <a:sym typeface="Wingdings" panose="05000000000000000000" pitchFamily="2" charset="2"/>
              </a:rPr>
              <a:t>Incl. a feasibility case study for 6 countries (</a:t>
            </a:r>
            <a:r>
              <a:rPr lang="it-IT" sz="2200" dirty="0">
                <a:latin typeface="+mj-lt"/>
              </a:rPr>
              <a:t>BE, CZ, ES, </a:t>
            </a:r>
            <a:r>
              <a:rPr lang="it-IT" sz="2200" b="1" dirty="0">
                <a:latin typeface="+mj-lt"/>
              </a:rPr>
              <a:t>IE</a:t>
            </a:r>
            <a:r>
              <a:rPr lang="it-IT" sz="2200" dirty="0">
                <a:latin typeface="+mj-lt"/>
              </a:rPr>
              <a:t>, IT, and PL</a:t>
            </a:r>
            <a:r>
              <a:rPr lang="en-GB" sz="2200" dirty="0">
                <a:latin typeface="+mj-lt"/>
                <a:sym typeface="Wingdings" panose="05000000000000000000" pitchFamily="2" charset="2"/>
              </a:rPr>
              <a:t>)</a:t>
            </a:r>
          </a:p>
          <a:p>
            <a:pPr marL="342900" indent="-342900" algn="just">
              <a:buSzPts val="1400"/>
              <a:buFont typeface="Wingdings" panose="05000000000000000000" pitchFamily="2" charset="2"/>
              <a:buChar char="è"/>
            </a:pPr>
            <a:r>
              <a:rPr lang="en-GB" sz="2200" dirty="0">
                <a:latin typeface="+mj-lt"/>
                <a:sym typeface="Wingdings" panose="05000000000000000000" pitchFamily="2" charset="2"/>
              </a:rPr>
              <a:t>13 European countries</a:t>
            </a:r>
          </a:p>
          <a:p>
            <a:pPr marL="342900" indent="-342900" algn="just">
              <a:buSzPts val="1400"/>
              <a:buFont typeface="Wingdings" panose="05000000000000000000" pitchFamily="2" charset="2"/>
              <a:buChar char="è"/>
            </a:pPr>
            <a:r>
              <a:rPr lang="en-GB" sz="2200" dirty="0">
                <a:latin typeface="+mj-lt"/>
                <a:sym typeface="Wingdings" panose="05000000000000000000" pitchFamily="2" charset="2"/>
              </a:rPr>
              <a:t>To be published by </a:t>
            </a:r>
            <a:r>
              <a:rPr lang="en-GB" sz="2200" b="1" dirty="0">
                <a:latin typeface="+mj-lt"/>
                <a:sym typeface="Wingdings" panose="05000000000000000000" pitchFamily="2" charset="2"/>
              </a:rPr>
              <a:t>September 2022</a:t>
            </a:r>
          </a:p>
        </p:txBody>
      </p:sp>
      <p:sp>
        <p:nvSpPr>
          <p:cNvPr id="8" name="TextBox 5">
            <a:extLst>
              <a:ext uri="{FF2B5EF4-FFF2-40B4-BE49-F238E27FC236}">
                <a16:creationId xmlns:a16="http://schemas.microsoft.com/office/drawing/2014/main" id="{CFDB4947-4886-A9E7-1FEC-B19B61418A67}"/>
              </a:ext>
            </a:extLst>
          </p:cNvPr>
          <p:cNvSpPr txBox="1"/>
          <p:nvPr/>
        </p:nvSpPr>
        <p:spPr>
          <a:xfrm>
            <a:off x="914400" y="6581001"/>
            <a:ext cx="11277600" cy="276999"/>
          </a:xfrm>
          <a:prstGeom prst="rect">
            <a:avLst/>
          </a:prstGeom>
          <a:solidFill>
            <a:srgbClr val="1D2C73"/>
          </a:solidFill>
        </p:spPr>
        <p:txBody>
          <a:bodyPr wrap="square" rtlCol="0">
            <a:spAutoFit/>
          </a:bodyPr>
          <a:lstStyle/>
          <a:p>
            <a:r>
              <a:rPr lang="en-US" sz="1200" dirty="0">
                <a:solidFill>
                  <a:schemeClr val="bg1"/>
                </a:solidFill>
              </a:rPr>
              <a:t>      REGATRACE workshop, 1 June 2022 </a:t>
            </a:r>
            <a:endParaRPr lang="en-GB" sz="1200" dirty="0">
              <a:solidFill>
                <a:schemeClr val="bg1"/>
              </a:solidFill>
            </a:endParaRPr>
          </a:p>
        </p:txBody>
      </p:sp>
      <p:pic>
        <p:nvPicPr>
          <p:cNvPr id="10" name="Picture 2" descr="tickbox.in - Home | Facebook">
            <a:extLst>
              <a:ext uri="{FF2B5EF4-FFF2-40B4-BE49-F238E27FC236}">
                <a16:creationId xmlns:a16="http://schemas.microsoft.com/office/drawing/2014/main" id="{1D2A56D1-2844-E4E9-BC5E-58B9522C0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30" y="1680866"/>
            <a:ext cx="495605" cy="4814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5"/>
            <a:extLst>
              <a:ext uri="{FF2B5EF4-FFF2-40B4-BE49-F238E27FC236}">
                <a16:creationId xmlns:a16="http://schemas.microsoft.com/office/drawing/2014/main" id="{EFBBD815-31B0-6AA7-D8D0-FF7AA73828B4}"/>
              </a:ext>
            </a:extLst>
          </p:cNvPr>
          <p:cNvPicPr>
            <a:picLocks noChangeAspect="1"/>
          </p:cNvPicPr>
          <p:nvPr/>
        </p:nvPicPr>
        <p:blipFill>
          <a:blip r:embed="rId6"/>
          <a:stretch>
            <a:fillRect/>
          </a:stretch>
        </p:blipFill>
        <p:spPr>
          <a:xfrm>
            <a:off x="9957527" y="1650033"/>
            <a:ext cx="1573209" cy="2048510"/>
          </a:xfrm>
          <a:prstGeom prst="rect">
            <a:avLst/>
          </a:prstGeom>
          <a:ln>
            <a:noFill/>
          </a:ln>
          <a:effectLst>
            <a:outerShdw blurRad="292100" dist="139700" dir="2700000" algn="tl" rotWithShape="0">
              <a:srgbClr val="333333">
                <a:alpha val="65000"/>
              </a:srgbClr>
            </a:outerShdw>
          </a:effectLst>
        </p:spPr>
      </p:pic>
      <p:pic>
        <p:nvPicPr>
          <p:cNvPr id="15" name="Picture 4" descr="maintenance-icon-14 - ZettaNet">
            <a:extLst>
              <a:ext uri="{FF2B5EF4-FFF2-40B4-BE49-F238E27FC236}">
                <a16:creationId xmlns:a16="http://schemas.microsoft.com/office/drawing/2014/main" id="{6E8B0B2C-C97D-62FB-08E8-573066BFF7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529" y="4021626"/>
            <a:ext cx="495605" cy="4956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0D43BA9-D493-899F-33EF-1B282F1A1800}"/>
              </a:ext>
            </a:extLst>
          </p:cNvPr>
          <p:cNvSpPr txBox="1"/>
          <p:nvPr/>
        </p:nvSpPr>
        <p:spPr>
          <a:xfrm>
            <a:off x="1112473" y="708126"/>
            <a:ext cx="8218446" cy="523220"/>
          </a:xfrm>
          <a:prstGeom prst="rect">
            <a:avLst/>
          </a:prstGeom>
          <a:noFill/>
        </p:spPr>
        <p:txBody>
          <a:bodyPr wrap="square" rtlCol="0">
            <a:spAutoFit/>
          </a:bodyPr>
          <a:lstStyle/>
          <a:p>
            <a:pPr>
              <a:buSzPts val="1400"/>
            </a:pPr>
            <a:r>
              <a:rPr lang="en-GB" sz="2800" b="1" dirty="0"/>
              <a:t>Support for biomethane market uptake </a:t>
            </a:r>
            <a:endParaRPr lang="en-US" sz="28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6800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BD610D-B7D3-47C2-8F50-E6379EFA7910}"/>
              </a:ext>
            </a:extLst>
          </p:cNvPr>
          <p:cNvSpPr txBox="1"/>
          <p:nvPr/>
        </p:nvSpPr>
        <p:spPr>
          <a:xfrm>
            <a:off x="392463" y="165998"/>
            <a:ext cx="8218446" cy="954107"/>
          </a:xfrm>
          <a:prstGeom prst="rect">
            <a:avLst/>
          </a:prstGeom>
          <a:noFill/>
        </p:spPr>
        <p:txBody>
          <a:bodyPr wrap="square" rtlCol="0">
            <a:spAutoFit/>
          </a:bodyPr>
          <a:lstStyle/>
          <a:p>
            <a:pPr marL="0" lvl="0" indent="0" algn="ctr">
              <a:buNone/>
            </a:pPr>
            <a:r>
              <a:rPr lang="it-IT" sz="2800" b="1" dirty="0"/>
              <a:t>D6.4 Guidance for feasiblity analysis covering biomethane investment projects (lead: EBA)</a:t>
            </a:r>
          </a:p>
        </p:txBody>
      </p:sp>
      <p:pic>
        <p:nvPicPr>
          <p:cNvPr id="7" name="Picture 6">
            <a:extLst>
              <a:ext uri="{FF2B5EF4-FFF2-40B4-BE49-F238E27FC236}">
                <a16:creationId xmlns:a16="http://schemas.microsoft.com/office/drawing/2014/main" id="{942BD316-1EA4-4BD1-BE1C-C9490BC86F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376524"/>
            <a:ext cx="784927" cy="481476"/>
          </a:xfrm>
          <a:prstGeom prst="rect">
            <a:avLst/>
          </a:prstGeom>
        </p:spPr>
      </p:pic>
      <p:sp>
        <p:nvSpPr>
          <p:cNvPr id="8" name="TextBox 5">
            <a:extLst>
              <a:ext uri="{FF2B5EF4-FFF2-40B4-BE49-F238E27FC236}">
                <a16:creationId xmlns:a16="http://schemas.microsoft.com/office/drawing/2014/main" id="{CFDB4947-4886-A9E7-1FEC-B19B61418A67}"/>
              </a:ext>
            </a:extLst>
          </p:cNvPr>
          <p:cNvSpPr txBox="1"/>
          <p:nvPr/>
        </p:nvSpPr>
        <p:spPr>
          <a:xfrm>
            <a:off x="914400" y="6581001"/>
            <a:ext cx="11277600" cy="276999"/>
          </a:xfrm>
          <a:prstGeom prst="rect">
            <a:avLst/>
          </a:prstGeom>
          <a:solidFill>
            <a:srgbClr val="1D2C73"/>
          </a:solidFill>
        </p:spPr>
        <p:txBody>
          <a:bodyPr wrap="square" rtlCol="0">
            <a:spAutoFit/>
          </a:bodyPr>
          <a:lstStyle/>
          <a:p>
            <a:r>
              <a:rPr lang="en-US" sz="1200" dirty="0">
                <a:solidFill>
                  <a:schemeClr val="bg1"/>
                </a:solidFill>
              </a:rPr>
              <a:t>      REGATRACE workshop, 1 June 2022 </a:t>
            </a:r>
            <a:endParaRPr lang="en-GB" sz="1200" dirty="0">
              <a:solidFill>
                <a:schemeClr val="bg1"/>
              </a:solidFill>
            </a:endParaRPr>
          </a:p>
        </p:txBody>
      </p:sp>
      <p:graphicFrame>
        <p:nvGraphicFramePr>
          <p:cNvPr id="16" name="Segnaposto testo 2">
            <a:extLst>
              <a:ext uri="{FF2B5EF4-FFF2-40B4-BE49-F238E27FC236}">
                <a16:creationId xmlns:a16="http://schemas.microsoft.com/office/drawing/2014/main" id="{3A2FD10E-A013-9934-5FCE-D034D7743934}"/>
              </a:ext>
            </a:extLst>
          </p:cNvPr>
          <p:cNvGraphicFramePr>
            <a:graphicFrameLocks noGrp="1"/>
          </p:cNvGraphicFramePr>
          <p:nvPr>
            <p:ph idx="1"/>
            <p:extLst>
              <p:ext uri="{D42A27DB-BD31-4B8C-83A1-F6EECF244321}">
                <p14:modId xmlns:p14="http://schemas.microsoft.com/office/powerpoint/2010/main" val="1126659566"/>
              </p:ext>
            </p:extLst>
          </p:nvPr>
        </p:nvGraphicFramePr>
        <p:xfrm>
          <a:off x="5932226" y="1751588"/>
          <a:ext cx="4574090" cy="4179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4" descr="maintenance-icon-14 - ZettaNet">
            <a:extLst>
              <a:ext uri="{FF2B5EF4-FFF2-40B4-BE49-F238E27FC236}">
                <a16:creationId xmlns:a16="http://schemas.microsoft.com/office/drawing/2014/main" id="{9C48D169-6DB4-A464-318A-38DF359F0A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179" y="303896"/>
            <a:ext cx="495605" cy="4956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62629A7-9389-D45F-B4C5-C9F357A728F1}"/>
              </a:ext>
            </a:extLst>
          </p:cNvPr>
          <p:cNvPicPr>
            <a:picLocks noChangeAspect="1"/>
          </p:cNvPicPr>
          <p:nvPr/>
        </p:nvPicPr>
        <p:blipFill>
          <a:blip r:embed="rId10"/>
          <a:stretch>
            <a:fillRect/>
          </a:stretch>
        </p:blipFill>
        <p:spPr>
          <a:xfrm>
            <a:off x="689624" y="1350296"/>
            <a:ext cx="3387854" cy="48175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93116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2BD316-1EA4-4BD1-BE1C-C9490BC86F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376524"/>
            <a:ext cx="784927" cy="481476"/>
          </a:xfrm>
          <a:prstGeom prst="rect">
            <a:avLst/>
          </a:prstGeom>
        </p:spPr>
      </p:pic>
      <p:sp>
        <p:nvSpPr>
          <p:cNvPr id="8" name="TextBox 5">
            <a:extLst>
              <a:ext uri="{FF2B5EF4-FFF2-40B4-BE49-F238E27FC236}">
                <a16:creationId xmlns:a16="http://schemas.microsoft.com/office/drawing/2014/main" id="{CFDB4947-4886-A9E7-1FEC-B19B61418A67}"/>
              </a:ext>
            </a:extLst>
          </p:cNvPr>
          <p:cNvSpPr txBox="1"/>
          <p:nvPr/>
        </p:nvSpPr>
        <p:spPr>
          <a:xfrm>
            <a:off x="914400" y="6581001"/>
            <a:ext cx="11277600" cy="276999"/>
          </a:xfrm>
          <a:prstGeom prst="rect">
            <a:avLst/>
          </a:prstGeom>
          <a:solidFill>
            <a:srgbClr val="1D2C73"/>
          </a:solidFill>
        </p:spPr>
        <p:txBody>
          <a:bodyPr wrap="square" rtlCol="0">
            <a:spAutoFit/>
          </a:bodyPr>
          <a:lstStyle/>
          <a:p>
            <a:r>
              <a:rPr lang="en-US" sz="1200" dirty="0">
                <a:solidFill>
                  <a:schemeClr val="bg1"/>
                </a:solidFill>
              </a:rPr>
              <a:t>      REGATRACE workshop, 1 June 2022 </a:t>
            </a:r>
            <a:endParaRPr lang="en-GB" sz="1200" dirty="0">
              <a:solidFill>
                <a:schemeClr val="bg1"/>
              </a:solidFill>
            </a:endParaRPr>
          </a:p>
        </p:txBody>
      </p:sp>
      <p:pic>
        <p:nvPicPr>
          <p:cNvPr id="6" name="Picture 5">
            <a:extLst>
              <a:ext uri="{FF2B5EF4-FFF2-40B4-BE49-F238E27FC236}">
                <a16:creationId xmlns:a16="http://schemas.microsoft.com/office/drawing/2014/main" id="{8B06E07B-BE15-8287-1BB1-56A38FAE4F33}"/>
              </a:ext>
            </a:extLst>
          </p:cNvPr>
          <p:cNvPicPr>
            <a:picLocks noChangeAspect="1"/>
          </p:cNvPicPr>
          <p:nvPr/>
        </p:nvPicPr>
        <p:blipFill>
          <a:blip r:embed="rId4"/>
          <a:stretch>
            <a:fillRect/>
          </a:stretch>
        </p:blipFill>
        <p:spPr>
          <a:xfrm>
            <a:off x="689624" y="1350296"/>
            <a:ext cx="3387854" cy="4817590"/>
          </a:xfrm>
          <a:prstGeom prst="rect">
            <a:avLst/>
          </a:prstGeom>
          <a:ln>
            <a:noFill/>
          </a:ln>
          <a:effectLst>
            <a:outerShdw blurRad="190500" algn="tl" rotWithShape="0">
              <a:srgbClr val="000000">
                <a:alpha val="70000"/>
              </a:srgbClr>
            </a:outerShdw>
          </a:effectLst>
        </p:spPr>
      </p:pic>
      <p:sp>
        <p:nvSpPr>
          <p:cNvPr id="9" name="Segnaposto testo 2">
            <a:extLst>
              <a:ext uri="{FF2B5EF4-FFF2-40B4-BE49-F238E27FC236}">
                <a16:creationId xmlns:a16="http://schemas.microsoft.com/office/drawing/2014/main" id="{D0CAB3FA-DEB8-FA54-0FDC-C9A60FD2C63D}"/>
              </a:ext>
            </a:extLst>
          </p:cNvPr>
          <p:cNvSpPr txBox="1">
            <a:spLocks/>
          </p:cNvSpPr>
          <p:nvPr/>
        </p:nvSpPr>
        <p:spPr>
          <a:xfrm>
            <a:off x="4348064" y="1630906"/>
            <a:ext cx="7634669" cy="4532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200" b="1" dirty="0">
                <a:latin typeface="Calibri light (Headings)"/>
              </a:rPr>
              <a:t>Producing country tailored guidance on feasibility analysis</a:t>
            </a:r>
          </a:p>
          <a:p>
            <a:r>
              <a:rPr lang="it-IT" sz="2200" dirty="0">
                <a:latin typeface="Calibri light (Headings)"/>
              </a:rPr>
              <a:t>Based on a general guidance on European level</a:t>
            </a:r>
          </a:p>
          <a:p>
            <a:r>
              <a:rPr lang="it-IT" sz="2200" dirty="0">
                <a:latin typeface="Calibri light (Headings)"/>
              </a:rPr>
              <a:t>Through a participatory process</a:t>
            </a:r>
          </a:p>
          <a:p>
            <a:r>
              <a:rPr lang="it-IT" sz="2200" dirty="0">
                <a:latin typeface="Calibri light (Headings)"/>
              </a:rPr>
              <a:t>Including feasibility studies for specfic countries (BE, CZ, ES, IE, IT, PL)</a:t>
            </a:r>
          </a:p>
          <a:p>
            <a:pPr marL="0" indent="0">
              <a:buNone/>
            </a:pPr>
            <a:endParaRPr lang="it-IT" sz="2200" b="1" dirty="0">
              <a:latin typeface="Calibri light (Headings)"/>
            </a:endParaRPr>
          </a:p>
          <a:p>
            <a:pPr marL="0" indent="0">
              <a:buNone/>
            </a:pPr>
            <a:r>
              <a:rPr lang="it-IT" sz="2200" b="1" dirty="0">
                <a:latin typeface="Calibri light (Headings)"/>
              </a:rPr>
              <a:t>The guidance for feasibility analysis is designed to assist project developers in realising biomethane investment projects based on political, economical, technical, environmental, route to market, optimal scale and financial factors influencing the feasibility of the biomethane investment projects.</a:t>
            </a:r>
          </a:p>
        </p:txBody>
      </p:sp>
      <p:sp>
        <p:nvSpPr>
          <p:cNvPr id="10" name="TextBox 9">
            <a:extLst>
              <a:ext uri="{FF2B5EF4-FFF2-40B4-BE49-F238E27FC236}">
                <a16:creationId xmlns:a16="http://schemas.microsoft.com/office/drawing/2014/main" id="{BF741CF4-9822-6373-8538-1221BD48FCBD}"/>
              </a:ext>
            </a:extLst>
          </p:cNvPr>
          <p:cNvSpPr txBox="1"/>
          <p:nvPr/>
        </p:nvSpPr>
        <p:spPr>
          <a:xfrm>
            <a:off x="392463" y="165998"/>
            <a:ext cx="8218446" cy="954107"/>
          </a:xfrm>
          <a:prstGeom prst="rect">
            <a:avLst/>
          </a:prstGeom>
          <a:noFill/>
        </p:spPr>
        <p:txBody>
          <a:bodyPr wrap="square" rtlCol="0">
            <a:spAutoFit/>
          </a:bodyPr>
          <a:lstStyle/>
          <a:p>
            <a:pPr marL="0" lvl="0" indent="0" algn="ctr">
              <a:buNone/>
            </a:pPr>
            <a:r>
              <a:rPr lang="it-IT" sz="2800" b="1" dirty="0"/>
              <a:t>D6.4 Guidance for feasiblity analysis covering biomethane investment projects (lead: EBA)</a:t>
            </a:r>
          </a:p>
        </p:txBody>
      </p:sp>
      <p:pic>
        <p:nvPicPr>
          <p:cNvPr id="11" name="Picture 4" descr="maintenance-icon-14 - ZettaNet">
            <a:extLst>
              <a:ext uri="{FF2B5EF4-FFF2-40B4-BE49-F238E27FC236}">
                <a16:creationId xmlns:a16="http://schemas.microsoft.com/office/drawing/2014/main" id="{E8B5EE68-213D-FAF0-2DA3-26DAACB8F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79" y="303896"/>
            <a:ext cx="495605" cy="49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2BD316-1EA4-4BD1-BE1C-C9490BC86F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6376524"/>
            <a:ext cx="784927" cy="481476"/>
          </a:xfrm>
          <a:prstGeom prst="rect">
            <a:avLst/>
          </a:prstGeom>
        </p:spPr>
      </p:pic>
      <p:sp>
        <p:nvSpPr>
          <p:cNvPr id="8" name="TextBox 5">
            <a:extLst>
              <a:ext uri="{FF2B5EF4-FFF2-40B4-BE49-F238E27FC236}">
                <a16:creationId xmlns:a16="http://schemas.microsoft.com/office/drawing/2014/main" id="{CFDB4947-4886-A9E7-1FEC-B19B61418A67}"/>
              </a:ext>
            </a:extLst>
          </p:cNvPr>
          <p:cNvSpPr txBox="1"/>
          <p:nvPr/>
        </p:nvSpPr>
        <p:spPr>
          <a:xfrm>
            <a:off x="914400" y="6581001"/>
            <a:ext cx="11277600" cy="276999"/>
          </a:xfrm>
          <a:prstGeom prst="rect">
            <a:avLst/>
          </a:prstGeom>
          <a:solidFill>
            <a:srgbClr val="1D2C73"/>
          </a:solidFill>
        </p:spPr>
        <p:txBody>
          <a:bodyPr wrap="square" rtlCol="0">
            <a:spAutoFit/>
          </a:bodyPr>
          <a:lstStyle/>
          <a:p>
            <a:r>
              <a:rPr lang="en-US" sz="1200" dirty="0">
                <a:solidFill>
                  <a:schemeClr val="bg1"/>
                </a:solidFill>
              </a:rPr>
              <a:t>      REGATRACE workshop, 1 June 2022 </a:t>
            </a:r>
            <a:endParaRPr lang="en-GB" sz="1200" dirty="0">
              <a:solidFill>
                <a:schemeClr val="bg1"/>
              </a:solidFill>
            </a:endParaRPr>
          </a:p>
        </p:txBody>
      </p:sp>
      <p:pic>
        <p:nvPicPr>
          <p:cNvPr id="11" name="Picture 10">
            <a:extLst>
              <a:ext uri="{FF2B5EF4-FFF2-40B4-BE49-F238E27FC236}">
                <a16:creationId xmlns:a16="http://schemas.microsoft.com/office/drawing/2014/main" id="{ECC345EF-BE04-F5EA-76F8-707ED046ED60}"/>
              </a:ext>
            </a:extLst>
          </p:cNvPr>
          <p:cNvPicPr>
            <a:picLocks noChangeAspect="1"/>
          </p:cNvPicPr>
          <p:nvPr/>
        </p:nvPicPr>
        <p:blipFill>
          <a:blip r:embed="rId4"/>
          <a:stretch>
            <a:fillRect/>
          </a:stretch>
        </p:blipFill>
        <p:spPr>
          <a:xfrm>
            <a:off x="689624" y="1331265"/>
            <a:ext cx="3387854" cy="4817590"/>
          </a:xfrm>
          <a:prstGeom prst="rect">
            <a:avLst/>
          </a:prstGeom>
          <a:ln>
            <a:noFill/>
          </a:ln>
          <a:effectLst>
            <a:outerShdw blurRad="190500" algn="tl" rotWithShape="0">
              <a:srgbClr val="000000">
                <a:alpha val="70000"/>
              </a:srgbClr>
            </a:outerShdw>
          </a:effectLst>
        </p:spPr>
      </p:pic>
      <p:sp>
        <p:nvSpPr>
          <p:cNvPr id="12" name="Segnaposto testo 2">
            <a:extLst>
              <a:ext uri="{FF2B5EF4-FFF2-40B4-BE49-F238E27FC236}">
                <a16:creationId xmlns:a16="http://schemas.microsoft.com/office/drawing/2014/main" id="{6286E9DE-8870-EB1D-67FB-B6E19794E152}"/>
              </a:ext>
            </a:extLst>
          </p:cNvPr>
          <p:cNvSpPr txBox="1">
            <a:spLocks/>
          </p:cNvSpPr>
          <p:nvPr/>
        </p:nvSpPr>
        <p:spPr>
          <a:xfrm>
            <a:off x="4378036" y="1427713"/>
            <a:ext cx="7221322" cy="4697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200" b="1" dirty="0">
                <a:latin typeface="Calibri light (Headings)"/>
              </a:rPr>
              <a:t>The general guidance on European level is tailored with country specific information by the national biogas associations.</a:t>
            </a:r>
          </a:p>
          <a:p>
            <a:r>
              <a:rPr lang="it-IT" sz="2200" dirty="0">
                <a:latin typeface="Calibri light (Headings)"/>
              </a:rPr>
              <a:t>In view of specific circumstances prevailing in the country.</a:t>
            </a:r>
          </a:p>
          <a:p>
            <a:r>
              <a:rPr lang="it-IT" sz="2200" dirty="0">
                <a:latin typeface="Calibri light (Headings)"/>
              </a:rPr>
              <a:t>Adapted to local circumstances for enabling direct usage by interested parties in the country.</a:t>
            </a:r>
          </a:p>
          <a:p>
            <a:r>
              <a:rPr lang="it-IT" sz="2200" dirty="0">
                <a:latin typeface="Calibri light (Headings)"/>
              </a:rPr>
              <a:t>The paper contains The Example of cash flow calculations for an imaginary biomethane plant with imaginary numbers.</a:t>
            </a:r>
          </a:p>
          <a:p>
            <a:endParaRPr lang="it-IT" sz="2200" dirty="0">
              <a:latin typeface="Calibri light (Headings)"/>
            </a:endParaRPr>
          </a:p>
          <a:p>
            <a:pPr marL="0" indent="0">
              <a:buNone/>
            </a:pPr>
            <a:r>
              <a:rPr lang="it-IT" sz="2200" u="sng" dirty="0">
                <a:latin typeface="Calibri light (Headings)"/>
              </a:rPr>
              <a:t>Third participatory workshop</a:t>
            </a:r>
            <a:r>
              <a:rPr lang="it-IT" sz="2200" dirty="0">
                <a:latin typeface="Calibri light (Headings)"/>
              </a:rPr>
              <a:t>: presentation of the draft results</a:t>
            </a:r>
            <a:br>
              <a:rPr lang="it-IT" sz="2200" dirty="0">
                <a:latin typeface="Calibri light (Headings)"/>
              </a:rPr>
            </a:br>
            <a:r>
              <a:rPr lang="it-IT" sz="2200" u="sng" dirty="0">
                <a:latin typeface="Calibri light (Headings)"/>
              </a:rPr>
              <a:t>Fourth participatory workshop</a:t>
            </a:r>
            <a:r>
              <a:rPr lang="it-IT" sz="2200" dirty="0">
                <a:latin typeface="Calibri light (Headings)"/>
              </a:rPr>
              <a:t>: presentation of consolidated guidance for feasibility analysis</a:t>
            </a:r>
          </a:p>
        </p:txBody>
      </p:sp>
      <p:sp>
        <p:nvSpPr>
          <p:cNvPr id="13" name="TextBox 12">
            <a:extLst>
              <a:ext uri="{FF2B5EF4-FFF2-40B4-BE49-F238E27FC236}">
                <a16:creationId xmlns:a16="http://schemas.microsoft.com/office/drawing/2014/main" id="{1ED0D243-0C1C-301A-BC0D-DCD6DB9E5784}"/>
              </a:ext>
            </a:extLst>
          </p:cNvPr>
          <p:cNvSpPr txBox="1"/>
          <p:nvPr/>
        </p:nvSpPr>
        <p:spPr>
          <a:xfrm>
            <a:off x="392463" y="165998"/>
            <a:ext cx="8218446" cy="954107"/>
          </a:xfrm>
          <a:prstGeom prst="rect">
            <a:avLst/>
          </a:prstGeom>
          <a:noFill/>
        </p:spPr>
        <p:txBody>
          <a:bodyPr wrap="square" rtlCol="0">
            <a:spAutoFit/>
          </a:bodyPr>
          <a:lstStyle/>
          <a:p>
            <a:pPr marL="0" lvl="0" indent="0" algn="ctr">
              <a:buNone/>
            </a:pPr>
            <a:r>
              <a:rPr lang="it-IT" sz="2800" b="1" dirty="0"/>
              <a:t>D6.4 Guidance for feasiblity analysis covering biomethane investment projects (lead: EBA)</a:t>
            </a:r>
          </a:p>
        </p:txBody>
      </p:sp>
      <p:pic>
        <p:nvPicPr>
          <p:cNvPr id="14" name="Picture 4" descr="maintenance-icon-14 - ZettaNet">
            <a:extLst>
              <a:ext uri="{FF2B5EF4-FFF2-40B4-BE49-F238E27FC236}">
                <a16:creationId xmlns:a16="http://schemas.microsoft.com/office/drawing/2014/main" id="{9F528734-2F11-31F7-842E-80B221410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79" y="303896"/>
            <a:ext cx="495605" cy="49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987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093E4ED14F734884CF3B98048578EC" ma:contentTypeVersion="13" ma:contentTypeDescription="Crée un document." ma:contentTypeScope="" ma:versionID="b0dc1dcfa1bd1548d46691cfe72774b0">
  <xsd:schema xmlns:xsd="http://www.w3.org/2001/XMLSchema" xmlns:xs="http://www.w3.org/2001/XMLSchema" xmlns:p="http://schemas.microsoft.com/office/2006/metadata/properties" xmlns:ns2="3a774b45-e5c1-406b-8ee4-c68cfd1a56b6" xmlns:ns3="32e211d2-88ae-4f50-a56e-e97cb10a7c56" targetNamespace="http://schemas.microsoft.com/office/2006/metadata/properties" ma:root="true" ma:fieldsID="4a0edd0838f498a0f9d3cbee32f6cb39" ns2:_="" ns3:_="">
    <xsd:import namespace="3a774b45-e5c1-406b-8ee4-c68cfd1a56b6"/>
    <xsd:import namespace="32e211d2-88ae-4f50-a56e-e97cb10a7c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74b45-e5c1-406b-8ee4-c68cfd1a5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e211d2-88ae-4f50-a56e-e97cb10a7c56"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DEDAA1-E6BB-4944-BA7F-A4651DB570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74b45-e5c1-406b-8ee4-c68cfd1a56b6"/>
    <ds:schemaRef ds:uri="32e211d2-88ae-4f50-a56e-e97cb10a7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42B4AB-9418-434F-B82B-9D707DF78AFB}">
  <ds:schemaRefs>
    <ds:schemaRef ds:uri="http://schemas.microsoft.com/sharepoint/v3/contenttype/forms"/>
  </ds:schemaRefs>
</ds:datastoreItem>
</file>

<file path=customXml/itemProps3.xml><?xml version="1.0" encoding="utf-8"?>
<ds:datastoreItem xmlns:ds="http://schemas.openxmlformats.org/officeDocument/2006/customXml" ds:itemID="{13C42345-BA53-4F32-AAB8-338669991B9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1380</TotalTime>
  <Words>933</Words>
  <Application>Microsoft Office PowerPoint</Application>
  <PresentationFormat>Widescreen</PresentationFormat>
  <Paragraphs>109</Paragraphs>
  <Slides>13</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Calibri light (Headings)</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Margherita Genua</dc:creator>
  <cp:lastModifiedBy>Mieke Decorte</cp:lastModifiedBy>
  <cp:revision>72</cp:revision>
  <dcterms:created xsi:type="dcterms:W3CDTF">2019-07-10T15:24:55Z</dcterms:created>
  <dcterms:modified xsi:type="dcterms:W3CDTF">2022-05-31T21:05:11Z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0x010100B1093E4ED14F734884CF3B98048578EC</vt:lpwstr>
  </property>
</Properties>
</file>