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80" r:id="rId5"/>
    <p:sldId id="344" r:id="rId6"/>
    <p:sldId id="294" r:id="rId7"/>
    <p:sldId id="348" r:id="rId8"/>
    <p:sldId id="335" r:id="rId9"/>
    <p:sldId id="345" r:id="rId10"/>
    <p:sldId id="346" r:id="rId11"/>
    <p:sldId id="347" r:id="rId12"/>
  </p:sldIdLst>
  <p:sldSz cx="9906000" cy="6858000" type="A4"/>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32">
          <p15:clr>
            <a:srgbClr val="A4A3A4"/>
          </p15:clr>
        </p15:guide>
        <p15:guide id="2" orient="horz" pos="1480" userDrawn="1">
          <p15:clr>
            <a:srgbClr val="A4A3A4"/>
          </p15:clr>
        </p15:guide>
        <p15:guide id="3" orient="horz" pos="255">
          <p15:clr>
            <a:srgbClr val="A4A3A4"/>
          </p15:clr>
        </p15:guide>
        <p15:guide id="4" orient="horz" pos="3929">
          <p15:clr>
            <a:srgbClr val="A4A3A4"/>
          </p15:clr>
        </p15:guide>
        <p15:guide id="5" orient="horz" pos="4292" userDrawn="1">
          <p15:clr>
            <a:srgbClr val="A4A3A4"/>
          </p15:clr>
        </p15:guide>
        <p15:guide id="6" orient="horz" pos="2341">
          <p15:clr>
            <a:srgbClr val="A4A3A4"/>
          </p15:clr>
        </p15:guide>
        <p15:guide id="7" orient="horz" pos="618">
          <p15:clr>
            <a:srgbClr val="A4A3A4"/>
          </p15:clr>
        </p15:guide>
        <p15:guide id="8" orient="horz" pos="981">
          <p15:clr>
            <a:srgbClr val="A4A3A4"/>
          </p15:clr>
        </p15:guide>
        <p15:guide id="9" orient="horz" pos="119">
          <p15:clr>
            <a:srgbClr val="A4A3A4"/>
          </p15:clr>
        </p15:guide>
        <p15:guide id="10" pos="308">
          <p15:clr>
            <a:srgbClr val="A4A3A4"/>
          </p15:clr>
        </p15:guide>
        <p15:guide id="11" pos="5932">
          <p15:clr>
            <a:srgbClr val="A4A3A4"/>
          </p15:clr>
        </p15:guide>
        <p15:guide id="12" pos="3165">
          <p15:clr>
            <a:srgbClr val="A4A3A4"/>
          </p15:clr>
        </p15:guide>
        <p15:guide id="13" pos="3075">
          <p15:clr>
            <a:srgbClr val="A4A3A4"/>
          </p15:clr>
        </p15:guide>
        <p15:guide id="14" pos="1328">
          <p15:clr>
            <a:srgbClr val="A4A3A4"/>
          </p15:clr>
        </p15:guide>
        <p15:guide id="15" pos="1419">
          <p15:clr>
            <a:srgbClr val="A4A3A4"/>
          </p15:clr>
        </p15:guide>
        <p15:guide id="16" orient="horz" pos="1979" userDrawn="1">
          <p15:clr>
            <a:srgbClr val="A4A3A4"/>
          </p15:clr>
        </p15:guide>
        <p15:guide id="17" orient="horz" pos="211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skuil, MJ (Marjon) (RM Region NL&amp; Africa)" initials="VM((RNA" lastIdx="3" clrIdx="0"/>
  <p:cmAuthor id="2" name="Ketelaars, JHM (Hans)" initials="KJ(" lastIdx="14" clrIdx="3">
    <p:extLst>
      <p:ext uri="{19B8F6BF-5375-455C-9EA6-DF929625EA0E}">
        <p15:presenceInfo xmlns:p15="http://schemas.microsoft.com/office/powerpoint/2012/main" userId="S-1-5-21-1214440339-329068152-725345543-333228" providerId="AD"/>
      </p:ext>
    </p:extLst>
  </p:cmAuthor>
  <p:cmAuthor id="3" name="Boom van den, JBMJ (Hans)" initials="BvdJ(" lastIdx="5" clrIdx="2">
    <p:extLst>
      <p:ext uri="{19B8F6BF-5375-455C-9EA6-DF929625EA0E}">
        <p15:presenceInfo xmlns:p15="http://schemas.microsoft.com/office/powerpoint/2012/main" userId="S-1-5-21-1214440339-329068152-725345543-459631" providerId="AD"/>
      </p:ext>
    </p:extLst>
  </p:cmAuthor>
  <p:cmAuthor id="4" name="Das, JCA (Ivan)" initials="DJ(" lastIdx="14" clrIdx="4">
    <p:extLst>
      <p:ext uri="{19B8F6BF-5375-455C-9EA6-DF929625EA0E}">
        <p15:presenceInfo xmlns:p15="http://schemas.microsoft.com/office/powerpoint/2012/main" userId="S-1-5-21-1214440339-329068152-725345543-43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81D"/>
    <a:srgbClr val="DF6822"/>
    <a:srgbClr val="BAA3AB"/>
    <a:srgbClr val="BFBFBF"/>
    <a:srgbClr val="6799C8"/>
    <a:srgbClr val="73C6A1"/>
    <a:srgbClr val="FBC177"/>
    <a:srgbClr val="6A7F7C"/>
    <a:srgbClr val="273D4C"/>
    <a:srgbClr val="1C23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A98859-F565-417C-85AA-E4F1C245E472}" v="4" dt="2022-11-06T09:20:34.882"/>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93077" autoAdjust="0"/>
  </p:normalViewPr>
  <p:slideViewPr>
    <p:cSldViewPr snapToObjects="1" showGuides="1">
      <p:cViewPr varScale="1">
        <p:scale>
          <a:sx n="59" d="100"/>
          <a:sy n="59" d="100"/>
        </p:scale>
        <p:origin x="888" y="192"/>
      </p:cViewPr>
      <p:guideLst>
        <p:guide orient="horz" pos="2432"/>
        <p:guide orient="horz" pos="1480"/>
        <p:guide orient="horz" pos="255"/>
        <p:guide orient="horz" pos="3929"/>
        <p:guide orient="horz" pos="4292"/>
        <p:guide orient="horz" pos="2341"/>
        <p:guide orient="horz" pos="618"/>
        <p:guide orient="horz" pos="981"/>
        <p:guide orient="horz" pos="119"/>
        <p:guide pos="308"/>
        <p:guide pos="5932"/>
        <p:guide pos="3165"/>
        <p:guide pos="3075"/>
        <p:guide pos="1328"/>
        <p:guide pos="1419"/>
        <p:guide orient="horz" pos="1979"/>
        <p:guide orient="horz" pos="2115"/>
      </p:guideLst>
    </p:cSldViewPr>
  </p:slideViewPr>
  <p:outlineViewPr>
    <p:cViewPr>
      <p:scale>
        <a:sx n="33" d="100"/>
        <a:sy n="33" d="100"/>
      </p:scale>
      <p:origin x="0" y="-1364"/>
    </p:cViewPr>
  </p:outlineViewPr>
  <p:notesTextViewPr>
    <p:cViewPr>
      <p:scale>
        <a:sx n="3" d="2"/>
        <a:sy n="3" d="2"/>
      </p:scale>
      <p:origin x="0" y="0"/>
    </p:cViewPr>
  </p:notesTextViewPr>
  <p:sorterViewPr>
    <p:cViewPr>
      <p:scale>
        <a:sx n="66" d="100"/>
        <a:sy n="66" d="100"/>
      </p:scale>
      <p:origin x="0" y="0"/>
    </p:cViewPr>
  </p:sorterViewPr>
  <p:notesViewPr>
    <p:cSldViewPr snapToObjects="1" showGuides="1">
      <p:cViewPr>
        <p:scale>
          <a:sx n="100" d="100"/>
          <a:sy n="100" d="100"/>
        </p:scale>
        <p:origin x="1688" y="-333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324" cy="496332"/>
          </a:xfrm>
          <a:prstGeom prst="rect">
            <a:avLst/>
          </a:prstGeom>
        </p:spPr>
        <p:txBody>
          <a:bodyPr vert="horz" lIns="89667" tIns="44834" rIns="89667" bIns="44834" rtlCol="0"/>
          <a:lstStyle>
            <a:lvl1pPr algn="l">
              <a:defRPr sz="1200"/>
            </a:lvl1pPr>
          </a:lstStyle>
          <a:p>
            <a:endParaRPr lang="en-GB"/>
          </a:p>
        </p:txBody>
      </p:sp>
      <p:sp>
        <p:nvSpPr>
          <p:cNvPr id="3" name="Date Placeholder 2"/>
          <p:cNvSpPr>
            <a:spLocks noGrp="1"/>
          </p:cNvSpPr>
          <p:nvPr>
            <p:ph type="dt" sz="quarter" idx="1"/>
          </p:nvPr>
        </p:nvSpPr>
        <p:spPr>
          <a:xfrm>
            <a:off x="3778231" y="0"/>
            <a:ext cx="2889324" cy="496332"/>
          </a:xfrm>
          <a:prstGeom prst="rect">
            <a:avLst/>
          </a:prstGeom>
        </p:spPr>
        <p:txBody>
          <a:bodyPr vert="horz" lIns="89667" tIns="44834" rIns="89667" bIns="44834" rtlCol="0"/>
          <a:lstStyle>
            <a:lvl1pPr algn="r">
              <a:defRPr sz="1200"/>
            </a:lvl1pPr>
          </a:lstStyle>
          <a:p>
            <a:fld id="{34BB2843-09DB-4093-85B2-1C6C150B4892}" type="datetimeFigureOut">
              <a:rPr lang="en-GB" smtClean="0"/>
              <a:pPr/>
              <a:t>15/11/2022</a:t>
            </a:fld>
            <a:endParaRPr lang="en-GB"/>
          </a:p>
        </p:txBody>
      </p:sp>
      <p:sp>
        <p:nvSpPr>
          <p:cNvPr id="4" name="Footer Placeholder 3"/>
          <p:cNvSpPr>
            <a:spLocks noGrp="1"/>
          </p:cNvSpPr>
          <p:nvPr>
            <p:ph type="ftr" sz="quarter" idx="2"/>
          </p:nvPr>
        </p:nvSpPr>
        <p:spPr>
          <a:xfrm>
            <a:off x="1" y="9428736"/>
            <a:ext cx="2889324" cy="496332"/>
          </a:xfrm>
          <a:prstGeom prst="rect">
            <a:avLst/>
          </a:prstGeom>
        </p:spPr>
        <p:txBody>
          <a:bodyPr vert="horz" lIns="89667" tIns="44834" rIns="89667" bIns="44834" rtlCol="0" anchor="b"/>
          <a:lstStyle>
            <a:lvl1pPr algn="l">
              <a:defRPr sz="1200"/>
            </a:lvl1pPr>
          </a:lstStyle>
          <a:p>
            <a:endParaRPr lang="en-GB"/>
          </a:p>
        </p:txBody>
      </p:sp>
      <p:sp>
        <p:nvSpPr>
          <p:cNvPr id="5" name="Slide Number Placeholder 4"/>
          <p:cNvSpPr>
            <a:spLocks noGrp="1"/>
          </p:cNvSpPr>
          <p:nvPr>
            <p:ph type="sldNum" sz="quarter" idx="3"/>
          </p:nvPr>
        </p:nvSpPr>
        <p:spPr>
          <a:xfrm>
            <a:off x="3778231" y="9428736"/>
            <a:ext cx="2889324" cy="496332"/>
          </a:xfrm>
          <a:prstGeom prst="rect">
            <a:avLst/>
          </a:prstGeom>
        </p:spPr>
        <p:txBody>
          <a:bodyPr vert="horz" lIns="89667" tIns="44834" rIns="89667" bIns="44834" rtlCol="0" anchor="b"/>
          <a:lstStyle>
            <a:lvl1pPr algn="r">
              <a:defRPr sz="1200"/>
            </a:lvl1pPr>
          </a:lstStyle>
          <a:p>
            <a:fld id="{68C0659E-0F3A-423B-9B31-FFBC38A00EF9}" type="slidenum">
              <a:rPr lang="en-GB" smtClean="0"/>
              <a:pPr/>
              <a:t>‹#›</a:t>
            </a:fld>
            <a:endParaRPr lang="en-GB"/>
          </a:p>
        </p:txBody>
      </p:sp>
    </p:spTree>
    <p:extLst>
      <p:ext uri="{BB962C8B-B14F-4D97-AF65-F5344CB8AC3E}">
        <p14:creationId xmlns:p14="http://schemas.microsoft.com/office/powerpoint/2010/main" val="886179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290" cy="496767"/>
          </a:xfrm>
          <a:prstGeom prst="rect">
            <a:avLst/>
          </a:prstGeom>
        </p:spPr>
        <p:txBody>
          <a:bodyPr vert="horz" lIns="61960" tIns="30980" rIns="61960" bIns="30980" rtlCol="0"/>
          <a:lstStyle>
            <a:lvl1pPr algn="l">
              <a:defRPr sz="800"/>
            </a:lvl1pPr>
          </a:lstStyle>
          <a:p>
            <a:endParaRPr lang="en-GB"/>
          </a:p>
        </p:txBody>
      </p:sp>
      <p:sp>
        <p:nvSpPr>
          <p:cNvPr id="3" name="Date Placeholder 2"/>
          <p:cNvSpPr>
            <a:spLocks noGrp="1"/>
          </p:cNvSpPr>
          <p:nvPr>
            <p:ph type="dt" idx="1"/>
          </p:nvPr>
        </p:nvSpPr>
        <p:spPr>
          <a:xfrm>
            <a:off x="3777744" y="0"/>
            <a:ext cx="2890290" cy="496767"/>
          </a:xfrm>
          <a:prstGeom prst="rect">
            <a:avLst/>
          </a:prstGeom>
        </p:spPr>
        <p:txBody>
          <a:bodyPr vert="horz" lIns="61960" tIns="30980" rIns="61960" bIns="30980" rtlCol="0"/>
          <a:lstStyle>
            <a:lvl1pPr algn="r">
              <a:defRPr sz="800"/>
            </a:lvl1pPr>
          </a:lstStyle>
          <a:p>
            <a:fld id="{FFFC2724-AD93-47F2-BB4C-0875966D2522}" type="datetimeFigureOut">
              <a:rPr lang="en-GB" smtClean="0"/>
              <a:pPr/>
              <a:t>15/11/2022</a:t>
            </a:fld>
            <a:endParaRPr lang="en-GB"/>
          </a:p>
        </p:txBody>
      </p:sp>
      <p:sp>
        <p:nvSpPr>
          <p:cNvPr id="4" name="Slide Image Placeholder 3"/>
          <p:cNvSpPr>
            <a:spLocks noGrp="1" noRot="1" noChangeAspect="1"/>
          </p:cNvSpPr>
          <p:nvPr>
            <p:ph type="sldImg" idx="2"/>
          </p:nvPr>
        </p:nvSpPr>
        <p:spPr>
          <a:xfrm>
            <a:off x="646113" y="744538"/>
            <a:ext cx="5376862" cy="3722687"/>
          </a:xfrm>
          <a:prstGeom prst="rect">
            <a:avLst/>
          </a:prstGeom>
          <a:noFill/>
          <a:ln w="12700">
            <a:solidFill>
              <a:prstClr val="black"/>
            </a:solidFill>
          </a:ln>
        </p:spPr>
        <p:txBody>
          <a:bodyPr vert="horz" lIns="61960" tIns="30980" rIns="61960" bIns="30980" rtlCol="0" anchor="ctr"/>
          <a:lstStyle/>
          <a:p>
            <a:endParaRPr lang="en-GB"/>
          </a:p>
        </p:txBody>
      </p:sp>
      <p:sp>
        <p:nvSpPr>
          <p:cNvPr id="5" name="Notes Placeholder 4"/>
          <p:cNvSpPr>
            <a:spLocks noGrp="1"/>
          </p:cNvSpPr>
          <p:nvPr>
            <p:ph type="body" sz="quarter" idx="3"/>
          </p:nvPr>
        </p:nvSpPr>
        <p:spPr>
          <a:xfrm>
            <a:off x="666909" y="4714937"/>
            <a:ext cx="5335270" cy="4467641"/>
          </a:xfrm>
          <a:prstGeom prst="rect">
            <a:avLst/>
          </a:prstGeom>
        </p:spPr>
        <p:txBody>
          <a:bodyPr vert="horz" lIns="61960" tIns="30980" rIns="61960" bIns="309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783"/>
            <a:ext cx="2890290" cy="495678"/>
          </a:xfrm>
          <a:prstGeom prst="rect">
            <a:avLst/>
          </a:prstGeom>
        </p:spPr>
        <p:txBody>
          <a:bodyPr vert="horz" lIns="61960" tIns="30980" rIns="61960" bIns="30980" rtlCol="0" anchor="b"/>
          <a:lstStyle>
            <a:lvl1pPr algn="l">
              <a:defRPr sz="800"/>
            </a:lvl1pPr>
          </a:lstStyle>
          <a:p>
            <a:endParaRPr lang="en-GB"/>
          </a:p>
        </p:txBody>
      </p:sp>
      <p:sp>
        <p:nvSpPr>
          <p:cNvPr id="7" name="Slide Number Placeholder 6"/>
          <p:cNvSpPr>
            <a:spLocks noGrp="1"/>
          </p:cNvSpPr>
          <p:nvPr>
            <p:ph type="sldNum" sz="quarter" idx="5"/>
          </p:nvPr>
        </p:nvSpPr>
        <p:spPr>
          <a:xfrm>
            <a:off x="3777744" y="9428783"/>
            <a:ext cx="2890290" cy="495678"/>
          </a:xfrm>
          <a:prstGeom prst="rect">
            <a:avLst/>
          </a:prstGeom>
        </p:spPr>
        <p:txBody>
          <a:bodyPr vert="horz" lIns="61960" tIns="30980" rIns="61960" bIns="30980" rtlCol="0" anchor="b"/>
          <a:lstStyle>
            <a:lvl1pPr algn="r">
              <a:defRPr sz="800"/>
            </a:lvl1pPr>
          </a:lstStyle>
          <a:p>
            <a:fld id="{3FA88D77-526C-4001-95BA-3D79E0C650A5}" type="slidenum">
              <a:rPr lang="en-GB" smtClean="0"/>
              <a:pPr/>
              <a:t>‹#›</a:t>
            </a:fld>
            <a:endParaRPr lang="en-GB"/>
          </a:p>
        </p:txBody>
      </p:sp>
    </p:spTree>
    <p:extLst>
      <p:ext uri="{BB962C8B-B14F-4D97-AF65-F5344CB8AC3E}">
        <p14:creationId xmlns:p14="http://schemas.microsoft.com/office/powerpoint/2010/main" val="2000981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3FA88D77-526C-4001-95BA-3D79E0C650A5}" type="slidenum">
              <a:rPr lang="en-GB" smtClean="0"/>
              <a:pPr/>
              <a:t>1</a:t>
            </a:fld>
            <a:endParaRPr lang="en-GB"/>
          </a:p>
        </p:txBody>
      </p:sp>
    </p:spTree>
    <p:extLst>
      <p:ext uri="{BB962C8B-B14F-4D97-AF65-F5344CB8AC3E}">
        <p14:creationId xmlns:p14="http://schemas.microsoft.com/office/powerpoint/2010/main" val="190288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Tijdelijke aanduiding voor notities 2"/>
          <p:cNvSpPr>
            <a:spLocks noGrp="1"/>
          </p:cNvSpPr>
          <p:nvPr>
            <p:ph type="body" idx="1"/>
          </p:nvPr>
        </p:nvSpPr>
        <p:spPr bwMode="auto">
          <a:xfrm>
            <a:off x="666909" y="4675287"/>
            <a:ext cx="5335270" cy="44676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en-US" dirty="0"/>
          </a:p>
          <a:p>
            <a:r>
              <a:rPr lang="nl-NL" altLang="en-US" dirty="0"/>
              <a:t>First </a:t>
            </a:r>
            <a:r>
              <a:rPr lang="nl-NL" altLang="en-US" dirty="0" err="1"/>
              <a:t>warning</a:t>
            </a:r>
            <a:r>
              <a:rPr lang="nl-NL" altLang="en-US" dirty="0"/>
              <a:t>: </a:t>
            </a:r>
            <a:r>
              <a:rPr lang="nl-NL" altLang="en-US" dirty="0" err="1"/>
              <a:t>Local</a:t>
            </a:r>
            <a:r>
              <a:rPr lang="nl-NL" altLang="en-US" dirty="0"/>
              <a:t> and </a:t>
            </a:r>
            <a:r>
              <a:rPr lang="nl-NL" altLang="en-US" dirty="0" err="1"/>
              <a:t>national</a:t>
            </a:r>
            <a:r>
              <a:rPr lang="nl-NL" altLang="en-US" dirty="0"/>
              <a:t> </a:t>
            </a:r>
            <a:r>
              <a:rPr lang="nl-NL" altLang="en-US" dirty="0" err="1"/>
              <a:t>circumstances</a:t>
            </a:r>
            <a:r>
              <a:rPr lang="nl-NL" altLang="en-US" dirty="0"/>
              <a:t> </a:t>
            </a:r>
            <a:r>
              <a:rPr lang="nl-NL" altLang="en-US" dirty="0" err="1"/>
              <a:t>can</a:t>
            </a:r>
            <a:r>
              <a:rPr lang="nl-NL" altLang="en-US" dirty="0"/>
              <a:t> </a:t>
            </a:r>
            <a:r>
              <a:rPr lang="nl-NL" altLang="en-US" dirty="0" err="1"/>
              <a:t>differ</a:t>
            </a:r>
            <a:r>
              <a:rPr lang="nl-NL" altLang="en-US" dirty="0"/>
              <a:t> </a:t>
            </a:r>
            <a:r>
              <a:rPr lang="nl-NL" altLang="en-US" dirty="0" err="1"/>
              <a:t>enormously</a:t>
            </a:r>
            <a:endParaRPr lang="nl-NL" altLang="en-US" dirty="0"/>
          </a:p>
          <a:p>
            <a:endParaRPr lang="nl-NL" altLang="en-US" dirty="0"/>
          </a:p>
          <a:p>
            <a:r>
              <a:rPr lang="nl-NL" altLang="en-US" dirty="0" err="1"/>
              <a:t>Clover</a:t>
            </a:r>
            <a:r>
              <a:rPr lang="nl-NL" altLang="en-US" dirty="0"/>
              <a:t>: </a:t>
            </a:r>
          </a:p>
          <a:p>
            <a:r>
              <a:rPr lang="nl-NL" altLang="en-US" dirty="0"/>
              <a:t>We </a:t>
            </a:r>
            <a:r>
              <a:rPr lang="nl-NL" altLang="en-US" dirty="0" err="1"/>
              <a:t>saw</a:t>
            </a:r>
            <a:r>
              <a:rPr lang="nl-NL" altLang="en-US" dirty="0"/>
              <a:t> in the past </a:t>
            </a:r>
            <a:r>
              <a:rPr lang="nl-NL" altLang="en-US" dirty="0" err="1"/>
              <a:t>the</a:t>
            </a:r>
            <a:r>
              <a:rPr lang="nl-NL" altLang="en-US" dirty="0"/>
              <a:t> high impact on </a:t>
            </a:r>
            <a:r>
              <a:rPr lang="nl-NL" altLang="en-US" dirty="0" err="1"/>
              <a:t>changing</a:t>
            </a:r>
            <a:r>
              <a:rPr lang="nl-NL" altLang="en-US" dirty="0"/>
              <a:t> </a:t>
            </a:r>
            <a:r>
              <a:rPr lang="nl-NL" altLang="en-US" dirty="0" err="1"/>
              <a:t>legislation</a:t>
            </a:r>
            <a:r>
              <a:rPr lang="nl-NL" altLang="en-US" dirty="0"/>
              <a:t>, </a:t>
            </a:r>
            <a:r>
              <a:rPr lang="nl-NL" altLang="en-US" dirty="0" err="1"/>
              <a:t>adjustments</a:t>
            </a:r>
            <a:r>
              <a:rPr lang="nl-NL" altLang="en-US" dirty="0"/>
              <a:t> of </a:t>
            </a:r>
            <a:r>
              <a:rPr lang="nl-NL" altLang="en-US" dirty="0" err="1"/>
              <a:t>obligation</a:t>
            </a:r>
            <a:r>
              <a:rPr lang="nl-NL" altLang="en-US" dirty="0"/>
              <a:t>.</a:t>
            </a:r>
          </a:p>
          <a:p>
            <a:r>
              <a:rPr lang="nl-NL" altLang="en-US" dirty="0"/>
              <a:t>For </a:t>
            </a:r>
            <a:r>
              <a:rPr lang="nl-NL" altLang="en-US" dirty="0" err="1"/>
              <a:t>example</a:t>
            </a:r>
            <a:r>
              <a:rPr lang="nl-NL" altLang="en-US" dirty="0"/>
              <a:t> in Denmark re </a:t>
            </a:r>
            <a:r>
              <a:rPr lang="nl-NL" altLang="en-US" dirty="0" err="1"/>
              <a:t>decline</a:t>
            </a:r>
            <a:r>
              <a:rPr lang="nl-NL" altLang="en-US" dirty="0"/>
              <a:t> of </a:t>
            </a:r>
            <a:r>
              <a:rPr lang="nl-NL" altLang="en-US" dirty="0" err="1"/>
              <a:t>allowance</a:t>
            </a:r>
            <a:r>
              <a:rPr lang="nl-NL" altLang="en-US" dirty="0"/>
              <a:t> </a:t>
            </a:r>
            <a:r>
              <a:rPr lang="nl-NL" altLang="en-US" dirty="0" err="1"/>
              <a:t>for</a:t>
            </a:r>
            <a:r>
              <a:rPr lang="nl-NL" altLang="en-US" dirty="0"/>
              <a:t> energy </a:t>
            </a:r>
            <a:r>
              <a:rPr lang="nl-NL" altLang="en-US" dirty="0" err="1"/>
              <a:t>crops</a:t>
            </a:r>
            <a:r>
              <a:rPr lang="nl-NL" altLang="en-US" dirty="0"/>
              <a:t> from 12 – 4% </a:t>
            </a:r>
            <a:r>
              <a:rPr lang="nl-NL" altLang="en-US" dirty="0" err="1"/>
              <a:t>and</a:t>
            </a:r>
            <a:r>
              <a:rPr lang="nl-NL" altLang="en-US" dirty="0"/>
              <a:t>  in the end </a:t>
            </a:r>
            <a:r>
              <a:rPr lang="nl-NL" altLang="en-US" dirty="0" err="1"/>
              <a:t>it</a:t>
            </a:r>
            <a:r>
              <a:rPr lang="nl-NL" altLang="en-US" dirty="0"/>
              <a:t> must </a:t>
            </a:r>
            <a:r>
              <a:rPr lang="nl-NL" altLang="en-US" dirty="0" err="1"/>
              <a:t>be</a:t>
            </a:r>
            <a:r>
              <a:rPr lang="nl-NL" altLang="en-US" dirty="0"/>
              <a:t> 0%. </a:t>
            </a:r>
          </a:p>
          <a:p>
            <a:r>
              <a:rPr lang="nl-NL" altLang="en-US" dirty="0"/>
              <a:t>More and more market </a:t>
            </a:r>
            <a:r>
              <a:rPr lang="nl-NL" altLang="en-US" dirty="0" err="1"/>
              <a:t>demands</a:t>
            </a:r>
            <a:r>
              <a:rPr lang="nl-NL" altLang="en-US" dirty="0"/>
              <a:t> </a:t>
            </a:r>
            <a:r>
              <a:rPr lang="nl-NL" altLang="en-US" dirty="0" err="1"/>
              <a:t>for</a:t>
            </a:r>
            <a:r>
              <a:rPr lang="nl-NL" altLang="en-US" dirty="0"/>
              <a:t> low carbon </a:t>
            </a:r>
            <a:r>
              <a:rPr lang="nl-NL" altLang="en-US" dirty="0" err="1"/>
              <a:t>intensity</a:t>
            </a:r>
            <a:r>
              <a:rPr lang="nl-NL" altLang="en-US" dirty="0"/>
              <a:t> of </a:t>
            </a:r>
            <a:r>
              <a:rPr lang="nl-NL" altLang="en-US" dirty="0" err="1"/>
              <a:t>the</a:t>
            </a:r>
            <a:r>
              <a:rPr lang="nl-NL" altLang="en-US" dirty="0"/>
              <a:t> </a:t>
            </a:r>
            <a:r>
              <a:rPr lang="nl-NL" altLang="en-US" dirty="0" err="1"/>
              <a:t>biomethane</a:t>
            </a:r>
            <a:r>
              <a:rPr lang="nl-NL" altLang="en-US" dirty="0"/>
              <a:t>.</a:t>
            </a:r>
          </a:p>
          <a:p>
            <a:r>
              <a:rPr lang="nl-NL" altLang="en-US" dirty="0"/>
              <a:t>For </a:t>
            </a:r>
            <a:r>
              <a:rPr lang="nl-NL" altLang="en-US" dirty="0" err="1"/>
              <a:t>example</a:t>
            </a:r>
            <a:r>
              <a:rPr lang="nl-NL" altLang="en-US" dirty="0"/>
              <a:t> </a:t>
            </a:r>
            <a:r>
              <a:rPr lang="nl-NL" altLang="en-US" dirty="0" err="1"/>
              <a:t>biomethane</a:t>
            </a:r>
            <a:r>
              <a:rPr lang="nl-NL" altLang="en-US" dirty="0"/>
              <a:t> in Germany from </a:t>
            </a:r>
            <a:r>
              <a:rPr lang="nl-NL" altLang="en-US" dirty="0" err="1"/>
              <a:t>only</a:t>
            </a:r>
            <a:r>
              <a:rPr lang="nl-NL" altLang="en-US" dirty="0"/>
              <a:t> </a:t>
            </a:r>
            <a:r>
              <a:rPr lang="nl-NL" altLang="en-US" dirty="0" err="1"/>
              <a:t>manure</a:t>
            </a:r>
            <a:r>
              <a:rPr lang="nl-NL" altLang="en-US" dirty="0"/>
              <a:t> </a:t>
            </a:r>
            <a:r>
              <a:rPr lang="nl-NL" altLang="en-US" dirty="0" err="1"/>
              <a:t>digesting</a:t>
            </a:r>
            <a:r>
              <a:rPr lang="nl-NL" altLang="en-US" dirty="0"/>
              <a:t> </a:t>
            </a:r>
            <a:r>
              <a:rPr lang="nl-NL" altLang="en-US" dirty="0" err="1"/>
              <a:t>gets</a:t>
            </a:r>
            <a:r>
              <a:rPr lang="nl-NL" altLang="en-US" dirty="0"/>
              <a:t> </a:t>
            </a:r>
            <a:r>
              <a:rPr lang="nl-NL" altLang="en-US" dirty="0" err="1"/>
              <a:t>the</a:t>
            </a:r>
            <a:r>
              <a:rPr lang="nl-NL" altLang="en-US" dirty="0"/>
              <a:t> </a:t>
            </a:r>
            <a:r>
              <a:rPr lang="nl-NL" altLang="en-US" dirty="0" err="1"/>
              <a:t>highest</a:t>
            </a:r>
            <a:r>
              <a:rPr lang="nl-NL" altLang="en-US" dirty="0"/>
              <a:t> </a:t>
            </a:r>
            <a:r>
              <a:rPr lang="nl-NL" altLang="en-US" dirty="0" err="1"/>
              <a:t>price</a:t>
            </a:r>
            <a:r>
              <a:rPr lang="nl-NL" altLang="en-US" dirty="0"/>
              <a:t> </a:t>
            </a:r>
            <a:r>
              <a:rPr lang="nl-NL" altLang="en-US" dirty="0" err="1"/>
              <a:t>for</a:t>
            </a:r>
            <a:r>
              <a:rPr lang="nl-NL" altLang="en-US" dirty="0"/>
              <a:t> </a:t>
            </a:r>
            <a:r>
              <a:rPr lang="nl-NL" altLang="en-US" dirty="0" err="1"/>
              <a:t>biomethane</a:t>
            </a:r>
            <a:r>
              <a:rPr lang="nl-NL" altLang="en-US" dirty="0"/>
              <a:t> </a:t>
            </a:r>
            <a:r>
              <a:rPr lang="nl-NL" altLang="en-US" dirty="0" err="1"/>
              <a:t>because</a:t>
            </a:r>
            <a:r>
              <a:rPr lang="nl-NL" altLang="en-US" dirty="0"/>
              <a:t> of </a:t>
            </a:r>
            <a:r>
              <a:rPr lang="nl-NL" altLang="en-US" dirty="0" err="1"/>
              <a:t>negative</a:t>
            </a:r>
            <a:r>
              <a:rPr lang="nl-NL" altLang="en-US" dirty="0"/>
              <a:t> carbon footprint.</a:t>
            </a:r>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356" indent="-285521" eaLnBrk="0" hangingPunct="0">
              <a:defRPr>
                <a:solidFill>
                  <a:schemeClr val="tx1"/>
                </a:solidFill>
                <a:latin typeface="Arial" panose="020B0604020202020204" pitchFamily="34" charset="0"/>
                <a:cs typeface="Arial" panose="020B0604020202020204" pitchFamily="34" charset="0"/>
              </a:defRPr>
            </a:lvl2pPr>
            <a:lvl3pPr marL="1142086" indent="-228417" eaLnBrk="0" hangingPunct="0">
              <a:defRPr>
                <a:solidFill>
                  <a:schemeClr val="tx1"/>
                </a:solidFill>
                <a:latin typeface="Arial" panose="020B0604020202020204" pitchFamily="34" charset="0"/>
                <a:cs typeface="Arial" panose="020B0604020202020204" pitchFamily="34" charset="0"/>
              </a:defRPr>
            </a:lvl3pPr>
            <a:lvl4pPr marL="1598920" indent="-228417" eaLnBrk="0" hangingPunct="0">
              <a:defRPr>
                <a:solidFill>
                  <a:schemeClr val="tx1"/>
                </a:solidFill>
                <a:latin typeface="Arial" panose="020B0604020202020204" pitchFamily="34" charset="0"/>
                <a:cs typeface="Arial" panose="020B0604020202020204" pitchFamily="34" charset="0"/>
              </a:defRPr>
            </a:lvl4pPr>
            <a:lvl5pPr marL="2055754" indent="-228417" eaLnBrk="0" hangingPunct="0">
              <a:defRPr>
                <a:solidFill>
                  <a:schemeClr val="tx1"/>
                </a:solidFill>
                <a:latin typeface="Arial" panose="020B0604020202020204" pitchFamily="34" charset="0"/>
                <a:cs typeface="Arial" panose="020B0604020202020204" pitchFamily="34" charset="0"/>
              </a:defRPr>
            </a:lvl5pPr>
            <a:lvl6pPr marL="2512588" indent="-2284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9423" indent="-2284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6257" indent="-2284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91" indent="-2284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6157AB-65E9-49B1-A8D6-3ACDCA8182CB}" type="slidenum">
              <a:rPr lang="nl-NL" altLang="en-US">
                <a:latin typeface="Calibri" panose="020F0502020204030204" pitchFamily="34" charset="0"/>
              </a:rPr>
              <a:pPr eaLnBrk="1" hangingPunct="1"/>
              <a:t>2</a:t>
            </a:fld>
            <a:endParaRPr lang="nl-NL" altLang="en-US">
              <a:latin typeface="Calibri" panose="020F0502020204030204" pitchFamily="34" charset="0"/>
            </a:endParaRPr>
          </a:p>
        </p:txBody>
      </p:sp>
    </p:spTree>
    <p:extLst>
      <p:ext uri="{BB962C8B-B14F-4D97-AF65-F5344CB8AC3E}">
        <p14:creationId xmlns:p14="http://schemas.microsoft.com/office/powerpoint/2010/main" val="323455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lnSpc>
                <a:spcPct val="130000"/>
              </a:lnSpc>
              <a:spcAft>
                <a:spcPts val="600"/>
              </a:spcAft>
              <a:buFont typeface="Arial" panose="020B0604020202020204" pitchFamily="34" charset="0"/>
              <a:buChar char="•"/>
            </a:pPr>
            <a:r>
              <a:rPr lang="en-GB" baseline="0" noProof="0" dirty="0"/>
              <a:t>More then any other European country, the Dutch economy and society depends on natural gas</a:t>
            </a:r>
          </a:p>
          <a:p>
            <a:pPr marL="171450" indent="-171450">
              <a:lnSpc>
                <a:spcPct val="130000"/>
              </a:lnSpc>
              <a:spcAft>
                <a:spcPts val="600"/>
              </a:spcAft>
              <a:buFont typeface="Arial" panose="020B0604020202020204" pitchFamily="34" charset="0"/>
              <a:buChar char="•"/>
            </a:pPr>
            <a:r>
              <a:rPr lang="en-GB" baseline="0" noProof="0" dirty="0"/>
              <a:t>Being (partially) dependant on other countries for energy in itself is not a problem. However, when the dependency is too big, you lose control over supply reliability and price</a:t>
            </a:r>
          </a:p>
          <a:p>
            <a:pPr marL="171450" indent="-171450">
              <a:lnSpc>
                <a:spcPct val="130000"/>
              </a:lnSpc>
              <a:spcAft>
                <a:spcPts val="600"/>
              </a:spcAft>
              <a:buFont typeface="Arial" panose="020B0604020202020204" pitchFamily="34" charset="0"/>
              <a:buChar char="•"/>
            </a:pPr>
            <a:r>
              <a:rPr lang="en-GB" baseline="0" noProof="0" dirty="0"/>
              <a:t>The oil crises of 1973 made other countries focus on energy saving and diversifying energy consumption (Denmark started investing in wind energy, France in nuclear energy). The Netherlands did not do this, because we were spoiled with natural gas</a:t>
            </a:r>
          </a:p>
          <a:p>
            <a:pPr marL="171450" indent="-171450">
              <a:lnSpc>
                <a:spcPct val="130000"/>
              </a:lnSpc>
              <a:spcAft>
                <a:spcPts val="600"/>
              </a:spcAft>
              <a:buFont typeface="Arial" panose="020B0604020202020204" pitchFamily="34" charset="0"/>
              <a:buChar char="•"/>
            </a:pPr>
            <a:endParaRPr lang="en-GB" baseline="0" noProof="0" dirty="0"/>
          </a:p>
          <a:p>
            <a:pPr marL="171450" indent="-171450">
              <a:lnSpc>
                <a:spcPct val="130000"/>
              </a:lnSpc>
              <a:spcAft>
                <a:spcPts val="600"/>
              </a:spcAft>
              <a:buFont typeface="Arial" panose="020B0604020202020204" pitchFamily="34" charset="0"/>
              <a:buChar char="•"/>
            </a:pPr>
            <a:endParaRPr lang="en-GB" baseline="0" noProof="0" dirty="0"/>
          </a:p>
        </p:txBody>
      </p:sp>
      <p:sp>
        <p:nvSpPr>
          <p:cNvPr id="4" name="Tijdelijke aanduiding voor dianummer 3"/>
          <p:cNvSpPr>
            <a:spLocks noGrp="1"/>
          </p:cNvSpPr>
          <p:nvPr>
            <p:ph type="sldNum" sz="quarter" idx="10"/>
          </p:nvPr>
        </p:nvSpPr>
        <p:spPr/>
        <p:txBody>
          <a:bodyPr/>
          <a:lstStyle/>
          <a:p>
            <a:pPr marL="0" marR="0" lvl="0" indent="0" algn="r" defTabSz="456999" rtl="0" eaLnBrk="1" fontAlgn="auto" latinLnBrk="0" hangingPunct="1">
              <a:lnSpc>
                <a:spcPct val="100000"/>
              </a:lnSpc>
              <a:spcBef>
                <a:spcPts val="0"/>
              </a:spcBef>
              <a:spcAft>
                <a:spcPts val="0"/>
              </a:spcAft>
              <a:buClrTx/>
              <a:buSzTx/>
              <a:buFontTx/>
              <a:buNone/>
              <a:tabLst/>
              <a:defRPr/>
            </a:pPr>
            <a:fld id="{1CB5D99F-C216-8C4C-B398-F06F7517D80F}" type="slidenum">
              <a:rPr kumimoji="0" lang="nl-NL" sz="1200" b="0" i="0" u="none" strike="noStrike" kern="1200" cap="none" spc="0" normalizeH="0" baseline="0" noProof="0" smtClean="0">
                <a:ln>
                  <a:noFill/>
                </a:ln>
                <a:solidFill>
                  <a:prstClr val="black"/>
                </a:solidFill>
                <a:effectLst/>
                <a:uLnTx/>
                <a:uFillTx/>
                <a:latin typeface="Corbel"/>
                <a:ea typeface="+mn-ea"/>
              </a:rPr>
              <a:pPr marL="0" marR="0" lvl="0" indent="0" algn="r" defTabSz="456999"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orbel"/>
              <a:ea typeface="+mn-ea"/>
            </a:endParaRPr>
          </a:p>
        </p:txBody>
      </p:sp>
    </p:spTree>
    <p:extLst>
      <p:ext uri="{BB962C8B-B14F-4D97-AF65-F5344CB8AC3E}">
        <p14:creationId xmlns:p14="http://schemas.microsoft.com/office/powerpoint/2010/main" val="13021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95325" y="739775"/>
            <a:ext cx="5345113" cy="3700463"/>
          </a:xfrm>
        </p:spPr>
      </p:sp>
      <p:sp>
        <p:nvSpPr>
          <p:cNvPr id="3" name="Tijdelijke aanduiding voor notities 2"/>
          <p:cNvSpPr>
            <a:spLocks noGrp="1"/>
          </p:cNvSpPr>
          <p:nvPr>
            <p:ph type="body" idx="1"/>
          </p:nvPr>
        </p:nvSpPr>
        <p:spPr/>
        <p:txBody>
          <a:bodyPr/>
          <a:lstStyle/>
          <a:p>
            <a:r>
              <a:rPr lang="en-GB" dirty="0"/>
              <a:t>In the oil business we don’t give long term contracts.</a:t>
            </a:r>
          </a:p>
          <a:p>
            <a:endParaRPr lang="en-GB" dirty="0"/>
          </a:p>
          <a:p>
            <a:r>
              <a:rPr lang="en-GB" dirty="0"/>
              <a:t>Then you won’t get Bio-LNG</a:t>
            </a:r>
          </a:p>
          <a:p>
            <a:r>
              <a:rPr lang="en-GB" dirty="0"/>
              <a:t>Projects cannot take market risk!</a:t>
            </a:r>
          </a:p>
          <a:p>
            <a:endParaRPr lang="en-GB" dirty="0"/>
          </a:p>
          <a:p>
            <a:endParaRPr lang="en-GB" dirty="0"/>
          </a:p>
          <a:p>
            <a:r>
              <a:rPr lang="en-GB" dirty="0"/>
              <a:t>I never had so many meetings with oil companies, local utility owners, oil and gas traders, traders in Certificates and so on. They all want the biogas!</a:t>
            </a:r>
          </a:p>
          <a:p>
            <a:endParaRPr lang="en-GB" dirty="0"/>
          </a:p>
          <a:p>
            <a:endParaRPr lang="en-GB" dirty="0"/>
          </a:p>
          <a:p>
            <a:r>
              <a:rPr lang="en-GB" dirty="0"/>
              <a:t>So for the farmers here maybe you have gold in your hands </a:t>
            </a:r>
            <a:r>
              <a:rPr lang="en-GB" dirty="0">
                <a:sym typeface="Wingdings" panose="05000000000000000000" pitchFamily="2" charset="2"/>
              </a:rPr>
              <a:t>, but how do you get it in your pockets </a:t>
            </a:r>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135977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lot of processes are possible to electrify</a:t>
            </a:r>
            <a:endParaRPr lang="nl-NL" dirty="0"/>
          </a:p>
        </p:txBody>
      </p:sp>
      <p:sp>
        <p:nvSpPr>
          <p:cNvPr id="4" name="Slide Number Placeholder 3"/>
          <p:cNvSpPr>
            <a:spLocks noGrp="1"/>
          </p:cNvSpPr>
          <p:nvPr>
            <p:ph type="sldNum" sz="quarter" idx="5"/>
          </p:nvPr>
        </p:nvSpPr>
        <p:spPr/>
        <p:txBody>
          <a:bodyPr/>
          <a:lstStyle/>
          <a:p>
            <a:fld id="{3FA88D77-526C-4001-95BA-3D79E0C650A5}" type="slidenum">
              <a:rPr lang="en-GB" smtClean="0"/>
              <a:pPr/>
              <a:t>5</a:t>
            </a:fld>
            <a:endParaRPr lang="en-GB"/>
          </a:p>
        </p:txBody>
      </p:sp>
    </p:spTree>
    <p:extLst>
      <p:ext uri="{BB962C8B-B14F-4D97-AF65-F5344CB8AC3E}">
        <p14:creationId xmlns:p14="http://schemas.microsoft.com/office/powerpoint/2010/main" val="916265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95325" y="739775"/>
            <a:ext cx="5345113" cy="3700463"/>
          </a:xfrm>
        </p:spPr>
      </p:sp>
      <p:sp>
        <p:nvSpPr>
          <p:cNvPr id="3" name="Tijdelijke aanduiding voor notities 2"/>
          <p:cNvSpPr>
            <a:spLocks noGrp="1"/>
          </p:cNvSpPr>
          <p:nvPr>
            <p:ph type="body" idx="1"/>
          </p:nvPr>
        </p:nvSpPr>
        <p:spPr/>
        <p:txBody>
          <a:bodyPr/>
          <a:lstStyle/>
          <a:p>
            <a:r>
              <a:rPr lang="en-GB" dirty="0"/>
              <a:t>Don’t under estimate managing a digester. Operational management makes the difference.</a:t>
            </a:r>
          </a:p>
          <a:p>
            <a:endParaRPr lang="en-GB" dirty="0"/>
          </a:p>
          <a:p>
            <a:r>
              <a:rPr lang="en-GB" dirty="0"/>
              <a:t>We have clients who produced for &gt; 10 years under subsidy regime and are now producing unsubsidized for the transport sector.</a:t>
            </a:r>
          </a:p>
          <a:p>
            <a:endParaRPr lang="en-GB" dirty="0"/>
          </a:p>
          <a:p>
            <a:endParaRPr lang="en-GB" dirty="0"/>
          </a:p>
          <a:p>
            <a:r>
              <a:rPr lang="en-GB" dirty="0"/>
              <a:t>When the Clover Project suffers from an increase in feedstock costs and power prices only higher revenues for biomethane can compensate that.</a:t>
            </a:r>
          </a:p>
          <a:p>
            <a:endParaRPr lang="en-GB" dirty="0"/>
          </a:p>
          <a:p>
            <a:r>
              <a:rPr lang="en-GB" dirty="0"/>
              <a:t>Actual high gas prices support recovery of profit for most biomethane to the grid projects.</a:t>
            </a:r>
          </a:p>
          <a:p>
            <a:endParaRPr lang="en-GB" dirty="0"/>
          </a:p>
          <a:p>
            <a:endParaRPr lang="en-GB" dirty="0"/>
          </a:p>
          <a:p>
            <a:r>
              <a:rPr lang="en-GB" dirty="0"/>
              <a:t>For new projects or new contracts it is right now very difficult to predict which market to produce for.</a:t>
            </a:r>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solidFill>
                  <a:prstClr val="black"/>
                </a:solidFill>
              </a:rPr>
              <a:pPr/>
              <a:t>6</a:t>
            </a:fld>
            <a:endParaRPr lang="nl-NL">
              <a:solidFill>
                <a:prstClr val="black"/>
              </a:solidFill>
            </a:endParaRPr>
          </a:p>
        </p:txBody>
      </p:sp>
    </p:spTree>
    <p:extLst>
      <p:ext uri="{BB962C8B-B14F-4D97-AF65-F5344CB8AC3E}">
        <p14:creationId xmlns:p14="http://schemas.microsoft.com/office/powerpoint/2010/main" val="148974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95325" y="739775"/>
            <a:ext cx="5345113" cy="3700463"/>
          </a:xfrm>
        </p:spPr>
      </p:sp>
      <p:sp>
        <p:nvSpPr>
          <p:cNvPr id="3" name="Tijdelijke aanduiding voor notities 2"/>
          <p:cNvSpPr>
            <a:spLocks noGrp="1"/>
          </p:cNvSpPr>
          <p:nvPr>
            <p:ph type="body" idx="1"/>
          </p:nvPr>
        </p:nvSpPr>
        <p:spPr/>
        <p:txBody>
          <a:bodyPr/>
          <a:lstStyle/>
          <a:p>
            <a:endParaRPr lang="en-GB" dirty="0"/>
          </a:p>
          <a:p>
            <a:r>
              <a:rPr lang="nl-NL" dirty="0"/>
              <a:t>It </a:t>
            </a:r>
            <a:r>
              <a:rPr lang="nl-NL" dirty="0" err="1"/>
              <a:t>isn’t</a:t>
            </a:r>
            <a:r>
              <a:rPr lang="nl-NL" dirty="0"/>
              <a:t> easy </a:t>
            </a:r>
            <a:r>
              <a:rPr lang="nl-NL" dirty="0" err="1"/>
              <a:t>when</a:t>
            </a:r>
            <a:r>
              <a:rPr lang="nl-NL" dirty="0"/>
              <a:t> </a:t>
            </a:r>
            <a:r>
              <a:rPr lang="nl-NL" dirty="0" err="1"/>
              <a:t>you</a:t>
            </a:r>
            <a:r>
              <a:rPr lang="nl-NL" dirty="0"/>
              <a:t> feed a lot of </a:t>
            </a:r>
            <a:r>
              <a:rPr lang="nl-NL" dirty="0" err="1"/>
              <a:t>excess</a:t>
            </a:r>
            <a:r>
              <a:rPr lang="nl-NL" dirty="0"/>
              <a:t> </a:t>
            </a:r>
            <a:r>
              <a:rPr lang="nl-NL" dirty="0" err="1"/>
              <a:t>grass</a:t>
            </a:r>
            <a:r>
              <a:rPr lang="nl-NL" dirty="0"/>
              <a:t> </a:t>
            </a:r>
            <a:r>
              <a:rPr lang="nl-NL" dirty="0" err="1"/>
              <a:t>sliage</a:t>
            </a:r>
            <a:r>
              <a:rPr lang="nl-NL" dirty="0"/>
              <a:t> or </a:t>
            </a:r>
            <a:r>
              <a:rPr lang="nl-NL" dirty="0" err="1"/>
              <a:t>rotation</a:t>
            </a:r>
            <a:r>
              <a:rPr lang="nl-NL" dirty="0"/>
              <a:t> </a:t>
            </a:r>
            <a:r>
              <a:rPr lang="nl-NL" dirty="0" err="1"/>
              <a:t>crops</a:t>
            </a:r>
            <a:r>
              <a:rPr lang="nl-NL" dirty="0"/>
              <a:t>. (</a:t>
            </a:r>
            <a:r>
              <a:rPr lang="nl-NL" dirty="0" err="1"/>
              <a:t>you</a:t>
            </a:r>
            <a:r>
              <a:rPr lang="nl-NL" dirty="0"/>
              <a:t> </a:t>
            </a:r>
            <a:r>
              <a:rPr lang="nl-NL" dirty="0" err="1"/>
              <a:t>need</a:t>
            </a:r>
            <a:r>
              <a:rPr lang="nl-NL" dirty="0"/>
              <a:t> </a:t>
            </a:r>
            <a:r>
              <a:rPr lang="nl-NL" dirty="0" err="1"/>
              <a:t>to</a:t>
            </a:r>
            <a:r>
              <a:rPr lang="nl-NL" dirty="0"/>
              <a:t> </a:t>
            </a:r>
            <a:r>
              <a:rPr lang="nl-NL" dirty="0" err="1"/>
              <a:t>shrink</a:t>
            </a:r>
            <a:r>
              <a:rPr lang="nl-NL"/>
              <a:t> !)</a:t>
            </a:r>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solidFill>
                  <a:prstClr val="black"/>
                </a:solidFill>
              </a:rPr>
              <a:pPr/>
              <a:t>7</a:t>
            </a:fld>
            <a:endParaRPr lang="nl-NL">
              <a:solidFill>
                <a:prstClr val="black"/>
              </a:solidFill>
            </a:endParaRPr>
          </a:p>
        </p:txBody>
      </p:sp>
    </p:spTree>
    <p:extLst>
      <p:ext uri="{BB962C8B-B14F-4D97-AF65-F5344CB8AC3E}">
        <p14:creationId xmlns:p14="http://schemas.microsoft.com/office/powerpoint/2010/main" val="143449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95325" y="739775"/>
            <a:ext cx="5345113" cy="3700463"/>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solidFill>
                  <a:prstClr val="black"/>
                </a:solidFill>
              </a:rPr>
              <a:pPr/>
              <a:t>8</a:t>
            </a:fld>
            <a:endParaRPr lang="nl-NL">
              <a:solidFill>
                <a:prstClr val="black"/>
              </a:solidFill>
            </a:endParaRPr>
          </a:p>
        </p:txBody>
      </p:sp>
    </p:spTree>
    <p:extLst>
      <p:ext uri="{BB962C8B-B14F-4D97-AF65-F5344CB8AC3E}">
        <p14:creationId xmlns:p14="http://schemas.microsoft.com/office/powerpoint/2010/main" val="1869377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75" name="Picture Placeholder 74"/>
          <p:cNvSpPr>
            <a:spLocks noGrp="1"/>
          </p:cNvSpPr>
          <p:nvPr>
            <p:ph type="pic" sz="quarter" idx="11"/>
          </p:nvPr>
        </p:nvSpPr>
        <p:spPr>
          <a:xfrm>
            <a:off x="0" y="0"/>
            <a:ext cx="9906000" cy="4718813"/>
          </a:xfrm>
        </p:spPr>
        <p:txBody>
          <a:bodyPr anchor="ctr"/>
          <a:lstStyle>
            <a:lvl1pPr algn="ctr">
              <a:defRPr/>
            </a:lvl1pPr>
          </a:lstStyle>
          <a:p>
            <a:r>
              <a:rPr lang="en-US"/>
              <a:t>Click icon to add picture</a:t>
            </a:r>
            <a:endParaRPr lang="en-GB" dirty="0"/>
          </a:p>
        </p:txBody>
      </p:sp>
      <p:sp>
        <p:nvSpPr>
          <p:cNvPr id="96" name="Text Placeholder 95"/>
          <p:cNvSpPr>
            <a:spLocks noGrp="1"/>
          </p:cNvSpPr>
          <p:nvPr>
            <p:ph type="body" sz="quarter" idx="12"/>
          </p:nvPr>
        </p:nvSpPr>
        <p:spPr bwMode="auto">
          <a:xfrm>
            <a:off x="2117344" y="4726857"/>
            <a:ext cx="4011800" cy="792000"/>
          </a:xfrm>
          <a:custGeom>
            <a:avLst/>
            <a:gdLst>
              <a:gd name="connsiteX0" fmla="*/ 0 w 4011800"/>
              <a:gd name="connsiteY0" fmla="*/ 126003 h 756000"/>
              <a:gd name="connsiteX1" fmla="*/ 36906 w 4011800"/>
              <a:gd name="connsiteY1" fmla="*/ 36905 h 756000"/>
              <a:gd name="connsiteX2" fmla="*/ 126004 w 4011800"/>
              <a:gd name="connsiteY2" fmla="*/ 0 h 756000"/>
              <a:gd name="connsiteX3" fmla="*/ 3885797 w 4011800"/>
              <a:gd name="connsiteY3" fmla="*/ 0 h 756000"/>
              <a:gd name="connsiteX4" fmla="*/ 3974895 w 4011800"/>
              <a:gd name="connsiteY4" fmla="*/ 36906 h 756000"/>
              <a:gd name="connsiteX5" fmla="*/ 4011800 w 4011800"/>
              <a:gd name="connsiteY5" fmla="*/ 126004 h 756000"/>
              <a:gd name="connsiteX6" fmla="*/ 4011800 w 4011800"/>
              <a:gd name="connsiteY6" fmla="*/ 629997 h 756000"/>
              <a:gd name="connsiteX7" fmla="*/ 3974895 w 4011800"/>
              <a:gd name="connsiteY7" fmla="*/ 719095 h 756000"/>
              <a:gd name="connsiteX8" fmla="*/ 3885797 w 4011800"/>
              <a:gd name="connsiteY8" fmla="*/ 756000 h 756000"/>
              <a:gd name="connsiteX9" fmla="*/ 126003 w 4011800"/>
              <a:gd name="connsiteY9" fmla="*/ 756000 h 756000"/>
              <a:gd name="connsiteX10" fmla="*/ 36905 w 4011800"/>
              <a:gd name="connsiteY10" fmla="*/ 719094 h 756000"/>
              <a:gd name="connsiteX11" fmla="*/ 0 w 4011800"/>
              <a:gd name="connsiteY11" fmla="*/ 629996 h 756000"/>
              <a:gd name="connsiteX12" fmla="*/ 0 w 4011800"/>
              <a:gd name="connsiteY12" fmla="*/ 126003 h 756000"/>
              <a:gd name="connsiteX0" fmla="*/ 0 w 4011800"/>
              <a:gd name="connsiteY0" fmla="*/ 126003 h 756000"/>
              <a:gd name="connsiteX1" fmla="*/ 36906 w 4011800"/>
              <a:gd name="connsiteY1" fmla="*/ 36905 h 756000"/>
              <a:gd name="connsiteX2" fmla="*/ 126004 w 4011800"/>
              <a:gd name="connsiteY2" fmla="*/ 0 h 756000"/>
              <a:gd name="connsiteX3" fmla="*/ 3885797 w 4011800"/>
              <a:gd name="connsiteY3" fmla="*/ 0 h 756000"/>
              <a:gd name="connsiteX4" fmla="*/ 3974895 w 4011800"/>
              <a:gd name="connsiteY4" fmla="*/ 36906 h 756000"/>
              <a:gd name="connsiteX5" fmla="*/ 4011800 w 4011800"/>
              <a:gd name="connsiteY5" fmla="*/ 126004 h 756000"/>
              <a:gd name="connsiteX6" fmla="*/ 4011800 w 4011800"/>
              <a:gd name="connsiteY6" fmla="*/ 629997 h 756000"/>
              <a:gd name="connsiteX7" fmla="*/ 3974895 w 4011800"/>
              <a:gd name="connsiteY7" fmla="*/ 719095 h 756000"/>
              <a:gd name="connsiteX8" fmla="*/ 3885797 w 4011800"/>
              <a:gd name="connsiteY8" fmla="*/ 756000 h 756000"/>
              <a:gd name="connsiteX9" fmla="*/ 126003 w 4011800"/>
              <a:gd name="connsiteY9" fmla="*/ 756000 h 756000"/>
              <a:gd name="connsiteX10" fmla="*/ 36905 w 4011800"/>
              <a:gd name="connsiteY10" fmla="*/ 719094 h 756000"/>
              <a:gd name="connsiteX11" fmla="*/ 0 w 4011800"/>
              <a:gd name="connsiteY11" fmla="*/ 629996 h 756000"/>
              <a:gd name="connsiteX12" fmla="*/ 0 w 4011800"/>
              <a:gd name="connsiteY12" fmla="*/ 126003 h 756000"/>
              <a:gd name="connsiteX0" fmla="*/ 0 w 4011800"/>
              <a:gd name="connsiteY0" fmla="*/ 126003 h 756000"/>
              <a:gd name="connsiteX1" fmla="*/ 36906 w 4011800"/>
              <a:gd name="connsiteY1" fmla="*/ 36905 h 756000"/>
              <a:gd name="connsiteX2" fmla="*/ 126004 w 4011800"/>
              <a:gd name="connsiteY2" fmla="*/ 0 h 756000"/>
              <a:gd name="connsiteX3" fmla="*/ 3885797 w 4011800"/>
              <a:gd name="connsiteY3" fmla="*/ 0 h 756000"/>
              <a:gd name="connsiteX4" fmla="*/ 3974895 w 4011800"/>
              <a:gd name="connsiteY4" fmla="*/ 36906 h 756000"/>
              <a:gd name="connsiteX5" fmla="*/ 4011800 w 4011800"/>
              <a:gd name="connsiteY5" fmla="*/ 126004 h 756000"/>
              <a:gd name="connsiteX6" fmla="*/ 4011800 w 4011800"/>
              <a:gd name="connsiteY6" fmla="*/ 629997 h 756000"/>
              <a:gd name="connsiteX7" fmla="*/ 3974895 w 4011800"/>
              <a:gd name="connsiteY7" fmla="*/ 719095 h 756000"/>
              <a:gd name="connsiteX8" fmla="*/ 3885797 w 4011800"/>
              <a:gd name="connsiteY8" fmla="*/ 756000 h 756000"/>
              <a:gd name="connsiteX9" fmla="*/ 126003 w 4011800"/>
              <a:gd name="connsiteY9" fmla="*/ 756000 h 756000"/>
              <a:gd name="connsiteX10" fmla="*/ 36905 w 4011800"/>
              <a:gd name="connsiteY10" fmla="*/ 719094 h 756000"/>
              <a:gd name="connsiteX11" fmla="*/ 0 w 4011800"/>
              <a:gd name="connsiteY11" fmla="*/ 629996 h 756000"/>
              <a:gd name="connsiteX12" fmla="*/ 0 w 4011800"/>
              <a:gd name="connsiteY12" fmla="*/ 126003 h 756000"/>
              <a:gd name="connsiteX0" fmla="*/ 0 w 4011800"/>
              <a:gd name="connsiteY0" fmla="*/ 126003 h 756000"/>
              <a:gd name="connsiteX1" fmla="*/ 36906 w 4011800"/>
              <a:gd name="connsiteY1" fmla="*/ 36905 h 756000"/>
              <a:gd name="connsiteX2" fmla="*/ 126004 w 4011800"/>
              <a:gd name="connsiteY2" fmla="*/ 0 h 756000"/>
              <a:gd name="connsiteX3" fmla="*/ 3885797 w 4011800"/>
              <a:gd name="connsiteY3" fmla="*/ 0 h 756000"/>
              <a:gd name="connsiteX4" fmla="*/ 3974895 w 4011800"/>
              <a:gd name="connsiteY4" fmla="*/ 36906 h 756000"/>
              <a:gd name="connsiteX5" fmla="*/ 4011800 w 4011800"/>
              <a:gd name="connsiteY5" fmla="*/ 126004 h 756000"/>
              <a:gd name="connsiteX6" fmla="*/ 4011800 w 4011800"/>
              <a:gd name="connsiteY6" fmla="*/ 629997 h 756000"/>
              <a:gd name="connsiteX7" fmla="*/ 3974895 w 4011800"/>
              <a:gd name="connsiteY7" fmla="*/ 719095 h 756000"/>
              <a:gd name="connsiteX8" fmla="*/ 3885797 w 4011800"/>
              <a:gd name="connsiteY8" fmla="*/ 756000 h 756000"/>
              <a:gd name="connsiteX9" fmla="*/ 126003 w 4011800"/>
              <a:gd name="connsiteY9" fmla="*/ 756000 h 756000"/>
              <a:gd name="connsiteX10" fmla="*/ 36905 w 4011800"/>
              <a:gd name="connsiteY10" fmla="*/ 719094 h 756000"/>
              <a:gd name="connsiteX11" fmla="*/ 0 w 4011800"/>
              <a:gd name="connsiteY11" fmla="*/ 629996 h 756000"/>
              <a:gd name="connsiteX12" fmla="*/ 0 w 4011800"/>
              <a:gd name="connsiteY12" fmla="*/ 126003 h 756000"/>
              <a:gd name="connsiteX0" fmla="*/ 0 w 4011800"/>
              <a:gd name="connsiteY0" fmla="*/ 126003 h 756000"/>
              <a:gd name="connsiteX1" fmla="*/ 36906 w 4011800"/>
              <a:gd name="connsiteY1" fmla="*/ 36905 h 756000"/>
              <a:gd name="connsiteX2" fmla="*/ 126004 w 4011800"/>
              <a:gd name="connsiteY2" fmla="*/ 0 h 756000"/>
              <a:gd name="connsiteX3" fmla="*/ 3885797 w 4011800"/>
              <a:gd name="connsiteY3" fmla="*/ 0 h 756000"/>
              <a:gd name="connsiteX4" fmla="*/ 3974895 w 4011800"/>
              <a:gd name="connsiteY4" fmla="*/ 36906 h 756000"/>
              <a:gd name="connsiteX5" fmla="*/ 4011800 w 4011800"/>
              <a:gd name="connsiteY5" fmla="*/ 126004 h 756000"/>
              <a:gd name="connsiteX6" fmla="*/ 4011800 w 4011800"/>
              <a:gd name="connsiteY6" fmla="*/ 629997 h 756000"/>
              <a:gd name="connsiteX7" fmla="*/ 3974895 w 4011800"/>
              <a:gd name="connsiteY7" fmla="*/ 719095 h 756000"/>
              <a:gd name="connsiteX8" fmla="*/ 3885797 w 4011800"/>
              <a:gd name="connsiteY8" fmla="*/ 756000 h 756000"/>
              <a:gd name="connsiteX9" fmla="*/ 126003 w 4011800"/>
              <a:gd name="connsiteY9" fmla="*/ 756000 h 756000"/>
              <a:gd name="connsiteX10" fmla="*/ 36905 w 4011800"/>
              <a:gd name="connsiteY10" fmla="*/ 719094 h 756000"/>
              <a:gd name="connsiteX11" fmla="*/ 0 w 4011800"/>
              <a:gd name="connsiteY11" fmla="*/ 629996 h 756000"/>
              <a:gd name="connsiteX12" fmla="*/ 0 w 4011800"/>
              <a:gd name="connsiteY12" fmla="*/ 126003 h 756000"/>
              <a:gd name="connsiteX0" fmla="*/ 0 w 4011800"/>
              <a:gd name="connsiteY0" fmla="*/ 126003 h 756000"/>
              <a:gd name="connsiteX1" fmla="*/ 36906 w 4011800"/>
              <a:gd name="connsiteY1" fmla="*/ 36905 h 756000"/>
              <a:gd name="connsiteX2" fmla="*/ 126004 w 4011800"/>
              <a:gd name="connsiteY2" fmla="*/ 0 h 756000"/>
              <a:gd name="connsiteX3" fmla="*/ 3885797 w 4011800"/>
              <a:gd name="connsiteY3" fmla="*/ 0 h 756000"/>
              <a:gd name="connsiteX4" fmla="*/ 3974895 w 4011800"/>
              <a:gd name="connsiteY4" fmla="*/ 36906 h 756000"/>
              <a:gd name="connsiteX5" fmla="*/ 4011800 w 4011800"/>
              <a:gd name="connsiteY5" fmla="*/ 126004 h 756000"/>
              <a:gd name="connsiteX6" fmla="*/ 4011800 w 4011800"/>
              <a:gd name="connsiteY6" fmla="*/ 629997 h 756000"/>
              <a:gd name="connsiteX7" fmla="*/ 3974895 w 4011800"/>
              <a:gd name="connsiteY7" fmla="*/ 719095 h 756000"/>
              <a:gd name="connsiteX8" fmla="*/ 3885797 w 4011800"/>
              <a:gd name="connsiteY8" fmla="*/ 756000 h 756000"/>
              <a:gd name="connsiteX9" fmla="*/ 126003 w 4011800"/>
              <a:gd name="connsiteY9" fmla="*/ 756000 h 756000"/>
              <a:gd name="connsiteX10" fmla="*/ 36905 w 4011800"/>
              <a:gd name="connsiteY10" fmla="*/ 719094 h 756000"/>
              <a:gd name="connsiteX11" fmla="*/ 0 w 4011800"/>
              <a:gd name="connsiteY11" fmla="*/ 629996 h 756000"/>
              <a:gd name="connsiteX12" fmla="*/ 0 w 4011800"/>
              <a:gd name="connsiteY12" fmla="*/ 126003 h 756000"/>
              <a:gd name="connsiteX0" fmla="*/ 0 w 4012795"/>
              <a:gd name="connsiteY0" fmla="*/ 129866 h 759863"/>
              <a:gd name="connsiteX1" fmla="*/ 36906 w 4012795"/>
              <a:gd name="connsiteY1" fmla="*/ 40768 h 759863"/>
              <a:gd name="connsiteX2" fmla="*/ 126004 w 4012795"/>
              <a:gd name="connsiteY2" fmla="*/ 3863 h 759863"/>
              <a:gd name="connsiteX3" fmla="*/ 3885797 w 4012795"/>
              <a:gd name="connsiteY3" fmla="*/ 3863 h 759863"/>
              <a:gd name="connsiteX4" fmla="*/ 4011799 w 4012795"/>
              <a:gd name="connsiteY4" fmla="*/ 3863 h 759863"/>
              <a:gd name="connsiteX5" fmla="*/ 4011800 w 4012795"/>
              <a:gd name="connsiteY5" fmla="*/ 129867 h 759863"/>
              <a:gd name="connsiteX6" fmla="*/ 4011800 w 4012795"/>
              <a:gd name="connsiteY6" fmla="*/ 633860 h 759863"/>
              <a:gd name="connsiteX7" fmla="*/ 3974895 w 4012795"/>
              <a:gd name="connsiteY7" fmla="*/ 722958 h 759863"/>
              <a:gd name="connsiteX8" fmla="*/ 3885797 w 4012795"/>
              <a:gd name="connsiteY8" fmla="*/ 759863 h 759863"/>
              <a:gd name="connsiteX9" fmla="*/ 126003 w 4012795"/>
              <a:gd name="connsiteY9" fmla="*/ 759863 h 759863"/>
              <a:gd name="connsiteX10" fmla="*/ 36905 w 4012795"/>
              <a:gd name="connsiteY10" fmla="*/ 722957 h 759863"/>
              <a:gd name="connsiteX11" fmla="*/ 0 w 4012795"/>
              <a:gd name="connsiteY11" fmla="*/ 633859 h 759863"/>
              <a:gd name="connsiteX12" fmla="*/ 0 w 4012795"/>
              <a:gd name="connsiteY12" fmla="*/ 129866 h 759863"/>
              <a:gd name="connsiteX0" fmla="*/ 0 w 4012795"/>
              <a:gd name="connsiteY0" fmla="*/ 127665 h 757662"/>
              <a:gd name="connsiteX1" fmla="*/ 36906 w 4012795"/>
              <a:gd name="connsiteY1" fmla="*/ 38567 h 757662"/>
              <a:gd name="connsiteX2" fmla="*/ 126004 w 4012795"/>
              <a:gd name="connsiteY2" fmla="*/ 1662 h 757662"/>
              <a:gd name="connsiteX3" fmla="*/ 3885797 w 4012795"/>
              <a:gd name="connsiteY3" fmla="*/ 1662 h 757662"/>
              <a:gd name="connsiteX4" fmla="*/ 4011799 w 4012795"/>
              <a:gd name="connsiteY4" fmla="*/ 1662 h 757662"/>
              <a:gd name="connsiteX5" fmla="*/ 4011800 w 4012795"/>
              <a:gd name="connsiteY5" fmla="*/ 127666 h 757662"/>
              <a:gd name="connsiteX6" fmla="*/ 4011800 w 4012795"/>
              <a:gd name="connsiteY6" fmla="*/ 631659 h 757662"/>
              <a:gd name="connsiteX7" fmla="*/ 3974895 w 4012795"/>
              <a:gd name="connsiteY7" fmla="*/ 720757 h 757662"/>
              <a:gd name="connsiteX8" fmla="*/ 3885797 w 4012795"/>
              <a:gd name="connsiteY8" fmla="*/ 757662 h 757662"/>
              <a:gd name="connsiteX9" fmla="*/ 126003 w 4012795"/>
              <a:gd name="connsiteY9" fmla="*/ 757662 h 757662"/>
              <a:gd name="connsiteX10" fmla="*/ 36905 w 4012795"/>
              <a:gd name="connsiteY10" fmla="*/ 720756 h 757662"/>
              <a:gd name="connsiteX11" fmla="*/ 0 w 4012795"/>
              <a:gd name="connsiteY11" fmla="*/ 631658 h 757662"/>
              <a:gd name="connsiteX12" fmla="*/ 0 w 4012795"/>
              <a:gd name="connsiteY12" fmla="*/ 127665 h 757662"/>
              <a:gd name="connsiteX0" fmla="*/ 0 w 4012795"/>
              <a:gd name="connsiteY0" fmla="*/ 126003 h 756000"/>
              <a:gd name="connsiteX1" fmla="*/ 36906 w 4012795"/>
              <a:gd name="connsiteY1" fmla="*/ 36905 h 756000"/>
              <a:gd name="connsiteX2" fmla="*/ 126004 w 4012795"/>
              <a:gd name="connsiteY2" fmla="*/ 0 h 756000"/>
              <a:gd name="connsiteX3" fmla="*/ 3885797 w 4012795"/>
              <a:gd name="connsiteY3" fmla="*/ 0 h 756000"/>
              <a:gd name="connsiteX4" fmla="*/ 4011799 w 4012795"/>
              <a:gd name="connsiteY4" fmla="*/ 0 h 756000"/>
              <a:gd name="connsiteX5" fmla="*/ 4011800 w 4012795"/>
              <a:gd name="connsiteY5" fmla="*/ 126004 h 756000"/>
              <a:gd name="connsiteX6" fmla="*/ 4011800 w 4012795"/>
              <a:gd name="connsiteY6" fmla="*/ 629997 h 756000"/>
              <a:gd name="connsiteX7" fmla="*/ 3974895 w 4012795"/>
              <a:gd name="connsiteY7" fmla="*/ 719095 h 756000"/>
              <a:gd name="connsiteX8" fmla="*/ 3885797 w 4012795"/>
              <a:gd name="connsiteY8" fmla="*/ 756000 h 756000"/>
              <a:gd name="connsiteX9" fmla="*/ 126003 w 4012795"/>
              <a:gd name="connsiteY9" fmla="*/ 756000 h 756000"/>
              <a:gd name="connsiteX10" fmla="*/ 36905 w 4012795"/>
              <a:gd name="connsiteY10" fmla="*/ 719094 h 756000"/>
              <a:gd name="connsiteX11" fmla="*/ 0 w 4012795"/>
              <a:gd name="connsiteY11" fmla="*/ 629996 h 756000"/>
              <a:gd name="connsiteX12" fmla="*/ 0 w 4012795"/>
              <a:gd name="connsiteY12" fmla="*/ 126003 h 756000"/>
              <a:gd name="connsiteX0" fmla="*/ 0 w 4012795"/>
              <a:gd name="connsiteY0" fmla="*/ 126003 h 756000"/>
              <a:gd name="connsiteX1" fmla="*/ 36906 w 4012795"/>
              <a:gd name="connsiteY1" fmla="*/ 36905 h 756000"/>
              <a:gd name="connsiteX2" fmla="*/ 126004 w 4012795"/>
              <a:gd name="connsiteY2" fmla="*/ 0 h 756000"/>
              <a:gd name="connsiteX3" fmla="*/ 3885797 w 4012795"/>
              <a:gd name="connsiteY3" fmla="*/ 0 h 756000"/>
              <a:gd name="connsiteX4" fmla="*/ 4011799 w 4012795"/>
              <a:gd name="connsiteY4" fmla="*/ 0 h 756000"/>
              <a:gd name="connsiteX5" fmla="*/ 4011800 w 4012795"/>
              <a:gd name="connsiteY5" fmla="*/ 126004 h 756000"/>
              <a:gd name="connsiteX6" fmla="*/ 4011800 w 4012795"/>
              <a:gd name="connsiteY6" fmla="*/ 629997 h 756000"/>
              <a:gd name="connsiteX7" fmla="*/ 3974895 w 4012795"/>
              <a:gd name="connsiteY7" fmla="*/ 719095 h 756000"/>
              <a:gd name="connsiteX8" fmla="*/ 3885797 w 4012795"/>
              <a:gd name="connsiteY8" fmla="*/ 756000 h 756000"/>
              <a:gd name="connsiteX9" fmla="*/ 126003 w 4012795"/>
              <a:gd name="connsiteY9" fmla="*/ 756000 h 756000"/>
              <a:gd name="connsiteX10" fmla="*/ 36905 w 4012795"/>
              <a:gd name="connsiteY10" fmla="*/ 719094 h 756000"/>
              <a:gd name="connsiteX11" fmla="*/ 0 w 4012795"/>
              <a:gd name="connsiteY11" fmla="*/ 629996 h 756000"/>
              <a:gd name="connsiteX12" fmla="*/ 0 w 4012795"/>
              <a:gd name="connsiteY12" fmla="*/ 126003 h 756000"/>
              <a:gd name="connsiteX0" fmla="*/ 0 w 4011800"/>
              <a:gd name="connsiteY0" fmla="*/ 126003 h 756000"/>
              <a:gd name="connsiteX1" fmla="*/ 36906 w 4011800"/>
              <a:gd name="connsiteY1" fmla="*/ 36905 h 756000"/>
              <a:gd name="connsiteX2" fmla="*/ 126004 w 4011800"/>
              <a:gd name="connsiteY2" fmla="*/ 0 h 756000"/>
              <a:gd name="connsiteX3" fmla="*/ 3885797 w 4011800"/>
              <a:gd name="connsiteY3" fmla="*/ 0 h 756000"/>
              <a:gd name="connsiteX4" fmla="*/ 4011799 w 4011800"/>
              <a:gd name="connsiteY4" fmla="*/ 0 h 756000"/>
              <a:gd name="connsiteX5" fmla="*/ 4011800 w 4011800"/>
              <a:gd name="connsiteY5" fmla="*/ 126004 h 756000"/>
              <a:gd name="connsiteX6" fmla="*/ 4011800 w 4011800"/>
              <a:gd name="connsiteY6" fmla="*/ 629997 h 756000"/>
              <a:gd name="connsiteX7" fmla="*/ 3974895 w 4011800"/>
              <a:gd name="connsiteY7" fmla="*/ 719095 h 756000"/>
              <a:gd name="connsiteX8" fmla="*/ 3885797 w 4011800"/>
              <a:gd name="connsiteY8" fmla="*/ 756000 h 756000"/>
              <a:gd name="connsiteX9" fmla="*/ 126003 w 4011800"/>
              <a:gd name="connsiteY9" fmla="*/ 756000 h 756000"/>
              <a:gd name="connsiteX10" fmla="*/ 36905 w 4011800"/>
              <a:gd name="connsiteY10" fmla="*/ 719094 h 756000"/>
              <a:gd name="connsiteX11" fmla="*/ 0 w 4011800"/>
              <a:gd name="connsiteY11" fmla="*/ 629996 h 756000"/>
              <a:gd name="connsiteX12" fmla="*/ 0 w 4011800"/>
              <a:gd name="connsiteY12" fmla="*/ 126003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1800" h="756000">
                <a:moveTo>
                  <a:pt x="0" y="126003"/>
                </a:moveTo>
                <a:cubicBezTo>
                  <a:pt x="0" y="92585"/>
                  <a:pt x="13275" y="60536"/>
                  <a:pt x="36906" y="36905"/>
                </a:cubicBezTo>
                <a:cubicBezTo>
                  <a:pt x="60536" y="13275"/>
                  <a:pt x="92586" y="0"/>
                  <a:pt x="126004" y="0"/>
                </a:cubicBezTo>
                <a:lnTo>
                  <a:pt x="3885797" y="0"/>
                </a:lnTo>
                <a:cubicBezTo>
                  <a:pt x="3919215" y="0"/>
                  <a:pt x="3790203" y="1785"/>
                  <a:pt x="4011799" y="0"/>
                </a:cubicBezTo>
                <a:cubicBezTo>
                  <a:pt x="4010227" y="88768"/>
                  <a:pt x="4011800" y="92586"/>
                  <a:pt x="4011800" y="126004"/>
                </a:cubicBezTo>
                <a:lnTo>
                  <a:pt x="4011800" y="629997"/>
                </a:lnTo>
                <a:cubicBezTo>
                  <a:pt x="4011800" y="663415"/>
                  <a:pt x="3998525" y="695464"/>
                  <a:pt x="3974895" y="719095"/>
                </a:cubicBezTo>
                <a:cubicBezTo>
                  <a:pt x="3951265" y="742725"/>
                  <a:pt x="3919215" y="756000"/>
                  <a:pt x="3885797" y="756000"/>
                </a:cubicBezTo>
                <a:lnTo>
                  <a:pt x="126003" y="756000"/>
                </a:lnTo>
                <a:cubicBezTo>
                  <a:pt x="92585" y="756000"/>
                  <a:pt x="60536" y="742725"/>
                  <a:pt x="36905" y="719094"/>
                </a:cubicBezTo>
                <a:cubicBezTo>
                  <a:pt x="13275" y="695464"/>
                  <a:pt x="0" y="663414"/>
                  <a:pt x="0" y="629996"/>
                </a:cubicBezTo>
                <a:lnTo>
                  <a:pt x="0" y="126003"/>
                </a:lnTo>
                <a:close/>
              </a:path>
            </a:pathLst>
          </a:custGeom>
          <a:gradFill>
            <a:gsLst>
              <a:gs pos="0">
                <a:schemeClr val="bg2"/>
              </a:gs>
              <a:gs pos="60000">
                <a:srgbClr val="FF6600"/>
              </a:gs>
            </a:gsLst>
            <a:lin ang="18660000" scaled="0"/>
          </a:gradFill>
          <a:ln w="19050">
            <a:solidFill>
              <a:schemeClr val="bg1"/>
            </a:solidFill>
            <a:miter lim="800000"/>
            <a:headEnd/>
            <a:tailEnd/>
          </a:ln>
        </p:spPr>
        <p:txBody>
          <a:bodyPr vert="horz" wrap="square" lIns="180000" tIns="72000" rIns="180000" bIns="72000" numCol="1" anchor="ctr" anchorCtr="0" compatLnSpc="1">
            <a:prstTxWarp prst="textNoShape">
              <a:avLst/>
            </a:prstTxWarp>
          </a:bodyPr>
          <a:lstStyle>
            <a:lvl1pPr algn="l">
              <a:defRPr kumimoji="0" lang="nl-NL" sz="2000" b="0" i="1" u="none" strike="noStrike" kern="1200" cap="none" spc="0" normalizeH="0" baseline="0" noProof="0" dirty="0" smtClean="0">
                <a:ln>
                  <a:noFill/>
                </a:ln>
                <a:solidFill>
                  <a:schemeClr val="bg1"/>
                </a:solidFill>
                <a:effectLst/>
                <a:uLnTx/>
                <a:uFillTx/>
                <a:latin typeface="Myriad-BoldItalic" pitchFamily="2" charset="0"/>
                <a:ea typeface="+mj-ea"/>
                <a:cs typeface="+mj-cs"/>
              </a:defRPr>
            </a:lvl1pPr>
          </a:lstStyle>
          <a:p>
            <a:pPr marL="0" marR="0" lvl="0" indent="0" algn="r" defTabSz="995363" rtl="0" eaLnBrk="1" fontAlgn="base" latinLnBrk="0" hangingPunct="1">
              <a:lnSpc>
                <a:spcPct val="110000"/>
              </a:lnSpc>
              <a:spcBef>
                <a:spcPct val="0"/>
              </a:spcBef>
              <a:spcAft>
                <a:spcPct val="0"/>
              </a:spcAft>
              <a:buClrTx/>
              <a:buSzTx/>
              <a:buFontTx/>
              <a:buNone/>
              <a:tabLst/>
              <a:defRPr/>
            </a:pPr>
            <a:r>
              <a:rPr lang="en-US"/>
              <a:t>Click to edit Master text styles</a:t>
            </a:r>
          </a:p>
        </p:txBody>
      </p:sp>
      <p:pic>
        <p:nvPicPr>
          <p:cNvPr id="15" name="Picture 14" descr="Front PPT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76476" y="5480056"/>
            <a:ext cx="925926" cy="1117599"/>
          </a:xfrm>
          <a:prstGeom prst="rect">
            <a:avLst/>
          </a:prstGeom>
        </p:spPr>
      </p:pic>
      <p:sp>
        <p:nvSpPr>
          <p:cNvPr id="18" name="Text Placeholder 17"/>
          <p:cNvSpPr>
            <a:spLocks noGrp="1"/>
          </p:cNvSpPr>
          <p:nvPr>
            <p:ph type="body" sz="quarter" idx="10"/>
          </p:nvPr>
        </p:nvSpPr>
        <p:spPr>
          <a:xfrm>
            <a:off x="2117347" y="5518862"/>
            <a:ext cx="4011799" cy="1078793"/>
          </a:xfrm>
          <a:noFill/>
          <a:ln w="9525" algn="ctr">
            <a:noFill/>
            <a:miter lim="800000"/>
            <a:headEnd/>
            <a:tailEnd/>
          </a:ln>
          <a:effectLst/>
        </p:spPr>
        <p:txBody>
          <a:bodyPr vert="horz" wrap="square" lIns="180000" tIns="0" rIns="0" bIns="0" numCol="1" anchor="b" anchorCtr="0" compatLnSpc="1">
            <a:prstTxWarp prst="textNoShape">
              <a:avLst/>
            </a:prstTxWarp>
            <a:noAutofit/>
          </a:bodyPr>
          <a:lstStyle>
            <a:lvl1pPr>
              <a:defRPr lang="en-GB" sz="1400" b="0" i="0" kern="1200" noProof="0" dirty="0" smtClean="0">
                <a:solidFill>
                  <a:schemeClr val="bg1">
                    <a:lumMod val="50000"/>
                  </a:schemeClr>
                </a:solidFill>
                <a:latin typeface="+mn-lt"/>
                <a:ea typeface="+mn-ea"/>
                <a:cs typeface="+mn-cs"/>
              </a:defRPr>
            </a:lvl1pPr>
          </a:lstStyle>
          <a:p>
            <a:pPr marL="0" marR="0" lvl="0" indent="0" algn="l" defTabSz="995363" rtl="0" eaLnBrk="1" fontAlgn="base" latinLnBrk="0" hangingPunct="1">
              <a:lnSpc>
                <a:spcPct val="150000"/>
              </a:lnSpc>
              <a:spcBef>
                <a:spcPct val="50000"/>
              </a:spcBef>
              <a:spcAft>
                <a:spcPct val="0"/>
              </a:spcAft>
              <a:buClrTx/>
              <a:buSzTx/>
              <a:buFont typeface="Times" pitchFamily="-112" charset="0"/>
              <a:buNone/>
              <a:tabLst/>
            </a:pPr>
            <a:r>
              <a:rPr lang="en-US"/>
              <a:t>Click to edit Master text styles</a:t>
            </a:r>
          </a:p>
        </p:txBody>
      </p:sp>
      <p:sp>
        <p:nvSpPr>
          <p:cNvPr id="2" name="Title 1"/>
          <p:cNvSpPr>
            <a:spLocks noGrp="1"/>
          </p:cNvSpPr>
          <p:nvPr>
            <p:ph type="ctrTitle"/>
          </p:nvPr>
        </p:nvSpPr>
        <p:spPr>
          <a:xfrm>
            <a:off x="-36573" y="3612621"/>
            <a:ext cx="6165719" cy="1116000"/>
          </a:xfrm>
          <a:prstGeom prst="round1Rect">
            <a:avLst>
              <a:gd name="adj" fmla="val 12603"/>
            </a:avLst>
          </a:prstGeom>
          <a:solidFill>
            <a:schemeClr val="tx2"/>
          </a:solidFill>
          <a:ln w="19050" algn="ctr">
            <a:solidFill>
              <a:schemeClr val="bg1"/>
            </a:solidFill>
            <a:miter lim="800000"/>
            <a:headEnd/>
            <a:tailEnd/>
          </a:ln>
        </p:spPr>
        <p:txBody>
          <a:bodyPr vert="horz" wrap="square" lIns="504000" tIns="72000" rIns="180000" bIns="72000" numCol="1" anchor="b" anchorCtr="0" compatLnSpc="1">
            <a:prstTxWarp prst="textNoShape">
              <a:avLst/>
            </a:prstTxWarp>
          </a:bodyPr>
          <a:lstStyle>
            <a:lvl1pPr>
              <a:defRPr kumimoji="0" lang="en-GB" sz="3200" b="0" i="0" u="none" strike="noStrike" kern="1200" cap="none" spc="0" normalizeH="0" baseline="0" noProof="0">
                <a:ln>
                  <a:noFill/>
                </a:ln>
                <a:solidFill>
                  <a:schemeClr val="bg1"/>
                </a:solidFill>
                <a:effectLst/>
                <a:uLnTx/>
                <a:uFillTx/>
                <a:latin typeface="Myriad Light" pitchFamily="2" charset="0"/>
                <a:ea typeface="+mn-ea"/>
                <a:cs typeface="+mn-cs"/>
              </a:defRPr>
            </a:lvl1pPr>
          </a:lstStyle>
          <a:p>
            <a:pPr marL="0" marR="0" lvl="0" indent="0" algn="l" defTabSz="995363" rtl="0" eaLnBrk="1" fontAlgn="base" latinLnBrk="0" hangingPunct="1">
              <a:lnSpc>
                <a:spcPct val="100000"/>
              </a:lnSpc>
              <a:spcBef>
                <a:spcPts val="600"/>
              </a:spcBef>
              <a:spcAft>
                <a:spcPts val="0"/>
              </a:spcAft>
              <a:buClr>
                <a:schemeClr val="accent5">
                  <a:lumMod val="50000"/>
                </a:schemeClr>
              </a:buClr>
              <a:buSzTx/>
              <a:buFontTx/>
              <a:buNone/>
              <a:tabLst/>
              <a:defRPr/>
            </a:pPr>
            <a:r>
              <a:rPr lang="en-US"/>
              <a:t>Click to edit Master 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above, 2 charts under">
    <p:spTree>
      <p:nvGrpSpPr>
        <p:cNvPr id="1" name=""/>
        <p:cNvGrpSpPr/>
        <p:nvPr/>
      </p:nvGrpSpPr>
      <p:grpSpPr>
        <a:xfrm>
          <a:off x="0" y="0"/>
          <a:ext cx="0" cy="0"/>
          <a:chOff x="0" y="0"/>
          <a:chExt cx="0" cy="0"/>
        </a:xfrm>
      </p:grpSpPr>
      <p:sp>
        <p:nvSpPr>
          <p:cNvPr id="18" name="Content Placeholder 2"/>
          <p:cNvSpPr>
            <a:spLocks noGrp="1"/>
          </p:cNvSpPr>
          <p:nvPr>
            <p:ph sz="half" idx="43"/>
          </p:nvPr>
        </p:nvSpPr>
        <p:spPr>
          <a:xfrm>
            <a:off x="5025050" y="4076699"/>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Content Placeholder 2"/>
          <p:cNvSpPr>
            <a:spLocks noGrp="1"/>
          </p:cNvSpPr>
          <p:nvPr>
            <p:ph sz="half" idx="47"/>
          </p:nvPr>
        </p:nvSpPr>
        <p:spPr>
          <a:xfrm>
            <a:off x="488950" y="4076698"/>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3" y="405607"/>
            <a:ext cx="8208000" cy="630000"/>
          </a:xfrm>
        </p:spPr>
        <p:txBody>
          <a:bodyPr/>
          <a:lstStyle/>
          <a:p>
            <a:r>
              <a:rPr lang="en-US"/>
              <a:t>Click to edit Master title style</a:t>
            </a:r>
            <a:endParaRPr lang="en-GB"/>
          </a:p>
        </p:txBody>
      </p:sp>
      <p:sp>
        <p:nvSpPr>
          <p:cNvPr id="20" name="Text Placeholder 22"/>
          <p:cNvSpPr>
            <a:spLocks noGrp="1"/>
          </p:cNvSpPr>
          <p:nvPr>
            <p:ph type="body" sz="quarter" idx="44" hasCustomPrompt="1"/>
          </p:nvPr>
        </p:nvSpPr>
        <p:spPr>
          <a:xfrm>
            <a:off x="5025050" y="6093294"/>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31" name="Text Placeholder 22"/>
          <p:cNvSpPr>
            <a:spLocks noGrp="1"/>
          </p:cNvSpPr>
          <p:nvPr>
            <p:ph type="body" sz="quarter" idx="48" hasCustomPrompt="1"/>
          </p:nvPr>
        </p:nvSpPr>
        <p:spPr>
          <a:xfrm>
            <a:off x="488950" y="6093294"/>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1" name="Text Placeholder 22"/>
          <p:cNvSpPr>
            <a:spLocks noGrp="1"/>
          </p:cNvSpPr>
          <p:nvPr>
            <p:ph type="body" sz="quarter" idx="49"/>
          </p:nvPr>
        </p:nvSpPr>
        <p:spPr>
          <a:xfrm>
            <a:off x="5024437" y="3860800"/>
            <a:ext cx="4392000" cy="216000"/>
          </a:xfrm>
        </p:spPr>
        <p:txBody>
          <a:bodyPr/>
          <a:lstStyle/>
          <a:p>
            <a:pPr lvl="0"/>
            <a:r>
              <a:rPr lang="en-US"/>
              <a:t>Click to edit Master text styles</a:t>
            </a:r>
          </a:p>
        </p:txBody>
      </p:sp>
      <p:sp>
        <p:nvSpPr>
          <p:cNvPr id="22" name="Text Placeholder 22"/>
          <p:cNvSpPr>
            <a:spLocks noGrp="1"/>
          </p:cNvSpPr>
          <p:nvPr>
            <p:ph type="body" sz="quarter" idx="50"/>
          </p:nvPr>
        </p:nvSpPr>
        <p:spPr>
          <a:xfrm>
            <a:off x="488950" y="3860800"/>
            <a:ext cx="4392000" cy="216000"/>
          </a:xfrm>
        </p:spPr>
        <p:txBody>
          <a:bodyPr/>
          <a:lstStyle/>
          <a:p>
            <a:pPr lvl="0"/>
            <a:r>
              <a:rPr lang="en-US"/>
              <a:t>Click to edit Master text styles</a:t>
            </a:r>
          </a:p>
        </p:txBody>
      </p:sp>
      <p:sp>
        <p:nvSpPr>
          <p:cNvPr id="14"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
        <p:nvSpPr>
          <p:cNvPr id="13" name="Content Placeholder 5"/>
          <p:cNvSpPr>
            <a:spLocks noGrp="1"/>
          </p:cNvSpPr>
          <p:nvPr>
            <p:ph sz="quarter" idx="34"/>
          </p:nvPr>
        </p:nvSpPr>
        <p:spPr>
          <a:xfrm>
            <a:off x="489053" y="1341288"/>
            <a:ext cx="8928000" cy="2375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hart above, 2 boxes under">
    <p:spTree>
      <p:nvGrpSpPr>
        <p:cNvPr id="1" name=""/>
        <p:cNvGrpSpPr/>
        <p:nvPr/>
      </p:nvGrpSpPr>
      <p:grpSpPr>
        <a:xfrm>
          <a:off x="0" y="0"/>
          <a:ext cx="0" cy="0"/>
          <a:chOff x="0" y="0"/>
          <a:chExt cx="0" cy="0"/>
        </a:xfrm>
      </p:grpSpPr>
      <p:sp>
        <p:nvSpPr>
          <p:cNvPr id="20" name="Content Placeholder 2"/>
          <p:cNvSpPr>
            <a:spLocks noGrp="1"/>
          </p:cNvSpPr>
          <p:nvPr>
            <p:ph sz="half" idx="46"/>
          </p:nvPr>
        </p:nvSpPr>
        <p:spPr>
          <a:xfrm>
            <a:off x="5025050" y="4076699"/>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2"/>
          <p:cNvSpPr>
            <a:spLocks noGrp="1"/>
          </p:cNvSpPr>
          <p:nvPr>
            <p:ph sz="half" idx="50"/>
          </p:nvPr>
        </p:nvSpPr>
        <p:spPr>
          <a:xfrm>
            <a:off x="488950" y="4076698"/>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p:cNvSpPr>
            <a:spLocks noGrp="1"/>
          </p:cNvSpPr>
          <p:nvPr>
            <p:ph sz="half" idx="31"/>
          </p:nvPr>
        </p:nvSpPr>
        <p:spPr>
          <a:xfrm>
            <a:off x="488951" y="1557338"/>
            <a:ext cx="8928100" cy="2016000"/>
          </a:xfrm>
          <a:solidFill>
            <a:schemeClr val="bg1">
              <a:lumMod val="95000"/>
            </a:schemeClr>
          </a:solidFill>
        </p:spPr>
        <p:txBody>
          <a:bodyPr lIns="72000" tIns="72000" rIns="72000" bIns="72000"/>
          <a:lstStyle>
            <a:lvl1pPr>
              <a:defRPr sz="900" i="1">
                <a:solidFill>
                  <a:srgbClr val="DF6822"/>
                </a:solidFill>
              </a:defRPr>
            </a:lvl1pPr>
            <a:lvl2pPr>
              <a:defRPr sz="900"/>
            </a:lvl2pPr>
            <a:lvl3pPr>
              <a:defRPr sz="9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3" y="405607"/>
            <a:ext cx="8208000" cy="630000"/>
          </a:xfrm>
        </p:spPr>
        <p:txBody>
          <a:bodyPr/>
          <a:lstStyle/>
          <a:p>
            <a:r>
              <a:rPr lang="en-US"/>
              <a:t>Click to edit Master title style</a:t>
            </a:r>
            <a:endParaRPr lang="en-GB"/>
          </a:p>
        </p:txBody>
      </p:sp>
      <p:sp>
        <p:nvSpPr>
          <p:cNvPr id="21" name="Text Placeholder 22"/>
          <p:cNvSpPr>
            <a:spLocks noGrp="1"/>
          </p:cNvSpPr>
          <p:nvPr>
            <p:ph type="body" sz="quarter" idx="47" hasCustomPrompt="1"/>
          </p:nvPr>
        </p:nvSpPr>
        <p:spPr>
          <a:xfrm>
            <a:off x="5025050" y="6093294"/>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5" name="Text Placeholder 22"/>
          <p:cNvSpPr>
            <a:spLocks noGrp="1"/>
          </p:cNvSpPr>
          <p:nvPr>
            <p:ph type="body" sz="quarter" idx="51" hasCustomPrompt="1"/>
          </p:nvPr>
        </p:nvSpPr>
        <p:spPr>
          <a:xfrm>
            <a:off x="488950" y="6093294"/>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9" name="Text Placeholder 22"/>
          <p:cNvSpPr>
            <a:spLocks noGrp="1"/>
          </p:cNvSpPr>
          <p:nvPr>
            <p:ph type="body" sz="quarter" idx="33" hasCustomPrompt="1"/>
          </p:nvPr>
        </p:nvSpPr>
        <p:spPr>
          <a:xfrm>
            <a:off x="488951" y="3573934"/>
            <a:ext cx="89281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18" name="Text Placeholder 22"/>
          <p:cNvSpPr>
            <a:spLocks noGrp="1"/>
          </p:cNvSpPr>
          <p:nvPr>
            <p:ph type="body" sz="quarter" idx="56"/>
          </p:nvPr>
        </p:nvSpPr>
        <p:spPr>
          <a:xfrm>
            <a:off x="5024437" y="3860800"/>
            <a:ext cx="4392000" cy="216000"/>
          </a:xfrm>
        </p:spPr>
        <p:txBody>
          <a:bodyPr/>
          <a:lstStyle/>
          <a:p>
            <a:pPr lvl="0"/>
            <a:r>
              <a:rPr lang="en-US"/>
              <a:t>Click to edit Master text styles</a:t>
            </a:r>
          </a:p>
        </p:txBody>
      </p:sp>
      <p:sp>
        <p:nvSpPr>
          <p:cNvPr id="22" name="Text Placeholder 22"/>
          <p:cNvSpPr>
            <a:spLocks noGrp="1"/>
          </p:cNvSpPr>
          <p:nvPr>
            <p:ph type="body" sz="quarter" idx="57"/>
          </p:nvPr>
        </p:nvSpPr>
        <p:spPr>
          <a:xfrm>
            <a:off x="488950" y="3860800"/>
            <a:ext cx="4392000" cy="216000"/>
          </a:xfrm>
        </p:spPr>
        <p:txBody>
          <a:bodyPr/>
          <a:lstStyle/>
          <a:p>
            <a:pPr lvl="0"/>
            <a:r>
              <a:rPr lang="en-US"/>
              <a:t>Click to edit Master text styles</a:t>
            </a:r>
          </a:p>
        </p:txBody>
      </p:sp>
      <p:sp>
        <p:nvSpPr>
          <p:cNvPr id="26" name="Text Placeholder 22"/>
          <p:cNvSpPr>
            <a:spLocks noGrp="1"/>
          </p:cNvSpPr>
          <p:nvPr>
            <p:ph type="body" sz="quarter" idx="58"/>
          </p:nvPr>
        </p:nvSpPr>
        <p:spPr>
          <a:xfrm>
            <a:off x="488950" y="1341439"/>
            <a:ext cx="8928000" cy="216000"/>
          </a:xfrm>
        </p:spPr>
        <p:txBody>
          <a:bodyPr/>
          <a:lstStyle/>
          <a:p>
            <a:pPr lvl="0"/>
            <a:r>
              <a:rPr lang="en-US"/>
              <a:t>Click to edit Master text styles</a:t>
            </a:r>
          </a:p>
        </p:txBody>
      </p:sp>
      <p:sp>
        <p:nvSpPr>
          <p:cNvPr id="17"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4" name="Content Placeholder 2"/>
          <p:cNvSpPr>
            <a:spLocks noGrp="1"/>
          </p:cNvSpPr>
          <p:nvPr>
            <p:ph sz="half" idx="31"/>
          </p:nvPr>
        </p:nvSpPr>
        <p:spPr>
          <a:xfrm>
            <a:off x="5025050" y="1557338"/>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Content Placeholder 2"/>
          <p:cNvSpPr>
            <a:spLocks noGrp="1"/>
          </p:cNvSpPr>
          <p:nvPr>
            <p:ph sz="half" idx="51"/>
          </p:nvPr>
        </p:nvSpPr>
        <p:spPr>
          <a:xfrm>
            <a:off x="5025050" y="4076699"/>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8" name="Content Placeholder 2"/>
          <p:cNvSpPr>
            <a:spLocks noGrp="1"/>
          </p:cNvSpPr>
          <p:nvPr>
            <p:ph sz="half" idx="55"/>
          </p:nvPr>
        </p:nvSpPr>
        <p:spPr>
          <a:xfrm>
            <a:off x="488950" y="1557337"/>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2" name="Content Placeholder 2"/>
          <p:cNvSpPr>
            <a:spLocks noGrp="1"/>
          </p:cNvSpPr>
          <p:nvPr>
            <p:ph sz="half" idx="59"/>
          </p:nvPr>
        </p:nvSpPr>
        <p:spPr>
          <a:xfrm>
            <a:off x="488950" y="4076698"/>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3" y="405607"/>
            <a:ext cx="8208000" cy="630000"/>
          </a:xfrm>
        </p:spPr>
        <p:txBody>
          <a:bodyPr/>
          <a:lstStyle/>
          <a:p>
            <a:r>
              <a:rPr lang="en-US"/>
              <a:t>Click to edit Master title style</a:t>
            </a:r>
            <a:endParaRPr lang="en-GB"/>
          </a:p>
        </p:txBody>
      </p:sp>
      <p:sp>
        <p:nvSpPr>
          <p:cNvPr id="25" name="Text Placeholder 22"/>
          <p:cNvSpPr>
            <a:spLocks noGrp="1"/>
          </p:cNvSpPr>
          <p:nvPr>
            <p:ph type="body" sz="quarter" idx="33" hasCustomPrompt="1"/>
          </p:nvPr>
        </p:nvSpPr>
        <p:spPr>
          <a:xfrm>
            <a:off x="5025050" y="3573934"/>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45" name="Text Placeholder 22"/>
          <p:cNvSpPr>
            <a:spLocks noGrp="1"/>
          </p:cNvSpPr>
          <p:nvPr>
            <p:ph type="body" sz="quarter" idx="52" hasCustomPrompt="1"/>
          </p:nvPr>
        </p:nvSpPr>
        <p:spPr>
          <a:xfrm>
            <a:off x="5025050" y="6093295"/>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49" name="Text Placeholder 22"/>
          <p:cNvSpPr>
            <a:spLocks noGrp="1"/>
          </p:cNvSpPr>
          <p:nvPr>
            <p:ph type="body" sz="quarter" idx="56" hasCustomPrompt="1"/>
          </p:nvPr>
        </p:nvSpPr>
        <p:spPr>
          <a:xfrm>
            <a:off x="488950" y="3573933"/>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53" name="Text Placeholder 22"/>
          <p:cNvSpPr>
            <a:spLocks noGrp="1"/>
          </p:cNvSpPr>
          <p:nvPr>
            <p:ph type="body" sz="quarter" idx="60" hasCustomPrompt="1"/>
          </p:nvPr>
        </p:nvSpPr>
        <p:spPr>
          <a:xfrm>
            <a:off x="488950" y="6093294"/>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2" name="Text Placeholder 22"/>
          <p:cNvSpPr>
            <a:spLocks noGrp="1"/>
          </p:cNvSpPr>
          <p:nvPr>
            <p:ph type="body" sz="quarter" idx="61"/>
          </p:nvPr>
        </p:nvSpPr>
        <p:spPr>
          <a:xfrm>
            <a:off x="5024437" y="1341439"/>
            <a:ext cx="4392000" cy="216000"/>
          </a:xfrm>
        </p:spPr>
        <p:txBody>
          <a:bodyPr/>
          <a:lstStyle/>
          <a:p>
            <a:pPr lvl="0"/>
            <a:r>
              <a:rPr lang="en-US"/>
              <a:t>Click to edit Master text styles</a:t>
            </a:r>
          </a:p>
        </p:txBody>
      </p:sp>
      <p:sp>
        <p:nvSpPr>
          <p:cNvPr id="26" name="Text Placeholder 22"/>
          <p:cNvSpPr>
            <a:spLocks noGrp="1"/>
          </p:cNvSpPr>
          <p:nvPr>
            <p:ph type="body" sz="quarter" idx="49"/>
          </p:nvPr>
        </p:nvSpPr>
        <p:spPr>
          <a:xfrm>
            <a:off x="5024437" y="3860800"/>
            <a:ext cx="4392000" cy="216000"/>
          </a:xfrm>
        </p:spPr>
        <p:txBody>
          <a:bodyPr/>
          <a:lstStyle/>
          <a:p>
            <a:pPr lvl="0"/>
            <a:r>
              <a:rPr lang="en-US"/>
              <a:t>Click to edit Master text styles</a:t>
            </a:r>
          </a:p>
        </p:txBody>
      </p:sp>
      <p:sp>
        <p:nvSpPr>
          <p:cNvPr id="31" name="Text Placeholder 22"/>
          <p:cNvSpPr>
            <a:spLocks noGrp="1"/>
          </p:cNvSpPr>
          <p:nvPr>
            <p:ph type="body" sz="quarter" idx="62"/>
          </p:nvPr>
        </p:nvSpPr>
        <p:spPr>
          <a:xfrm>
            <a:off x="488950" y="1341439"/>
            <a:ext cx="4392000" cy="216000"/>
          </a:xfrm>
        </p:spPr>
        <p:txBody>
          <a:bodyPr/>
          <a:lstStyle/>
          <a:p>
            <a:pPr lvl="0"/>
            <a:r>
              <a:rPr lang="en-US"/>
              <a:t>Click to edit Master text styles</a:t>
            </a:r>
          </a:p>
        </p:txBody>
      </p:sp>
      <p:sp>
        <p:nvSpPr>
          <p:cNvPr id="32" name="Text Placeholder 22"/>
          <p:cNvSpPr>
            <a:spLocks noGrp="1"/>
          </p:cNvSpPr>
          <p:nvPr>
            <p:ph type="body" sz="quarter" idx="63"/>
          </p:nvPr>
        </p:nvSpPr>
        <p:spPr>
          <a:xfrm>
            <a:off x="488950" y="3860800"/>
            <a:ext cx="4392000" cy="216000"/>
          </a:xfrm>
        </p:spPr>
        <p:txBody>
          <a:bodyPr/>
          <a:lstStyle/>
          <a:p>
            <a:pPr lvl="0"/>
            <a:r>
              <a:rPr lang="en-US"/>
              <a:t>Click to edit Master text styles</a:t>
            </a:r>
          </a:p>
        </p:txBody>
      </p:sp>
      <p:sp>
        <p:nvSpPr>
          <p:cNvPr id="20"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32" name="Content Placeholder 2"/>
          <p:cNvSpPr>
            <a:spLocks noGrp="1"/>
          </p:cNvSpPr>
          <p:nvPr>
            <p:ph sz="half" idx="31"/>
          </p:nvPr>
        </p:nvSpPr>
        <p:spPr>
          <a:xfrm>
            <a:off x="6537327" y="1557338"/>
            <a:ext cx="2879726"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Content Placeholder 2"/>
          <p:cNvSpPr>
            <a:spLocks noGrp="1"/>
          </p:cNvSpPr>
          <p:nvPr>
            <p:ph sz="half" idx="58"/>
          </p:nvPr>
        </p:nvSpPr>
        <p:spPr>
          <a:xfrm>
            <a:off x="3513138" y="1557338"/>
            <a:ext cx="2879726"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Content Placeholder 2"/>
          <p:cNvSpPr>
            <a:spLocks noGrp="1"/>
          </p:cNvSpPr>
          <p:nvPr>
            <p:ph sz="half" idx="62"/>
          </p:nvPr>
        </p:nvSpPr>
        <p:spPr>
          <a:xfrm>
            <a:off x="488952" y="1557338"/>
            <a:ext cx="2879726"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3" name="Content Placeholder 2"/>
          <p:cNvSpPr>
            <a:spLocks noGrp="1"/>
          </p:cNvSpPr>
          <p:nvPr>
            <p:ph sz="half" idx="66"/>
          </p:nvPr>
        </p:nvSpPr>
        <p:spPr>
          <a:xfrm>
            <a:off x="6536876" y="4076699"/>
            <a:ext cx="2879726"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7" name="Content Placeholder 2"/>
          <p:cNvSpPr>
            <a:spLocks noGrp="1"/>
          </p:cNvSpPr>
          <p:nvPr>
            <p:ph sz="half" idx="70"/>
          </p:nvPr>
        </p:nvSpPr>
        <p:spPr>
          <a:xfrm>
            <a:off x="3512693" y="4076699"/>
            <a:ext cx="2879726"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1" name="Content Placeholder 2"/>
          <p:cNvSpPr>
            <a:spLocks noGrp="1"/>
          </p:cNvSpPr>
          <p:nvPr>
            <p:ph sz="half" idx="74"/>
          </p:nvPr>
        </p:nvSpPr>
        <p:spPr>
          <a:xfrm>
            <a:off x="488505" y="4076699"/>
            <a:ext cx="2879726"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507" y="405607"/>
            <a:ext cx="8208000" cy="630000"/>
          </a:xfrm>
        </p:spPr>
        <p:txBody>
          <a:bodyPr/>
          <a:lstStyle/>
          <a:p>
            <a:r>
              <a:rPr lang="en-US"/>
              <a:t>Click to edit Master title style</a:t>
            </a:r>
            <a:endParaRPr lang="en-GB"/>
          </a:p>
        </p:txBody>
      </p:sp>
      <p:sp>
        <p:nvSpPr>
          <p:cNvPr id="33" name="Text Placeholder 22"/>
          <p:cNvSpPr>
            <a:spLocks noGrp="1"/>
          </p:cNvSpPr>
          <p:nvPr>
            <p:ph type="body" sz="quarter" idx="53" hasCustomPrompt="1"/>
          </p:nvPr>
        </p:nvSpPr>
        <p:spPr>
          <a:xfrm>
            <a:off x="6537327" y="3573934"/>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37" name="Text Placeholder 22"/>
          <p:cNvSpPr>
            <a:spLocks noGrp="1"/>
          </p:cNvSpPr>
          <p:nvPr>
            <p:ph type="body" sz="quarter" idx="59" hasCustomPrompt="1"/>
          </p:nvPr>
        </p:nvSpPr>
        <p:spPr>
          <a:xfrm>
            <a:off x="3513138" y="3573934"/>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41" name="Text Placeholder 22"/>
          <p:cNvSpPr>
            <a:spLocks noGrp="1"/>
          </p:cNvSpPr>
          <p:nvPr>
            <p:ph type="body" sz="quarter" idx="63" hasCustomPrompt="1"/>
          </p:nvPr>
        </p:nvSpPr>
        <p:spPr>
          <a:xfrm>
            <a:off x="488952" y="3573934"/>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54" name="Text Placeholder 22"/>
          <p:cNvSpPr>
            <a:spLocks noGrp="1"/>
          </p:cNvSpPr>
          <p:nvPr>
            <p:ph type="body" sz="quarter" idx="67" hasCustomPrompt="1"/>
          </p:nvPr>
        </p:nvSpPr>
        <p:spPr>
          <a:xfrm>
            <a:off x="6536876" y="6093295"/>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58" name="Text Placeholder 22"/>
          <p:cNvSpPr>
            <a:spLocks noGrp="1"/>
          </p:cNvSpPr>
          <p:nvPr>
            <p:ph type="body" sz="quarter" idx="71" hasCustomPrompt="1"/>
          </p:nvPr>
        </p:nvSpPr>
        <p:spPr>
          <a:xfrm>
            <a:off x="3512693" y="6093295"/>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62" name="Text Placeholder 22"/>
          <p:cNvSpPr>
            <a:spLocks noGrp="1"/>
          </p:cNvSpPr>
          <p:nvPr>
            <p:ph type="body" sz="quarter" idx="75" hasCustomPrompt="1"/>
          </p:nvPr>
        </p:nvSpPr>
        <p:spPr>
          <a:xfrm>
            <a:off x="488505" y="6093295"/>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30" name="Text Placeholder 22"/>
          <p:cNvSpPr>
            <a:spLocks noGrp="1"/>
          </p:cNvSpPr>
          <p:nvPr>
            <p:ph type="body" sz="quarter" idx="49"/>
          </p:nvPr>
        </p:nvSpPr>
        <p:spPr>
          <a:xfrm>
            <a:off x="488949" y="1341439"/>
            <a:ext cx="2880001" cy="216000"/>
          </a:xfrm>
        </p:spPr>
        <p:txBody>
          <a:bodyPr/>
          <a:lstStyle/>
          <a:p>
            <a:pPr lvl="0"/>
            <a:r>
              <a:rPr lang="en-US"/>
              <a:t>Click to edit Master text styles</a:t>
            </a:r>
          </a:p>
        </p:txBody>
      </p:sp>
      <p:sp>
        <p:nvSpPr>
          <p:cNvPr id="34" name="Text Placeholder 22"/>
          <p:cNvSpPr>
            <a:spLocks noGrp="1"/>
          </p:cNvSpPr>
          <p:nvPr>
            <p:ph type="body" sz="quarter" idx="48"/>
          </p:nvPr>
        </p:nvSpPr>
        <p:spPr>
          <a:xfrm>
            <a:off x="6536778" y="1341439"/>
            <a:ext cx="2880001" cy="216000"/>
          </a:xfrm>
        </p:spPr>
        <p:txBody>
          <a:bodyPr/>
          <a:lstStyle/>
          <a:p>
            <a:pPr lvl="0"/>
            <a:r>
              <a:rPr lang="en-US"/>
              <a:t>Click to edit Master text styles</a:t>
            </a:r>
          </a:p>
        </p:txBody>
      </p:sp>
      <p:sp>
        <p:nvSpPr>
          <p:cNvPr id="38" name="Text Placeholder 22"/>
          <p:cNvSpPr>
            <a:spLocks noGrp="1"/>
          </p:cNvSpPr>
          <p:nvPr>
            <p:ph type="body" sz="quarter" idx="80"/>
          </p:nvPr>
        </p:nvSpPr>
        <p:spPr>
          <a:xfrm>
            <a:off x="3512863" y="1341439"/>
            <a:ext cx="2880001" cy="216000"/>
          </a:xfrm>
        </p:spPr>
        <p:txBody>
          <a:bodyPr/>
          <a:lstStyle/>
          <a:p>
            <a:pPr lvl="0"/>
            <a:r>
              <a:rPr lang="en-US"/>
              <a:t>Click to edit Master text styles</a:t>
            </a:r>
          </a:p>
        </p:txBody>
      </p:sp>
      <p:sp>
        <p:nvSpPr>
          <p:cNvPr id="42" name="Text Placeholder 22"/>
          <p:cNvSpPr>
            <a:spLocks noGrp="1"/>
          </p:cNvSpPr>
          <p:nvPr>
            <p:ph type="body" sz="quarter" idx="81"/>
          </p:nvPr>
        </p:nvSpPr>
        <p:spPr>
          <a:xfrm>
            <a:off x="488949" y="3860800"/>
            <a:ext cx="2880001" cy="216000"/>
          </a:xfrm>
        </p:spPr>
        <p:txBody>
          <a:bodyPr/>
          <a:lstStyle/>
          <a:p>
            <a:pPr lvl="0"/>
            <a:r>
              <a:rPr lang="en-US"/>
              <a:t>Click to edit Master text styles</a:t>
            </a:r>
          </a:p>
        </p:txBody>
      </p:sp>
      <p:sp>
        <p:nvSpPr>
          <p:cNvPr id="49" name="Text Placeholder 22"/>
          <p:cNvSpPr>
            <a:spLocks noGrp="1"/>
          </p:cNvSpPr>
          <p:nvPr>
            <p:ph type="body" sz="quarter" idx="82"/>
          </p:nvPr>
        </p:nvSpPr>
        <p:spPr>
          <a:xfrm>
            <a:off x="6536778" y="3860800"/>
            <a:ext cx="2880001" cy="216000"/>
          </a:xfrm>
        </p:spPr>
        <p:txBody>
          <a:bodyPr/>
          <a:lstStyle/>
          <a:p>
            <a:pPr lvl="0"/>
            <a:r>
              <a:rPr lang="en-US"/>
              <a:t>Click to edit Master text styles</a:t>
            </a:r>
          </a:p>
        </p:txBody>
      </p:sp>
      <p:sp>
        <p:nvSpPr>
          <p:cNvPr id="50" name="Text Placeholder 22"/>
          <p:cNvSpPr>
            <a:spLocks noGrp="1"/>
          </p:cNvSpPr>
          <p:nvPr>
            <p:ph type="body" sz="quarter" idx="83"/>
          </p:nvPr>
        </p:nvSpPr>
        <p:spPr>
          <a:xfrm>
            <a:off x="3512863" y="3860800"/>
            <a:ext cx="2880001" cy="216000"/>
          </a:xfrm>
        </p:spPr>
        <p:txBody>
          <a:bodyPr/>
          <a:lstStyle/>
          <a:p>
            <a:pPr lvl="0"/>
            <a:r>
              <a:rPr lang="en-US"/>
              <a:t>Click to edit Master text styles</a:t>
            </a:r>
          </a:p>
        </p:txBody>
      </p:sp>
      <p:sp>
        <p:nvSpPr>
          <p:cNvPr id="28"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ve boxes">
    <p:spTree>
      <p:nvGrpSpPr>
        <p:cNvPr id="1" name=""/>
        <p:cNvGrpSpPr/>
        <p:nvPr/>
      </p:nvGrpSpPr>
      <p:grpSpPr>
        <a:xfrm>
          <a:off x="0" y="0"/>
          <a:ext cx="0" cy="0"/>
          <a:chOff x="0" y="0"/>
          <a:chExt cx="0" cy="0"/>
        </a:xfrm>
      </p:grpSpPr>
      <p:sp>
        <p:nvSpPr>
          <p:cNvPr id="32" name="Content Placeholder 2"/>
          <p:cNvSpPr>
            <a:spLocks noGrp="1"/>
          </p:cNvSpPr>
          <p:nvPr>
            <p:ph sz="half" idx="31"/>
          </p:nvPr>
        </p:nvSpPr>
        <p:spPr>
          <a:xfrm>
            <a:off x="6537327" y="1557338"/>
            <a:ext cx="2879726"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Content Placeholder 2"/>
          <p:cNvSpPr>
            <a:spLocks noGrp="1"/>
          </p:cNvSpPr>
          <p:nvPr>
            <p:ph sz="half" idx="58"/>
          </p:nvPr>
        </p:nvSpPr>
        <p:spPr>
          <a:xfrm>
            <a:off x="3513138" y="1557338"/>
            <a:ext cx="2879726"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Content Placeholder 2"/>
          <p:cNvSpPr>
            <a:spLocks noGrp="1"/>
          </p:cNvSpPr>
          <p:nvPr>
            <p:ph sz="half" idx="62"/>
          </p:nvPr>
        </p:nvSpPr>
        <p:spPr>
          <a:xfrm>
            <a:off x="488952" y="1557337"/>
            <a:ext cx="2879726" cy="4535957"/>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3" name="Content Placeholder 2"/>
          <p:cNvSpPr>
            <a:spLocks noGrp="1"/>
          </p:cNvSpPr>
          <p:nvPr>
            <p:ph sz="half" idx="66"/>
          </p:nvPr>
        </p:nvSpPr>
        <p:spPr>
          <a:xfrm>
            <a:off x="3513141" y="4076699"/>
            <a:ext cx="5903464"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507" y="405607"/>
            <a:ext cx="8208000" cy="630000"/>
          </a:xfrm>
        </p:spPr>
        <p:txBody>
          <a:bodyPr/>
          <a:lstStyle/>
          <a:p>
            <a:r>
              <a:rPr lang="en-US"/>
              <a:t>Click to edit Master title style</a:t>
            </a:r>
            <a:endParaRPr lang="en-GB"/>
          </a:p>
        </p:txBody>
      </p:sp>
      <p:sp>
        <p:nvSpPr>
          <p:cNvPr id="33" name="Text Placeholder 22"/>
          <p:cNvSpPr>
            <a:spLocks noGrp="1"/>
          </p:cNvSpPr>
          <p:nvPr>
            <p:ph type="body" sz="quarter" idx="53" hasCustomPrompt="1"/>
          </p:nvPr>
        </p:nvSpPr>
        <p:spPr>
          <a:xfrm>
            <a:off x="6537327" y="3573934"/>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37" name="Text Placeholder 22"/>
          <p:cNvSpPr>
            <a:spLocks noGrp="1"/>
          </p:cNvSpPr>
          <p:nvPr>
            <p:ph type="body" sz="quarter" idx="59" hasCustomPrompt="1"/>
          </p:nvPr>
        </p:nvSpPr>
        <p:spPr>
          <a:xfrm>
            <a:off x="3513138" y="3573934"/>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54" name="Text Placeholder 22"/>
          <p:cNvSpPr>
            <a:spLocks noGrp="1"/>
          </p:cNvSpPr>
          <p:nvPr>
            <p:ph type="body" sz="quarter" idx="67" hasCustomPrompt="1"/>
          </p:nvPr>
        </p:nvSpPr>
        <p:spPr>
          <a:xfrm>
            <a:off x="3513141" y="6093295"/>
            <a:ext cx="5903464"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62" name="Text Placeholder 22"/>
          <p:cNvSpPr>
            <a:spLocks noGrp="1"/>
          </p:cNvSpPr>
          <p:nvPr>
            <p:ph type="body" sz="quarter" idx="75" hasCustomPrompt="1"/>
          </p:nvPr>
        </p:nvSpPr>
        <p:spPr>
          <a:xfrm>
            <a:off x="488505" y="6093295"/>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0" name="Text Placeholder 22"/>
          <p:cNvSpPr>
            <a:spLocks noGrp="1"/>
          </p:cNvSpPr>
          <p:nvPr>
            <p:ph type="body" sz="quarter" idx="49"/>
          </p:nvPr>
        </p:nvSpPr>
        <p:spPr>
          <a:xfrm>
            <a:off x="488949" y="1341439"/>
            <a:ext cx="2880001" cy="216000"/>
          </a:xfrm>
        </p:spPr>
        <p:txBody>
          <a:bodyPr/>
          <a:lstStyle/>
          <a:p>
            <a:pPr lvl="0"/>
            <a:r>
              <a:rPr lang="en-US"/>
              <a:t>Click to edit Master text styles</a:t>
            </a:r>
          </a:p>
        </p:txBody>
      </p:sp>
      <p:sp>
        <p:nvSpPr>
          <p:cNvPr id="21" name="Text Placeholder 22"/>
          <p:cNvSpPr>
            <a:spLocks noGrp="1"/>
          </p:cNvSpPr>
          <p:nvPr>
            <p:ph type="body" sz="quarter" idx="48"/>
          </p:nvPr>
        </p:nvSpPr>
        <p:spPr>
          <a:xfrm>
            <a:off x="6536778" y="1341439"/>
            <a:ext cx="2880001" cy="216000"/>
          </a:xfrm>
        </p:spPr>
        <p:txBody>
          <a:bodyPr/>
          <a:lstStyle/>
          <a:p>
            <a:pPr lvl="0"/>
            <a:r>
              <a:rPr lang="en-US"/>
              <a:t>Click to edit Master text styles</a:t>
            </a:r>
          </a:p>
        </p:txBody>
      </p:sp>
      <p:sp>
        <p:nvSpPr>
          <p:cNvPr id="22" name="Text Placeholder 22"/>
          <p:cNvSpPr>
            <a:spLocks noGrp="1"/>
          </p:cNvSpPr>
          <p:nvPr>
            <p:ph type="body" sz="quarter" idx="80"/>
          </p:nvPr>
        </p:nvSpPr>
        <p:spPr>
          <a:xfrm>
            <a:off x="3512863" y="1341439"/>
            <a:ext cx="2880001" cy="216000"/>
          </a:xfrm>
        </p:spPr>
        <p:txBody>
          <a:bodyPr/>
          <a:lstStyle/>
          <a:p>
            <a:pPr lvl="0"/>
            <a:r>
              <a:rPr lang="en-US"/>
              <a:t>Click to edit Master text styles</a:t>
            </a:r>
          </a:p>
        </p:txBody>
      </p:sp>
      <p:sp>
        <p:nvSpPr>
          <p:cNvPr id="23" name="Text Placeholder 22"/>
          <p:cNvSpPr>
            <a:spLocks noGrp="1"/>
          </p:cNvSpPr>
          <p:nvPr>
            <p:ph type="body" sz="quarter" idx="83"/>
          </p:nvPr>
        </p:nvSpPr>
        <p:spPr>
          <a:xfrm>
            <a:off x="3512863" y="3860800"/>
            <a:ext cx="5904000" cy="216000"/>
          </a:xfrm>
        </p:spPr>
        <p:txBody>
          <a:bodyPr/>
          <a:lstStyle/>
          <a:p>
            <a:pPr lvl="0"/>
            <a:r>
              <a:rPr lang="en-US"/>
              <a:t>Click to edit Master text styles</a:t>
            </a:r>
          </a:p>
        </p:txBody>
      </p:sp>
      <p:sp>
        <p:nvSpPr>
          <p:cNvPr id="24"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ine charts">
    <p:spTree>
      <p:nvGrpSpPr>
        <p:cNvPr id="1" name=""/>
        <p:cNvGrpSpPr/>
        <p:nvPr/>
      </p:nvGrpSpPr>
      <p:grpSpPr>
        <a:xfrm>
          <a:off x="0" y="0"/>
          <a:ext cx="0" cy="0"/>
          <a:chOff x="0" y="0"/>
          <a:chExt cx="0" cy="0"/>
        </a:xfrm>
      </p:grpSpPr>
      <p:sp>
        <p:nvSpPr>
          <p:cNvPr id="57" name="Content Placeholder 2"/>
          <p:cNvSpPr>
            <a:spLocks noGrp="1"/>
          </p:cNvSpPr>
          <p:nvPr>
            <p:ph sz="half" idx="54"/>
          </p:nvPr>
        </p:nvSpPr>
        <p:spPr>
          <a:xfrm>
            <a:off x="6897054" y="1556796"/>
            <a:ext cx="2519999" cy="1350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6" name="Content Placeholder 2"/>
          <p:cNvSpPr>
            <a:spLocks noGrp="1"/>
          </p:cNvSpPr>
          <p:nvPr>
            <p:ph sz="half" idx="57"/>
          </p:nvPr>
        </p:nvSpPr>
        <p:spPr>
          <a:xfrm>
            <a:off x="6896802" y="4741919"/>
            <a:ext cx="2519999" cy="1350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9" name="Content Placeholder 2"/>
          <p:cNvSpPr>
            <a:spLocks noGrp="1"/>
          </p:cNvSpPr>
          <p:nvPr>
            <p:ph sz="half" idx="60"/>
          </p:nvPr>
        </p:nvSpPr>
        <p:spPr>
          <a:xfrm>
            <a:off x="6896550" y="3149358"/>
            <a:ext cx="2519999" cy="1350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3" name="Content Placeholder 2"/>
          <p:cNvSpPr>
            <a:spLocks noGrp="1"/>
          </p:cNvSpPr>
          <p:nvPr>
            <p:ph sz="half" idx="64"/>
          </p:nvPr>
        </p:nvSpPr>
        <p:spPr>
          <a:xfrm>
            <a:off x="1617029" y="1556796"/>
            <a:ext cx="2519999" cy="1350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6" name="Content Placeholder 2"/>
          <p:cNvSpPr>
            <a:spLocks noGrp="1"/>
          </p:cNvSpPr>
          <p:nvPr>
            <p:ph sz="half" idx="67"/>
          </p:nvPr>
        </p:nvSpPr>
        <p:spPr>
          <a:xfrm>
            <a:off x="1617029" y="4741919"/>
            <a:ext cx="2519999" cy="1350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9" name="Content Placeholder 2"/>
          <p:cNvSpPr>
            <a:spLocks noGrp="1"/>
          </p:cNvSpPr>
          <p:nvPr>
            <p:ph sz="half" idx="70"/>
          </p:nvPr>
        </p:nvSpPr>
        <p:spPr>
          <a:xfrm>
            <a:off x="1617029" y="3149358"/>
            <a:ext cx="2519999" cy="1350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3" name="Content Placeholder 2"/>
          <p:cNvSpPr>
            <a:spLocks noGrp="1"/>
          </p:cNvSpPr>
          <p:nvPr>
            <p:ph sz="half" idx="74"/>
          </p:nvPr>
        </p:nvSpPr>
        <p:spPr>
          <a:xfrm>
            <a:off x="4257041" y="1556796"/>
            <a:ext cx="2519999" cy="1350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6" name="Content Placeholder 2"/>
          <p:cNvSpPr>
            <a:spLocks noGrp="1"/>
          </p:cNvSpPr>
          <p:nvPr>
            <p:ph sz="half" idx="77"/>
          </p:nvPr>
        </p:nvSpPr>
        <p:spPr>
          <a:xfrm>
            <a:off x="4257041" y="4741919"/>
            <a:ext cx="2519999" cy="1350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9" name="Content Placeholder 2"/>
          <p:cNvSpPr>
            <a:spLocks noGrp="1"/>
          </p:cNvSpPr>
          <p:nvPr>
            <p:ph sz="half" idx="80"/>
          </p:nvPr>
        </p:nvSpPr>
        <p:spPr>
          <a:xfrm>
            <a:off x="4257041" y="3149358"/>
            <a:ext cx="2519999" cy="1350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Content Placeholder 2"/>
          <p:cNvSpPr>
            <a:spLocks noGrp="1"/>
          </p:cNvSpPr>
          <p:nvPr>
            <p:ph sz="half" idx="83"/>
          </p:nvPr>
        </p:nvSpPr>
        <p:spPr>
          <a:xfrm>
            <a:off x="482600" y="1556797"/>
            <a:ext cx="1014413" cy="1493926"/>
          </a:xfrm>
          <a:noFill/>
        </p:spPr>
        <p:txBody>
          <a:bodyPr lIns="72000" tIns="72000" rIns="72000" bIns="72000"/>
          <a:lstStyle>
            <a:lvl1pPr>
              <a:defRPr sz="80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2" name="Content Placeholder 2"/>
          <p:cNvSpPr>
            <a:spLocks noGrp="1"/>
          </p:cNvSpPr>
          <p:nvPr>
            <p:ph sz="half" idx="84"/>
          </p:nvPr>
        </p:nvSpPr>
        <p:spPr>
          <a:xfrm>
            <a:off x="482600" y="4743288"/>
            <a:ext cx="1014413" cy="1494000"/>
          </a:xfrm>
          <a:noFill/>
        </p:spPr>
        <p:txBody>
          <a:bodyPr lIns="72000" tIns="72000" rIns="72000" bIns="72000"/>
          <a:lstStyle>
            <a:lvl1pPr>
              <a:defRPr sz="80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3" name="Content Placeholder 2"/>
          <p:cNvSpPr>
            <a:spLocks noGrp="1"/>
          </p:cNvSpPr>
          <p:nvPr>
            <p:ph sz="half" idx="85"/>
          </p:nvPr>
        </p:nvSpPr>
        <p:spPr>
          <a:xfrm>
            <a:off x="482600" y="3150006"/>
            <a:ext cx="1014413" cy="1494000"/>
          </a:xfrm>
          <a:noFill/>
        </p:spPr>
        <p:txBody>
          <a:bodyPr lIns="72000" tIns="72000" rIns="72000" bIns="72000"/>
          <a:lstStyle>
            <a:lvl1pPr>
              <a:defRPr sz="80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2" name="Title 1"/>
          <p:cNvSpPr>
            <a:spLocks noGrp="1"/>
          </p:cNvSpPr>
          <p:nvPr>
            <p:ph type="title"/>
          </p:nvPr>
        </p:nvSpPr>
        <p:spPr/>
        <p:txBody>
          <a:bodyPr/>
          <a:lstStyle/>
          <a:p>
            <a:r>
              <a:rPr lang="en-US"/>
              <a:t>Click to edit Master title style</a:t>
            </a:r>
            <a:endParaRPr lang="en-GB"/>
          </a:p>
        </p:txBody>
      </p:sp>
      <p:sp>
        <p:nvSpPr>
          <p:cNvPr id="58" name="Text Placeholder 22"/>
          <p:cNvSpPr>
            <a:spLocks noGrp="1"/>
          </p:cNvSpPr>
          <p:nvPr>
            <p:ph type="body" sz="quarter" idx="55" hasCustomPrompt="1"/>
          </p:nvPr>
        </p:nvSpPr>
        <p:spPr>
          <a:xfrm>
            <a:off x="6897054" y="2908318"/>
            <a:ext cx="2519999"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67" name="Text Placeholder 22"/>
          <p:cNvSpPr>
            <a:spLocks noGrp="1"/>
          </p:cNvSpPr>
          <p:nvPr>
            <p:ph type="body" sz="quarter" idx="58" hasCustomPrompt="1"/>
          </p:nvPr>
        </p:nvSpPr>
        <p:spPr>
          <a:xfrm>
            <a:off x="6896802" y="6094884"/>
            <a:ext cx="2519999"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70" name="Text Placeholder 22"/>
          <p:cNvSpPr>
            <a:spLocks noGrp="1"/>
          </p:cNvSpPr>
          <p:nvPr>
            <p:ph type="body" sz="quarter" idx="61" hasCustomPrompt="1"/>
          </p:nvPr>
        </p:nvSpPr>
        <p:spPr>
          <a:xfrm>
            <a:off x="6896550" y="4501767"/>
            <a:ext cx="2519999"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74" name="Text Placeholder 22"/>
          <p:cNvSpPr>
            <a:spLocks noGrp="1"/>
          </p:cNvSpPr>
          <p:nvPr>
            <p:ph type="body" sz="quarter" idx="65" hasCustomPrompt="1"/>
          </p:nvPr>
        </p:nvSpPr>
        <p:spPr>
          <a:xfrm>
            <a:off x="1617029" y="2908318"/>
            <a:ext cx="2519999"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77" name="Text Placeholder 22"/>
          <p:cNvSpPr>
            <a:spLocks noGrp="1"/>
          </p:cNvSpPr>
          <p:nvPr>
            <p:ph type="body" sz="quarter" idx="68" hasCustomPrompt="1"/>
          </p:nvPr>
        </p:nvSpPr>
        <p:spPr>
          <a:xfrm>
            <a:off x="1617029" y="6094884"/>
            <a:ext cx="2519999"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80" name="Text Placeholder 22"/>
          <p:cNvSpPr>
            <a:spLocks noGrp="1"/>
          </p:cNvSpPr>
          <p:nvPr>
            <p:ph type="body" sz="quarter" idx="71" hasCustomPrompt="1"/>
          </p:nvPr>
        </p:nvSpPr>
        <p:spPr>
          <a:xfrm>
            <a:off x="1617029" y="4501767"/>
            <a:ext cx="2519999"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84" name="Text Placeholder 22"/>
          <p:cNvSpPr>
            <a:spLocks noGrp="1"/>
          </p:cNvSpPr>
          <p:nvPr>
            <p:ph type="body" sz="quarter" idx="75" hasCustomPrompt="1"/>
          </p:nvPr>
        </p:nvSpPr>
        <p:spPr>
          <a:xfrm>
            <a:off x="4257041" y="2908318"/>
            <a:ext cx="2519999"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87" name="Text Placeholder 22"/>
          <p:cNvSpPr>
            <a:spLocks noGrp="1"/>
          </p:cNvSpPr>
          <p:nvPr>
            <p:ph type="body" sz="quarter" idx="78" hasCustomPrompt="1"/>
          </p:nvPr>
        </p:nvSpPr>
        <p:spPr>
          <a:xfrm>
            <a:off x="4257041" y="6094884"/>
            <a:ext cx="2519999"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90" name="Text Placeholder 22"/>
          <p:cNvSpPr>
            <a:spLocks noGrp="1"/>
          </p:cNvSpPr>
          <p:nvPr>
            <p:ph type="body" sz="quarter" idx="81" hasCustomPrompt="1"/>
          </p:nvPr>
        </p:nvSpPr>
        <p:spPr>
          <a:xfrm>
            <a:off x="4257041" y="4501767"/>
            <a:ext cx="2519999"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44" name="Text Placeholder 22"/>
          <p:cNvSpPr>
            <a:spLocks noGrp="1"/>
          </p:cNvSpPr>
          <p:nvPr>
            <p:ph type="body" sz="quarter" idx="48"/>
          </p:nvPr>
        </p:nvSpPr>
        <p:spPr>
          <a:xfrm>
            <a:off x="6897050" y="1341439"/>
            <a:ext cx="2520000" cy="216000"/>
          </a:xfrm>
        </p:spPr>
        <p:txBody>
          <a:bodyPr/>
          <a:lstStyle/>
          <a:p>
            <a:pPr lvl="0"/>
            <a:r>
              <a:rPr lang="en-US"/>
              <a:t>Click to edit Master text styles</a:t>
            </a:r>
          </a:p>
        </p:txBody>
      </p:sp>
      <p:sp>
        <p:nvSpPr>
          <p:cNvPr id="45" name="Text Placeholder 22"/>
          <p:cNvSpPr>
            <a:spLocks noGrp="1"/>
          </p:cNvSpPr>
          <p:nvPr>
            <p:ph type="body" sz="quarter" idx="86"/>
          </p:nvPr>
        </p:nvSpPr>
        <p:spPr>
          <a:xfrm>
            <a:off x="1617026" y="1341439"/>
            <a:ext cx="2520000" cy="216000"/>
          </a:xfrm>
        </p:spPr>
        <p:txBody>
          <a:bodyPr/>
          <a:lstStyle/>
          <a:p>
            <a:pPr lvl="0"/>
            <a:r>
              <a:rPr lang="en-US"/>
              <a:t>Click to edit Master text styles</a:t>
            </a:r>
          </a:p>
        </p:txBody>
      </p:sp>
      <p:sp>
        <p:nvSpPr>
          <p:cNvPr id="46" name="Text Placeholder 22"/>
          <p:cNvSpPr>
            <a:spLocks noGrp="1"/>
          </p:cNvSpPr>
          <p:nvPr>
            <p:ph type="body" sz="quarter" idx="87"/>
          </p:nvPr>
        </p:nvSpPr>
        <p:spPr>
          <a:xfrm>
            <a:off x="4257038" y="1341439"/>
            <a:ext cx="2520000" cy="216000"/>
          </a:xfrm>
        </p:spPr>
        <p:txBody>
          <a:bodyPr/>
          <a:lstStyle/>
          <a:p>
            <a:pPr lvl="0"/>
            <a:r>
              <a:rPr lang="en-US"/>
              <a:t>Click to edit Master text styles</a:t>
            </a:r>
          </a:p>
        </p:txBody>
      </p:sp>
      <p:sp>
        <p:nvSpPr>
          <p:cNvPr id="37"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hart, three text">
    <p:spTree>
      <p:nvGrpSpPr>
        <p:cNvPr id="1" name=""/>
        <p:cNvGrpSpPr/>
        <p:nvPr/>
      </p:nvGrpSpPr>
      <p:grpSpPr>
        <a:xfrm>
          <a:off x="0" y="0"/>
          <a:ext cx="0" cy="0"/>
          <a:chOff x="0" y="0"/>
          <a:chExt cx="0" cy="0"/>
        </a:xfrm>
      </p:grpSpPr>
      <p:sp>
        <p:nvSpPr>
          <p:cNvPr id="73" name="Content Placeholder 2"/>
          <p:cNvSpPr>
            <a:spLocks noGrp="1"/>
          </p:cNvSpPr>
          <p:nvPr>
            <p:ph sz="half" idx="64"/>
          </p:nvPr>
        </p:nvSpPr>
        <p:spPr>
          <a:xfrm>
            <a:off x="848049" y="1341441"/>
            <a:ext cx="4033363" cy="1352151"/>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6" name="Content Placeholder 2"/>
          <p:cNvSpPr>
            <a:spLocks noGrp="1"/>
          </p:cNvSpPr>
          <p:nvPr>
            <p:ph sz="half" idx="67"/>
          </p:nvPr>
        </p:nvSpPr>
        <p:spPr>
          <a:xfrm>
            <a:off x="847797" y="4732954"/>
            <a:ext cx="4033363" cy="1352151"/>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9" name="Content Placeholder 2"/>
          <p:cNvSpPr>
            <a:spLocks noGrp="1"/>
          </p:cNvSpPr>
          <p:nvPr>
            <p:ph sz="half" idx="70"/>
          </p:nvPr>
        </p:nvSpPr>
        <p:spPr>
          <a:xfrm>
            <a:off x="847797" y="3034728"/>
            <a:ext cx="4033363" cy="1352151"/>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Content Placeholder 2"/>
          <p:cNvSpPr>
            <a:spLocks noGrp="1"/>
          </p:cNvSpPr>
          <p:nvPr>
            <p:ph sz="half" idx="84"/>
          </p:nvPr>
        </p:nvSpPr>
        <p:spPr>
          <a:xfrm>
            <a:off x="5024690" y="1341987"/>
            <a:ext cx="4392612" cy="1352151"/>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5" name="Content Placeholder 2"/>
          <p:cNvSpPr>
            <a:spLocks noGrp="1"/>
          </p:cNvSpPr>
          <p:nvPr>
            <p:ph sz="half" idx="87"/>
          </p:nvPr>
        </p:nvSpPr>
        <p:spPr>
          <a:xfrm>
            <a:off x="5024441" y="4732954"/>
            <a:ext cx="4392612" cy="1352151"/>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8" name="Content Placeholder 2"/>
          <p:cNvSpPr>
            <a:spLocks noGrp="1"/>
          </p:cNvSpPr>
          <p:nvPr>
            <p:ph sz="half" idx="90"/>
          </p:nvPr>
        </p:nvSpPr>
        <p:spPr>
          <a:xfrm>
            <a:off x="5024441" y="3034728"/>
            <a:ext cx="4392612" cy="1352151"/>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74" name="Text Placeholder 22"/>
          <p:cNvSpPr>
            <a:spLocks noGrp="1"/>
          </p:cNvSpPr>
          <p:nvPr>
            <p:ph type="body" sz="quarter" idx="65" hasCustomPrompt="1"/>
          </p:nvPr>
        </p:nvSpPr>
        <p:spPr>
          <a:xfrm>
            <a:off x="848200" y="2699955"/>
            <a:ext cx="4033363"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77" name="Text Placeholder 22"/>
          <p:cNvSpPr>
            <a:spLocks noGrp="1"/>
          </p:cNvSpPr>
          <p:nvPr>
            <p:ph type="body" sz="quarter" idx="68" hasCustomPrompt="1"/>
          </p:nvPr>
        </p:nvSpPr>
        <p:spPr>
          <a:xfrm>
            <a:off x="848200" y="6085943"/>
            <a:ext cx="4033363"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80" name="Text Placeholder 22"/>
          <p:cNvSpPr>
            <a:spLocks noGrp="1"/>
          </p:cNvSpPr>
          <p:nvPr>
            <p:ph type="body" sz="quarter" idx="71" hasCustomPrompt="1"/>
          </p:nvPr>
        </p:nvSpPr>
        <p:spPr>
          <a:xfrm>
            <a:off x="848200" y="4393524"/>
            <a:ext cx="4033363"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43" name="Text Placeholder 22"/>
          <p:cNvSpPr>
            <a:spLocks noGrp="1"/>
          </p:cNvSpPr>
          <p:nvPr>
            <p:ph type="body" sz="quarter" idx="85" hasCustomPrompt="1"/>
          </p:nvPr>
        </p:nvSpPr>
        <p:spPr>
          <a:xfrm>
            <a:off x="5024844" y="2700601"/>
            <a:ext cx="4392612"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46" name="Text Placeholder 22"/>
          <p:cNvSpPr>
            <a:spLocks noGrp="1"/>
          </p:cNvSpPr>
          <p:nvPr>
            <p:ph type="body" sz="quarter" idx="88" hasCustomPrompt="1"/>
          </p:nvPr>
        </p:nvSpPr>
        <p:spPr>
          <a:xfrm>
            <a:off x="5024844" y="6085943"/>
            <a:ext cx="4392612"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49" name="Text Placeholder 22"/>
          <p:cNvSpPr>
            <a:spLocks noGrp="1"/>
          </p:cNvSpPr>
          <p:nvPr>
            <p:ph type="body" sz="quarter" idx="91" hasCustomPrompt="1"/>
          </p:nvPr>
        </p:nvSpPr>
        <p:spPr>
          <a:xfrm>
            <a:off x="5024844" y="4393524"/>
            <a:ext cx="4392612"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60" name="Text Placeholder 59"/>
          <p:cNvSpPr>
            <a:spLocks noGrp="1"/>
          </p:cNvSpPr>
          <p:nvPr>
            <p:ph type="body" sz="quarter" idx="94"/>
          </p:nvPr>
        </p:nvSpPr>
        <p:spPr>
          <a:xfrm rot="16200000">
            <a:off x="-153701" y="1983810"/>
            <a:ext cx="1501200" cy="215900"/>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p:txBody>
      </p:sp>
      <p:sp>
        <p:nvSpPr>
          <p:cNvPr id="61" name="Text Placeholder 59"/>
          <p:cNvSpPr>
            <a:spLocks noGrp="1"/>
          </p:cNvSpPr>
          <p:nvPr>
            <p:ph type="body" sz="quarter" idx="95"/>
          </p:nvPr>
        </p:nvSpPr>
        <p:spPr>
          <a:xfrm rot="16200000">
            <a:off x="-153700" y="5369797"/>
            <a:ext cx="1501200" cy="215900"/>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p:txBody>
      </p:sp>
      <p:sp>
        <p:nvSpPr>
          <p:cNvPr id="62" name="Text Placeholder 59"/>
          <p:cNvSpPr>
            <a:spLocks noGrp="1"/>
          </p:cNvSpPr>
          <p:nvPr>
            <p:ph type="body" sz="quarter" idx="96"/>
          </p:nvPr>
        </p:nvSpPr>
        <p:spPr>
          <a:xfrm rot="16200000">
            <a:off x="-153700" y="3677378"/>
            <a:ext cx="1501200" cy="215900"/>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p:txBody>
      </p:sp>
      <p:sp>
        <p:nvSpPr>
          <p:cNvPr id="25"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 list">
    <p:spTree>
      <p:nvGrpSpPr>
        <p:cNvPr id="1" name=""/>
        <p:cNvGrpSpPr/>
        <p:nvPr/>
      </p:nvGrpSpPr>
      <p:grpSpPr>
        <a:xfrm>
          <a:off x="0" y="0"/>
          <a:ext cx="0" cy="0"/>
          <a:chOff x="0" y="0"/>
          <a:chExt cx="0" cy="0"/>
        </a:xfrm>
      </p:grpSpPr>
      <p:sp>
        <p:nvSpPr>
          <p:cNvPr id="2" name="Title 1"/>
          <p:cNvSpPr>
            <a:spLocks noGrp="1"/>
          </p:cNvSpPr>
          <p:nvPr>
            <p:ph type="title"/>
          </p:nvPr>
        </p:nvSpPr>
        <p:spPr>
          <a:xfrm>
            <a:off x="488953" y="405607"/>
            <a:ext cx="8208000" cy="630000"/>
          </a:xfrm>
        </p:spPr>
        <p:txBody>
          <a:bodyPr/>
          <a:lstStyle/>
          <a:p>
            <a:r>
              <a:rPr lang="en-US"/>
              <a:t>Click to edit Master title style</a:t>
            </a:r>
            <a:endParaRPr lang="en-GB"/>
          </a:p>
        </p:txBody>
      </p:sp>
      <p:sp>
        <p:nvSpPr>
          <p:cNvPr id="16" name="Text Placeholder 15"/>
          <p:cNvSpPr>
            <a:spLocks noGrp="1"/>
          </p:cNvSpPr>
          <p:nvPr>
            <p:ph type="body" sz="quarter" idx="40"/>
          </p:nvPr>
        </p:nvSpPr>
        <p:spPr>
          <a:xfrm>
            <a:off x="2252666" y="1341438"/>
            <a:ext cx="7164387" cy="900112"/>
          </a:xfrm>
          <a:solidFill>
            <a:schemeClr val="bg1">
              <a:lumMod val="95000"/>
            </a:schemeClr>
          </a:solidFill>
        </p:spPr>
        <p:txBody>
          <a:bodyPr lIns="72000" tIns="36000" rIns="72000" bIns="36000" anchor="ctr" anchorCtr="0"/>
          <a:lstStyle>
            <a:lvl1pPr>
              <a:defRPr sz="9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7" name="Text Placeholder 15"/>
          <p:cNvSpPr>
            <a:spLocks noGrp="1"/>
          </p:cNvSpPr>
          <p:nvPr>
            <p:ph type="body" sz="quarter" idx="41"/>
          </p:nvPr>
        </p:nvSpPr>
        <p:spPr>
          <a:xfrm>
            <a:off x="2252666" y="2340379"/>
            <a:ext cx="7164387" cy="900112"/>
          </a:xfrm>
          <a:solidFill>
            <a:schemeClr val="bg1">
              <a:lumMod val="95000"/>
            </a:schemeClr>
          </a:solidFill>
        </p:spPr>
        <p:txBody>
          <a:bodyPr lIns="72000" tIns="36000" rIns="72000" bIns="36000" anchor="ctr" anchorCtr="0"/>
          <a:lstStyle>
            <a:lvl1pPr>
              <a:defRPr sz="9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8" name="Text Placeholder 15"/>
          <p:cNvSpPr>
            <a:spLocks noGrp="1"/>
          </p:cNvSpPr>
          <p:nvPr>
            <p:ph type="body" sz="quarter" idx="42"/>
          </p:nvPr>
        </p:nvSpPr>
        <p:spPr>
          <a:xfrm>
            <a:off x="2252666" y="3339320"/>
            <a:ext cx="7164387" cy="900112"/>
          </a:xfrm>
          <a:solidFill>
            <a:schemeClr val="bg1">
              <a:lumMod val="95000"/>
            </a:schemeClr>
          </a:solidFill>
        </p:spPr>
        <p:txBody>
          <a:bodyPr lIns="72000" tIns="36000" rIns="72000" bIns="36000" anchor="ctr" anchorCtr="0"/>
          <a:lstStyle>
            <a:lvl1pPr>
              <a:defRPr sz="9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9" name="Text Placeholder 15"/>
          <p:cNvSpPr>
            <a:spLocks noGrp="1"/>
          </p:cNvSpPr>
          <p:nvPr>
            <p:ph type="body" sz="quarter" idx="43"/>
          </p:nvPr>
        </p:nvSpPr>
        <p:spPr>
          <a:xfrm>
            <a:off x="2252666" y="4338261"/>
            <a:ext cx="7164387" cy="900112"/>
          </a:xfrm>
          <a:solidFill>
            <a:schemeClr val="bg1">
              <a:lumMod val="95000"/>
            </a:schemeClr>
          </a:solidFill>
        </p:spPr>
        <p:txBody>
          <a:bodyPr lIns="72000" tIns="36000" rIns="72000" bIns="36000" anchor="ctr" anchorCtr="0"/>
          <a:lstStyle>
            <a:lvl1pPr>
              <a:defRPr sz="9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20" name="Text Placeholder 15"/>
          <p:cNvSpPr>
            <a:spLocks noGrp="1"/>
          </p:cNvSpPr>
          <p:nvPr>
            <p:ph type="body" sz="quarter" idx="44"/>
          </p:nvPr>
        </p:nvSpPr>
        <p:spPr>
          <a:xfrm>
            <a:off x="2252666" y="5337200"/>
            <a:ext cx="7164387" cy="900112"/>
          </a:xfrm>
          <a:solidFill>
            <a:schemeClr val="bg1">
              <a:lumMod val="95000"/>
            </a:schemeClr>
          </a:solidFill>
        </p:spPr>
        <p:txBody>
          <a:bodyPr lIns="72000" tIns="36000" rIns="72000" bIns="36000" anchor="ctr" anchorCtr="0"/>
          <a:lstStyle>
            <a:lvl1pPr>
              <a:defRPr sz="9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22" name="Text Placeholder 21"/>
          <p:cNvSpPr>
            <a:spLocks noGrp="1"/>
          </p:cNvSpPr>
          <p:nvPr>
            <p:ph type="body" sz="quarter" idx="46"/>
          </p:nvPr>
        </p:nvSpPr>
        <p:spPr>
          <a:xfrm>
            <a:off x="488950" y="1341550"/>
            <a:ext cx="1620000" cy="900000"/>
          </a:xfrm>
          <a:solidFill>
            <a:schemeClr val="accent3"/>
          </a:solidFill>
        </p:spPr>
        <p:txBody>
          <a:bodyPr lIns="72000" tIns="72000" rIns="72000" bIns="72000" anchor="ctr"/>
          <a:lstStyle>
            <a:lvl1pPr>
              <a:defRPr>
                <a:solidFill>
                  <a:schemeClr val="bg1"/>
                </a:solidFill>
              </a:defRPr>
            </a:lvl1pPr>
          </a:lstStyle>
          <a:p>
            <a:pPr lvl="0"/>
            <a:r>
              <a:rPr lang="en-US"/>
              <a:t>Click to edit Master text styles</a:t>
            </a:r>
          </a:p>
        </p:txBody>
      </p:sp>
      <p:sp>
        <p:nvSpPr>
          <p:cNvPr id="23" name="Text Placeholder 21"/>
          <p:cNvSpPr>
            <a:spLocks noGrp="1"/>
          </p:cNvSpPr>
          <p:nvPr>
            <p:ph type="body" sz="quarter" idx="47"/>
          </p:nvPr>
        </p:nvSpPr>
        <p:spPr>
          <a:xfrm>
            <a:off x="488950" y="2340462"/>
            <a:ext cx="1620000" cy="900000"/>
          </a:xfrm>
          <a:solidFill>
            <a:schemeClr val="accent3"/>
          </a:solidFill>
        </p:spPr>
        <p:txBody>
          <a:bodyPr lIns="72000" tIns="72000" rIns="72000" bIns="72000" anchor="ctr"/>
          <a:lstStyle>
            <a:lvl1pPr>
              <a:defRPr>
                <a:solidFill>
                  <a:schemeClr val="bg1"/>
                </a:solidFill>
              </a:defRPr>
            </a:lvl1pPr>
          </a:lstStyle>
          <a:p>
            <a:pPr lvl="0"/>
            <a:r>
              <a:rPr lang="en-US"/>
              <a:t>Click to edit Master text styles</a:t>
            </a:r>
          </a:p>
        </p:txBody>
      </p:sp>
      <p:sp>
        <p:nvSpPr>
          <p:cNvPr id="24" name="Text Placeholder 21"/>
          <p:cNvSpPr>
            <a:spLocks noGrp="1"/>
          </p:cNvSpPr>
          <p:nvPr>
            <p:ph type="body" sz="quarter" idx="48"/>
          </p:nvPr>
        </p:nvSpPr>
        <p:spPr>
          <a:xfrm>
            <a:off x="488950" y="3339374"/>
            <a:ext cx="1620000" cy="900000"/>
          </a:xfrm>
          <a:solidFill>
            <a:schemeClr val="accent3"/>
          </a:solidFill>
        </p:spPr>
        <p:txBody>
          <a:bodyPr lIns="72000" tIns="72000" rIns="72000" bIns="72000" anchor="ctr"/>
          <a:lstStyle>
            <a:lvl1pPr>
              <a:defRPr>
                <a:solidFill>
                  <a:schemeClr val="bg1"/>
                </a:solidFill>
              </a:defRPr>
            </a:lvl1pPr>
          </a:lstStyle>
          <a:p>
            <a:pPr lvl="0"/>
            <a:r>
              <a:rPr lang="en-US"/>
              <a:t>Click to edit Master text styles</a:t>
            </a:r>
          </a:p>
        </p:txBody>
      </p:sp>
      <p:sp>
        <p:nvSpPr>
          <p:cNvPr id="25" name="Text Placeholder 21"/>
          <p:cNvSpPr>
            <a:spLocks noGrp="1"/>
          </p:cNvSpPr>
          <p:nvPr>
            <p:ph type="body" sz="quarter" idx="49"/>
          </p:nvPr>
        </p:nvSpPr>
        <p:spPr>
          <a:xfrm>
            <a:off x="488950" y="4338287"/>
            <a:ext cx="1620000" cy="900000"/>
          </a:xfrm>
          <a:solidFill>
            <a:schemeClr val="accent3"/>
          </a:solidFill>
        </p:spPr>
        <p:txBody>
          <a:bodyPr lIns="72000" tIns="72000" rIns="72000" bIns="72000" anchor="ctr"/>
          <a:lstStyle>
            <a:lvl1pPr>
              <a:defRPr>
                <a:solidFill>
                  <a:schemeClr val="bg1"/>
                </a:solidFill>
              </a:defRPr>
            </a:lvl1pPr>
          </a:lstStyle>
          <a:p>
            <a:pPr lvl="0"/>
            <a:r>
              <a:rPr lang="en-US"/>
              <a:t>Click to edit Master text styles</a:t>
            </a:r>
          </a:p>
        </p:txBody>
      </p:sp>
      <p:sp>
        <p:nvSpPr>
          <p:cNvPr id="27" name="Text Placeholder 21"/>
          <p:cNvSpPr>
            <a:spLocks noGrp="1"/>
          </p:cNvSpPr>
          <p:nvPr>
            <p:ph type="body" sz="quarter" idx="50"/>
          </p:nvPr>
        </p:nvSpPr>
        <p:spPr>
          <a:xfrm>
            <a:off x="488950" y="5337200"/>
            <a:ext cx="1620000" cy="900000"/>
          </a:xfrm>
          <a:solidFill>
            <a:schemeClr val="accent3"/>
          </a:solidFill>
        </p:spPr>
        <p:txBody>
          <a:bodyPr lIns="72000" tIns="72000" rIns="72000" bIns="72000" anchor="ctr"/>
          <a:lstStyle>
            <a:lvl1pPr>
              <a:defRPr>
                <a:solidFill>
                  <a:schemeClr val="bg1"/>
                </a:solidFill>
              </a:defRPr>
            </a:lvl1pPr>
          </a:lstStyle>
          <a:p>
            <a:pPr lvl="0"/>
            <a:r>
              <a:rPr lang="en-US"/>
              <a:t>Click to edit Master text styles</a:t>
            </a:r>
          </a:p>
        </p:txBody>
      </p:sp>
      <p:sp>
        <p:nvSpPr>
          <p:cNvPr id="14"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rrow list">
    <p:spTree>
      <p:nvGrpSpPr>
        <p:cNvPr id="1" name=""/>
        <p:cNvGrpSpPr/>
        <p:nvPr/>
      </p:nvGrpSpPr>
      <p:grpSpPr>
        <a:xfrm>
          <a:off x="0" y="0"/>
          <a:ext cx="0" cy="0"/>
          <a:chOff x="0" y="0"/>
          <a:chExt cx="0" cy="0"/>
        </a:xfrm>
      </p:grpSpPr>
      <p:sp>
        <p:nvSpPr>
          <p:cNvPr id="2" name="Title 1"/>
          <p:cNvSpPr>
            <a:spLocks noGrp="1"/>
          </p:cNvSpPr>
          <p:nvPr>
            <p:ph type="title"/>
          </p:nvPr>
        </p:nvSpPr>
        <p:spPr>
          <a:xfrm>
            <a:off x="488953" y="405607"/>
            <a:ext cx="8208000" cy="630000"/>
          </a:xfrm>
        </p:spPr>
        <p:txBody>
          <a:bodyPr/>
          <a:lstStyle/>
          <a:p>
            <a:r>
              <a:rPr lang="en-US"/>
              <a:t>Click to edit Master title style</a:t>
            </a:r>
            <a:endParaRPr lang="en-GB"/>
          </a:p>
        </p:txBody>
      </p:sp>
      <p:sp>
        <p:nvSpPr>
          <p:cNvPr id="23" name="Text Placeholder 22"/>
          <p:cNvSpPr>
            <a:spLocks noGrp="1"/>
          </p:cNvSpPr>
          <p:nvPr>
            <p:ph type="body" sz="quarter" idx="42"/>
          </p:nvPr>
        </p:nvSpPr>
        <p:spPr>
          <a:xfrm rot="5400000">
            <a:off x="842600" y="981441"/>
            <a:ext cx="900000" cy="1620000"/>
          </a:xfrm>
          <a:prstGeom prst="chevron">
            <a:avLst>
              <a:gd name="adj" fmla="val 22508"/>
            </a:avLst>
          </a:prstGeom>
          <a:solidFill>
            <a:schemeClr val="accent3"/>
          </a:solidFill>
        </p:spPr>
        <p:txBody>
          <a:bodyPr vert="vert270" lIns="72000" tIns="36000" rIns="72000" bIns="36000" anchor="ctr" anchorCtr="0"/>
          <a:lstStyle>
            <a:lvl1pPr algn="ctr">
              <a:lnSpc>
                <a:spcPct val="100000"/>
              </a:lnSpc>
              <a:spcBef>
                <a:spcPts val="0"/>
              </a:spcBef>
              <a:defRPr>
                <a:solidFill>
                  <a:schemeClr val="bg1"/>
                </a:solidFill>
              </a:defRPr>
            </a:lvl1pPr>
          </a:lstStyle>
          <a:p>
            <a:pPr lvl="0"/>
            <a:r>
              <a:rPr lang="en-US"/>
              <a:t>Click to edit Master text styles</a:t>
            </a:r>
          </a:p>
        </p:txBody>
      </p:sp>
      <p:sp>
        <p:nvSpPr>
          <p:cNvPr id="24" name="Text Placeholder 22"/>
          <p:cNvSpPr>
            <a:spLocks noGrp="1"/>
          </p:cNvSpPr>
          <p:nvPr>
            <p:ph type="body" sz="quarter" idx="43"/>
          </p:nvPr>
        </p:nvSpPr>
        <p:spPr>
          <a:xfrm rot="5400000">
            <a:off x="842600" y="1780614"/>
            <a:ext cx="900000" cy="1620000"/>
          </a:xfrm>
          <a:prstGeom prst="chevron">
            <a:avLst>
              <a:gd name="adj" fmla="val 22508"/>
            </a:avLst>
          </a:prstGeom>
          <a:solidFill>
            <a:schemeClr val="accent3"/>
          </a:solidFill>
        </p:spPr>
        <p:txBody>
          <a:bodyPr vert="vert270" lIns="72000" tIns="36000" rIns="72000" bIns="36000" anchor="ctr" anchorCtr="0"/>
          <a:lstStyle>
            <a:lvl1pPr algn="ctr">
              <a:lnSpc>
                <a:spcPct val="100000"/>
              </a:lnSpc>
              <a:spcBef>
                <a:spcPts val="0"/>
              </a:spcBef>
              <a:defRPr>
                <a:solidFill>
                  <a:schemeClr val="bg1"/>
                </a:solidFill>
              </a:defRPr>
            </a:lvl1pPr>
          </a:lstStyle>
          <a:p>
            <a:pPr lvl="0"/>
            <a:r>
              <a:rPr lang="en-US"/>
              <a:t>Click to edit Master text styles</a:t>
            </a:r>
          </a:p>
        </p:txBody>
      </p:sp>
      <p:sp>
        <p:nvSpPr>
          <p:cNvPr id="34" name="Text Placeholder 22"/>
          <p:cNvSpPr>
            <a:spLocks noGrp="1"/>
          </p:cNvSpPr>
          <p:nvPr>
            <p:ph type="body" sz="quarter" idx="44"/>
          </p:nvPr>
        </p:nvSpPr>
        <p:spPr>
          <a:xfrm rot="5400000">
            <a:off x="842600" y="2579791"/>
            <a:ext cx="900000" cy="1620000"/>
          </a:xfrm>
          <a:prstGeom prst="chevron">
            <a:avLst>
              <a:gd name="adj" fmla="val 22508"/>
            </a:avLst>
          </a:prstGeom>
          <a:solidFill>
            <a:schemeClr val="accent3"/>
          </a:solidFill>
        </p:spPr>
        <p:txBody>
          <a:bodyPr vert="vert270" lIns="72000" tIns="36000" rIns="72000" bIns="36000" anchor="ctr" anchorCtr="0"/>
          <a:lstStyle>
            <a:lvl1pPr algn="ctr">
              <a:lnSpc>
                <a:spcPct val="100000"/>
              </a:lnSpc>
              <a:spcBef>
                <a:spcPts val="0"/>
              </a:spcBef>
              <a:defRPr>
                <a:solidFill>
                  <a:schemeClr val="bg1"/>
                </a:solidFill>
              </a:defRPr>
            </a:lvl1pPr>
          </a:lstStyle>
          <a:p>
            <a:pPr lvl="0"/>
            <a:r>
              <a:rPr lang="en-US"/>
              <a:t>Click to edit Master text styles</a:t>
            </a:r>
          </a:p>
        </p:txBody>
      </p:sp>
      <p:sp>
        <p:nvSpPr>
          <p:cNvPr id="35" name="Text Placeholder 22"/>
          <p:cNvSpPr>
            <a:spLocks noGrp="1"/>
          </p:cNvSpPr>
          <p:nvPr>
            <p:ph type="body" sz="quarter" idx="45"/>
          </p:nvPr>
        </p:nvSpPr>
        <p:spPr>
          <a:xfrm rot="5400000">
            <a:off x="842600" y="3378966"/>
            <a:ext cx="900000" cy="1620000"/>
          </a:xfrm>
          <a:prstGeom prst="chevron">
            <a:avLst>
              <a:gd name="adj" fmla="val 22508"/>
            </a:avLst>
          </a:prstGeom>
          <a:solidFill>
            <a:schemeClr val="accent3"/>
          </a:solidFill>
        </p:spPr>
        <p:txBody>
          <a:bodyPr vert="vert270" lIns="72000" tIns="36000" rIns="72000" bIns="36000" anchor="ctr" anchorCtr="0"/>
          <a:lstStyle>
            <a:lvl1pPr algn="ctr">
              <a:lnSpc>
                <a:spcPct val="100000"/>
              </a:lnSpc>
              <a:spcBef>
                <a:spcPts val="0"/>
              </a:spcBef>
              <a:defRPr>
                <a:solidFill>
                  <a:schemeClr val="bg1"/>
                </a:solidFill>
              </a:defRPr>
            </a:lvl1pPr>
          </a:lstStyle>
          <a:p>
            <a:pPr lvl="0"/>
            <a:r>
              <a:rPr lang="en-US"/>
              <a:t>Click to edit Master text styles</a:t>
            </a:r>
          </a:p>
        </p:txBody>
      </p:sp>
      <p:sp>
        <p:nvSpPr>
          <p:cNvPr id="36" name="Text Placeholder 22"/>
          <p:cNvSpPr>
            <a:spLocks noGrp="1"/>
          </p:cNvSpPr>
          <p:nvPr>
            <p:ph type="body" sz="quarter" idx="46"/>
          </p:nvPr>
        </p:nvSpPr>
        <p:spPr>
          <a:xfrm rot="5400000">
            <a:off x="842600" y="4178141"/>
            <a:ext cx="900000" cy="1620000"/>
          </a:xfrm>
          <a:prstGeom prst="chevron">
            <a:avLst>
              <a:gd name="adj" fmla="val 22508"/>
            </a:avLst>
          </a:prstGeom>
          <a:solidFill>
            <a:schemeClr val="accent3"/>
          </a:solidFill>
        </p:spPr>
        <p:txBody>
          <a:bodyPr vert="vert270" lIns="72000" tIns="36000" rIns="72000" bIns="36000" anchor="ctr" anchorCtr="0"/>
          <a:lstStyle>
            <a:lvl1pPr algn="ctr">
              <a:lnSpc>
                <a:spcPct val="100000"/>
              </a:lnSpc>
              <a:spcBef>
                <a:spcPts val="0"/>
              </a:spcBef>
              <a:defRPr>
                <a:solidFill>
                  <a:schemeClr val="bg1"/>
                </a:solidFill>
              </a:defRPr>
            </a:lvl1pPr>
          </a:lstStyle>
          <a:p>
            <a:pPr lvl="0"/>
            <a:r>
              <a:rPr lang="en-US"/>
              <a:t>Click to edit Master text styles</a:t>
            </a:r>
          </a:p>
        </p:txBody>
      </p:sp>
      <p:sp>
        <p:nvSpPr>
          <p:cNvPr id="14" name="Text Placeholder 22"/>
          <p:cNvSpPr>
            <a:spLocks noGrp="1"/>
          </p:cNvSpPr>
          <p:nvPr>
            <p:ph type="body" sz="quarter" idx="47"/>
          </p:nvPr>
        </p:nvSpPr>
        <p:spPr>
          <a:xfrm rot="5400000">
            <a:off x="842600" y="4977315"/>
            <a:ext cx="900000" cy="1620000"/>
          </a:xfrm>
          <a:prstGeom prst="chevron">
            <a:avLst>
              <a:gd name="adj" fmla="val 22508"/>
            </a:avLst>
          </a:prstGeom>
          <a:solidFill>
            <a:schemeClr val="accent3"/>
          </a:solidFill>
        </p:spPr>
        <p:txBody>
          <a:bodyPr vert="vert270" lIns="72000" tIns="36000" rIns="72000" bIns="36000" anchor="ctr" anchorCtr="0"/>
          <a:lstStyle>
            <a:lvl1pPr algn="ctr">
              <a:lnSpc>
                <a:spcPct val="100000"/>
              </a:lnSpc>
              <a:spcBef>
                <a:spcPts val="0"/>
              </a:spcBef>
              <a:defRPr>
                <a:solidFill>
                  <a:schemeClr val="bg1"/>
                </a:solidFill>
              </a:defRPr>
            </a:lvl1pPr>
          </a:lstStyle>
          <a:p>
            <a:pPr lvl="0"/>
            <a:r>
              <a:rPr lang="en-US"/>
              <a:t>Click to edit Master text styles</a:t>
            </a:r>
          </a:p>
        </p:txBody>
      </p:sp>
      <p:sp>
        <p:nvSpPr>
          <p:cNvPr id="17" name="Text Placeholder 15"/>
          <p:cNvSpPr>
            <a:spLocks noGrp="1"/>
          </p:cNvSpPr>
          <p:nvPr>
            <p:ph type="body" sz="quarter" idx="40"/>
          </p:nvPr>
        </p:nvSpPr>
        <p:spPr>
          <a:xfrm>
            <a:off x="2252666" y="1341438"/>
            <a:ext cx="7164387" cy="684000"/>
          </a:xfrm>
          <a:solidFill>
            <a:schemeClr val="bg1">
              <a:lumMod val="95000"/>
            </a:schemeClr>
          </a:solidFill>
        </p:spPr>
        <p:txBody>
          <a:bodyPr lIns="72000" tIns="36000" rIns="72000" bIns="36000" anchor="ctr" anchorCtr="0"/>
          <a:lstStyle>
            <a:lvl1pPr>
              <a:defRPr sz="9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8" name="Text Placeholder 15"/>
          <p:cNvSpPr>
            <a:spLocks noGrp="1"/>
          </p:cNvSpPr>
          <p:nvPr>
            <p:ph type="body" sz="quarter" idx="48"/>
          </p:nvPr>
        </p:nvSpPr>
        <p:spPr>
          <a:xfrm>
            <a:off x="2252666" y="5337312"/>
            <a:ext cx="7164387" cy="684000"/>
          </a:xfrm>
          <a:solidFill>
            <a:schemeClr val="bg1">
              <a:lumMod val="95000"/>
            </a:schemeClr>
          </a:solidFill>
        </p:spPr>
        <p:txBody>
          <a:bodyPr lIns="72000" tIns="36000" rIns="72000" bIns="36000" anchor="ctr" anchorCtr="0"/>
          <a:lstStyle>
            <a:lvl1pPr>
              <a:defRPr sz="9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9" name="Text Placeholder 15"/>
          <p:cNvSpPr>
            <a:spLocks noGrp="1"/>
          </p:cNvSpPr>
          <p:nvPr>
            <p:ph type="body" sz="quarter" idx="49"/>
          </p:nvPr>
        </p:nvSpPr>
        <p:spPr>
          <a:xfrm>
            <a:off x="2252666" y="2140613"/>
            <a:ext cx="7164387" cy="684000"/>
          </a:xfrm>
          <a:solidFill>
            <a:schemeClr val="bg1">
              <a:lumMod val="95000"/>
            </a:schemeClr>
          </a:solidFill>
        </p:spPr>
        <p:txBody>
          <a:bodyPr lIns="72000" tIns="36000" rIns="72000" bIns="36000" anchor="ctr" anchorCtr="0"/>
          <a:lstStyle>
            <a:lvl1pPr>
              <a:defRPr sz="9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20" name="Text Placeholder 15"/>
          <p:cNvSpPr>
            <a:spLocks noGrp="1"/>
          </p:cNvSpPr>
          <p:nvPr>
            <p:ph type="body" sz="quarter" idx="50"/>
          </p:nvPr>
        </p:nvSpPr>
        <p:spPr>
          <a:xfrm>
            <a:off x="2252666" y="2939788"/>
            <a:ext cx="7164387" cy="684000"/>
          </a:xfrm>
          <a:solidFill>
            <a:schemeClr val="bg1">
              <a:lumMod val="95000"/>
            </a:schemeClr>
          </a:solidFill>
        </p:spPr>
        <p:txBody>
          <a:bodyPr lIns="72000" tIns="36000" rIns="72000" bIns="36000" anchor="ctr" anchorCtr="0"/>
          <a:lstStyle>
            <a:lvl1pPr>
              <a:defRPr sz="9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21" name="Text Placeholder 15"/>
          <p:cNvSpPr>
            <a:spLocks noGrp="1"/>
          </p:cNvSpPr>
          <p:nvPr>
            <p:ph type="body" sz="quarter" idx="51"/>
          </p:nvPr>
        </p:nvSpPr>
        <p:spPr>
          <a:xfrm>
            <a:off x="2252666" y="3738963"/>
            <a:ext cx="7164387" cy="684000"/>
          </a:xfrm>
          <a:solidFill>
            <a:schemeClr val="bg1">
              <a:lumMod val="95000"/>
            </a:schemeClr>
          </a:solidFill>
        </p:spPr>
        <p:txBody>
          <a:bodyPr lIns="72000" tIns="36000" rIns="72000" bIns="36000" anchor="ctr" anchorCtr="0"/>
          <a:lstStyle>
            <a:lvl1pPr>
              <a:defRPr sz="9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22" name="Text Placeholder 15"/>
          <p:cNvSpPr>
            <a:spLocks noGrp="1"/>
          </p:cNvSpPr>
          <p:nvPr>
            <p:ph type="body" sz="quarter" idx="52"/>
          </p:nvPr>
        </p:nvSpPr>
        <p:spPr>
          <a:xfrm>
            <a:off x="2252666" y="4538138"/>
            <a:ext cx="7164387" cy="684000"/>
          </a:xfrm>
          <a:solidFill>
            <a:schemeClr val="bg1">
              <a:lumMod val="95000"/>
            </a:schemeClr>
          </a:solidFill>
        </p:spPr>
        <p:txBody>
          <a:bodyPr lIns="72000" tIns="36000" rIns="72000" bIns="36000" anchor="ctr" anchorCtr="0"/>
          <a:lstStyle>
            <a:lvl1pPr>
              <a:defRPr sz="9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6"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rrow right">
    <p:spTree>
      <p:nvGrpSpPr>
        <p:cNvPr id="1" name=""/>
        <p:cNvGrpSpPr/>
        <p:nvPr/>
      </p:nvGrpSpPr>
      <p:grpSpPr>
        <a:xfrm>
          <a:off x="0" y="0"/>
          <a:ext cx="0" cy="0"/>
          <a:chOff x="0" y="0"/>
          <a:chExt cx="0" cy="0"/>
        </a:xfrm>
      </p:grpSpPr>
      <p:sp>
        <p:nvSpPr>
          <p:cNvPr id="80" name="Text Placeholder 79"/>
          <p:cNvSpPr>
            <a:spLocks noGrp="1"/>
          </p:cNvSpPr>
          <p:nvPr>
            <p:ph type="body" sz="quarter" idx="63" hasCustomPrompt="1"/>
          </p:nvPr>
        </p:nvSpPr>
        <p:spPr>
          <a:xfrm>
            <a:off x="482600" y="1998663"/>
            <a:ext cx="1619250" cy="971550"/>
          </a:xfrm>
          <a:solidFill>
            <a:schemeClr val="bg1">
              <a:lumMod val="95000"/>
            </a:schemeClr>
          </a:solidFill>
        </p:spPr>
        <p:txBody>
          <a:bodyPr anchor="t"/>
          <a:lstStyle>
            <a:lvl1pPr>
              <a:defRPr/>
            </a:lvl1pPr>
          </a:lstStyle>
          <a:p>
            <a:pPr lvl="0"/>
            <a:r>
              <a:rPr lang="en-GB" dirty="0"/>
              <a:t> </a:t>
            </a:r>
          </a:p>
        </p:txBody>
      </p:sp>
      <p:sp>
        <p:nvSpPr>
          <p:cNvPr id="81" name="Text Placeholder 79"/>
          <p:cNvSpPr>
            <a:spLocks noGrp="1"/>
          </p:cNvSpPr>
          <p:nvPr>
            <p:ph type="body" sz="quarter" idx="64" hasCustomPrompt="1"/>
          </p:nvPr>
        </p:nvSpPr>
        <p:spPr>
          <a:xfrm>
            <a:off x="482600" y="3087688"/>
            <a:ext cx="1619250" cy="971550"/>
          </a:xfrm>
          <a:solidFill>
            <a:schemeClr val="bg1">
              <a:lumMod val="95000"/>
            </a:schemeClr>
          </a:solidFill>
        </p:spPr>
        <p:txBody>
          <a:bodyPr anchor="t"/>
          <a:lstStyle>
            <a:lvl1pPr>
              <a:defRPr/>
            </a:lvl1pPr>
          </a:lstStyle>
          <a:p>
            <a:pPr lvl="0"/>
            <a:r>
              <a:rPr lang="en-GB" dirty="0"/>
              <a:t> </a:t>
            </a:r>
          </a:p>
        </p:txBody>
      </p:sp>
      <p:sp>
        <p:nvSpPr>
          <p:cNvPr id="82" name="Text Placeholder 79"/>
          <p:cNvSpPr>
            <a:spLocks noGrp="1"/>
          </p:cNvSpPr>
          <p:nvPr>
            <p:ph type="body" sz="quarter" idx="65" hasCustomPrompt="1"/>
          </p:nvPr>
        </p:nvSpPr>
        <p:spPr>
          <a:xfrm>
            <a:off x="482600" y="4176713"/>
            <a:ext cx="1619250" cy="971550"/>
          </a:xfrm>
          <a:solidFill>
            <a:schemeClr val="bg1">
              <a:lumMod val="95000"/>
            </a:schemeClr>
          </a:solidFill>
        </p:spPr>
        <p:txBody>
          <a:bodyPr anchor="t"/>
          <a:lstStyle>
            <a:lvl1pPr>
              <a:defRPr/>
            </a:lvl1pPr>
          </a:lstStyle>
          <a:p>
            <a:pPr lvl="0"/>
            <a:r>
              <a:rPr lang="en-GB" dirty="0"/>
              <a:t> </a:t>
            </a:r>
          </a:p>
        </p:txBody>
      </p:sp>
      <p:sp>
        <p:nvSpPr>
          <p:cNvPr id="83" name="Text Placeholder 79"/>
          <p:cNvSpPr>
            <a:spLocks noGrp="1"/>
          </p:cNvSpPr>
          <p:nvPr>
            <p:ph type="body" sz="quarter" idx="66" hasCustomPrompt="1"/>
          </p:nvPr>
        </p:nvSpPr>
        <p:spPr>
          <a:xfrm>
            <a:off x="482600" y="5265738"/>
            <a:ext cx="1619250" cy="971550"/>
          </a:xfrm>
          <a:solidFill>
            <a:schemeClr val="bg1">
              <a:lumMod val="95000"/>
            </a:schemeClr>
          </a:solidFill>
        </p:spPr>
        <p:txBody>
          <a:bodyPr anchor="t"/>
          <a:lstStyle>
            <a:lvl1pPr>
              <a:defRPr/>
            </a:lvl1pPr>
          </a:lstStyle>
          <a:p>
            <a:pPr lvl="0"/>
            <a:r>
              <a:rPr lang="en-GB" dirty="0"/>
              <a:t> </a:t>
            </a:r>
          </a:p>
        </p:txBody>
      </p:sp>
      <p:sp>
        <p:nvSpPr>
          <p:cNvPr id="87" name="Text Placeholder 79"/>
          <p:cNvSpPr>
            <a:spLocks noGrp="1"/>
          </p:cNvSpPr>
          <p:nvPr>
            <p:ph type="body" sz="quarter" idx="70" hasCustomPrompt="1"/>
          </p:nvPr>
        </p:nvSpPr>
        <p:spPr>
          <a:xfrm>
            <a:off x="2284324" y="5265476"/>
            <a:ext cx="1619250" cy="971550"/>
          </a:xfrm>
          <a:solidFill>
            <a:schemeClr val="bg1">
              <a:lumMod val="95000"/>
            </a:schemeClr>
          </a:solidFill>
        </p:spPr>
        <p:txBody>
          <a:bodyPr anchor="t"/>
          <a:lstStyle>
            <a:lvl1pPr>
              <a:defRPr/>
            </a:lvl1pPr>
          </a:lstStyle>
          <a:p>
            <a:pPr lvl="0"/>
            <a:r>
              <a:rPr lang="en-GB" dirty="0"/>
              <a:t> </a:t>
            </a:r>
          </a:p>
        </p:txBody>
      </p:sp>
      <p:sp>
        <p:nvSpPr>
          <p:cNvPr id="86" name="Text Placeholder 79"/>
          <p:cNvSpPr>
            <a:spLocks noGrp="1"/>
          </p:cNvSpPr>
          <p:nvPr>
            <p:ph type="body" sz="quarter" idx="69" hasCustomPrompt="1"/>
          </p:nvPr>
        </p:nvSpPr>
        <p:spPr>
          <a:xfrm>
            <a:off x="2284324" y="4176451"/>
            <a:ext cx="1619250" cy="971550"/>
          </a:xfrm>
          <a:solidFill>
            <a:schemeClr val="bg1">
              <a:lumMod val="95000"/>
            </a:schemeClr>
          </a:solidFill>
        </p:spPr>
        <p:txBody>
          <a:bodyPr anchor="t"/>
          <a:lstStyle>
            <a:lvl1pPr>
              <a:defRPr/>
            </a:lvl1pPr>
          </a:lstStyle>
          <a:p>
            <a:pPr lvl="0"/>
            <a:r>
              <a:rPr lang="en-GB" dirty="0"/>
              <a:t> </a:t>
            </a:r>
          </a:p>
        </p:txBody>
      </p:sp>
      <p:sp>
        <p:nvSpPr>
          <p:cNvPr id="85" name="Text Placeholder 79"/>
          <p:cNvSpPr>
            <a:spLocks noGrp="1"/>
          </p:cNvSpPr>
          <p:nvPr>
            <p:ph type="body" sz="quarter" idx="68" hasCustomPrompt="1"/>
          </p:nvPr>
        </p:nvSpPr>
        <p:spPr>
          <a:xfrm>
            <a:off x="2284324" y="3087426"/>
            <a:ext cx="1619250" cy="971550"/>
          </a:xfrm>
          <a:solidFill>
            <a:schemeClr val="bg1">
              <a:lumMod val="95000"/>
            </a:schemeClr>
          </a:solidFill>
        </p:spPr>
        <p:txBody>
          <a:bodyPr anchor="t"/>
          <a:lstStyle>
            <a:lvl1pPr>
              <a:defRPr/>
            </a:lvl1pPr>
          </a:lstStyle>
          <a:p>
            <a:pPr lvl="0"/>
            <a:r>
              <a:rPr lang="en-GB" dirty="0"/>
              <a:t> </a:t>
            </a:r>
          </a:p>
        </p:txBody>
      </p:sp>
      <p:sp>
        <p:nvSpPr>
          <p:cNvPr id="84" name="Text Placeholder 79"/>
          <p:cNvSpPr>
            <a:spLocks noGrp="1"/>
          </p:cNvSpPr>
          <p:nvPr>
            <p:ph type="body" sz="quarter" idx="67" hasCustomPrompt="1"/>
          </p:nvPr>
        </p:nvSpPr>
        <p:spPr>
          <a:xfrm>
            <a:off x="2284324" y="1998401"/>
            <a:ext cx="1619250" cy="971550"/>
          </a:xfrm>
          <a:solidFill>
            <a:schemeClr val="bg1">
              <a:lumMod val="95000"/>
            </a:schemeClr>
          </a:solidFill>
        </p:spPr>
        <p:txBody>
          <a:bodyPr anchor="t"/>
          <a:lstStyle>
            <a:lvl1pPr>
              <a:defRPr/>
            </a:lvl1pPr>
          </a:lstStyle>
          <a:p>
            <a:pPr lvl="0"/>
            <a:r>
              <a:rPr lang="en-GB" dirty="0"/>
              <a:t> </a:t>
            </a:r>
          </a:p>
        </p:txBody>
      </p:sp>
      <p:sp>
        <p:nvSpPr>
          <p:cNvPr id="88" name="Text Placeholder 79"/>
          <p:cNvSpPr>
            <a:spLocks noGrp="1"/>
          </p:cNvSpPr>
          <p:nvPr>
            <p:ph type="body" sz="quarter" idx="71" hasCustomPrompt="1"/>
          </p:nvPr>
        </p:nvSpPr>
        <p:spPr>
          <a:xfrm>
            <a:off x="4086048" y="1998139"/>
            <a:ext cx="1619250" cy="971550"/>
          </a:xfrm>
          <a:solidFill>
            <a:schemeClr val="bg1">
              <a:lumMod val="95000"/>
            </a:schemeClr>
          </a:solidFill>
        </p:spPr>
        <p:txBody>
          <a:bodyPr anchor="t"/>
          <a:lstStyle>
            <a:lvl1pPr>
              <a:defRPr/>
            </a:lvl1pPr>
          </a:lstStyle>
          <a:p>
            <a:pPr lvl="0"/>
            <a:r>
              <a:rPr lang="en-GB" dirty="0"/>
              <a:t> </a:t>
            </a:r>
          </a:p>
        </p:txBody>
      </p:sp>
      <p:sp>
        <p:nvSpPr>
          <p:cNvPr id="89" name="Text Placeholder 79"/>
          <p:cNvSpPr>
            <a:spLocks noGrp="1"/>
          </p:cNvSpPr>
          <p:nvPr>
            <p:ph type="body" sz="quarter" idx="72" hasCustomPrompt="1"/>
          </p:nvPr>
        </p:nvSpPr>
        <p:spPr>
          <a:xfrm>
            <a:off x="4086048" y="3087164"/>
            <a:ext cx="1619250" cy="971550"/>
          </a:xfrm>
          <a:solidFill>
            <a:schemeClr val="bg1">
              <a:lumMod val="95000"/>
            </a:schemeClr>
          </a:solidFill>
        </p:spPr>
        <p:txBody>
          <a:bodyPr anchor="t"/>
          <a:lstStyle>
            <a:lvl1pPr>
              <a:defRPr/>
            </a:lvl1pPr>
          </a:lstStyle>
          <a:p>
            <a:pPr lvl="0"/>
            <a:r>
              <a:rPr lang="en-GB" dirty="0"/>
              <a:t> </a:t>
            </a:r>
          </a:p>
        </p:txBody>
      </p:sp>
      <p:sp>
        <p:nvSpPr>
          <p:cNvPr id="90" name="Text Placeholder 79"/>
          <p:cNvSpPr>
            <a:spLocks noGrp="1"/>
          </p:cNvSpPr>
          <p:nvPr>
            <p:ph type="body" sz="quarter" idx="73" hasCustomPrompt="1"/>
          </p:nvPr>
        </p:nvSpPr>
        <p:spPr>
          <a:xfrm>
            <a:off x="4086048" y="4176189"/>
            <a:ext cx="1619250" cy="971550"/>
          </a:xfrm>
          <a:solidFill>
            <a:schemeClr val="bg1">
              <a:lumMod val="95000"/>
            </a:schemeClr>
          </a:solidFill>
        </p:spPr>
        <p:txBody>
          <a:bodyPr anchor="t"/>
          <a:lstStyle>
            <a:lvl1pPr>
              <a:defRPr/>
            </a:lvl1pPr>
          </a:lstStyle>
          <a:p>
            <a:pPr lvl="0"/>
            <a:r>
              <a:rPr lang="en-GB" dirty="0"/>
              <a:t> </a:t>
            </a:r>
          </a:p>
        </p:txBody>
      </p:sp>
      <p:sp>
        <p:nvSpPr>
          <p:cNvPr id="91" name="Text Placeholder 79"/>
          <p:cNvSpPr>
            <a:spLocks noGrp="1"/>
          </p:cNvSpPr>
          <p:nvPr>
            <p:ph type="body" sz="quarter" idx="74" hasCustomPrompt="1"/>
          </p:nvPr>
        </p:nvSpPr>
        <p:spPr>
          <a:xfrm>
            <a:off x="4086048" y="5265214"/>
            <a:ext cx="1619250" cy="971550"/>
          </a:xfrm>
          <a:solidFill>
            <a:schemeClr val="bg1">
              <a:lumMod val="95000"/>
            </a:schemeClr>
          </a:solidFill>
        </p:spPr>
        <p:txBody>
          <a:bodyPr anchor="t"/>
          <a:lstStyle>
            <a:lvl1pPr>
              <a:defRPr/>
            </a:lvl1pPr>
          </a:lstStyle>
          <a:p>
            <a:pPr lvl="0"/>
            <a:r>
              <a:rPr lang="en-GB" dirty="0"/>
              <a:t> </a:t>
            </a:r>
          </a:p>
        </p:txBody>
      </p:sp>
      <p:sp>
        <p:nvSpPr>
          <p:cNvPr id="95" name="Text Placeholder 79"/>
          <p:cNvSpPr>
            <a:spLocks noGrp="1"/>
          </p:cNvSpPr>
          <p:nvPr>
            <p:ph type="body" sz="quarter" idx="78" hasCustomPrompt="1"/>
          </p:nvPr>
        </p:nvSpPr>
        <p:spPr>
          <a:xfrm>
            <a:off x="5887772" y="5264952"/>
            <a:ext cx="1619250" cy="971550"/>
          </a:xfrm>
          <a:solidFill>
            <a:schemeClr val="bg1">
              <a:lumMod val="95000"/>
            </a:schemeClr>
          </a:solidFill>
        </p:spPr>
        <p:txBody>
          <a:bodyPr anchor="t"/>
          <a:lstStyle>
            <a:lvl1pPr>
              <a:defRPr/>
            </a:lvl1pPr>
          </a:lstStyle>
          <a:p>
            <a:pPr lvl="0"/>
            <a:r>
              <a:rPr lang="en-GB" dirty="0"/>
              <a:t> </a:t>
            </a:r>
          </a:p>
        </p:txBody>
      </p:sp>
      <p:sp>
        <p:nvSpPr>
          <p:cNvPr id="94" name="Text Placeholder 79"/>
          <p:cNvSpPr>
            <a:spLocks noGrp="1"/>
          </p:cNvSpPr>
          <p:nvPr>
            <p:ph type="body" sz="quarter" idx="77" hasCustomPrompt="1"/>
          </p:nvPr>
        </p:nvSpPr>
        <p:spPr>
          <a:xfrm>
            <a:off x="5887772" y="4175927"/>
            <a:ext cx="1619250" cy="971550"/>
          </a:xfrm>
          <a:solidFill>
            <a:schemeClr val="bg1">
              <a:lumMod val="95000"/>
            </a:schemeClr>
          </a:solidFill>
        </p:spPr>
        <p:txBody>
          <a:bodyPr anchor="t"/>
          <a:lstStyle>
            <a:lvl1pPr>
              <a:defRPr/>
            </a:lvl1pPr>
          </a:lstStyle>
          <a:p>
            <a:pPr lvl="0"/>
            <a:r>
              <a:rPr lang="en-GB" dirty="0"/>
              <a:t> </a:t>
            </a:r>
          </a:p>
        </p:txBody>
      </p:sp>
      <p:sp>
        <p:nvSpPr>
          <p:cNvPr id="93" name="Text Placeholder 79"/>
          <p:cNvSpPr>
            <a:spLocks noGrp="1"/>
          </p:cNvSpPr>
          <p:nvPr>
            <p:ph type="body" sz="quarter" idx="76" hasCustomPrompt="1"/>
          </p:nvPr>
        </p:nvSpPr>
        <p:spPr>
          <a:xfrm>
            <a:off x="5887772" y="3086902"/>
            <a:ext cx="1619250" cy="971550"/>
          </a:xfrm>
          <a:solidFill>
            <a:schemeClr val="bg1">
              <a:lumMod val="95000"/>
            </a:schemeClr>
          </a:solidFill>
        </p:spPr>
        <p:txBody>
          <a:bodyPr anchor="t"/>
          <a:lstStyle>
            <a:lvl1pPr>
              <a:defRPr/>
            </a:lvl1pPr>
          </a:lstStyle>
          <a:p>
            <a:pPr lvl="0"/>
            <a:r>
              <a:rPr lang="en-GB" dirty="0"/>
              <a:t> </a:t>
            </a:r>
          </a:p>
        </p:txBody>
      </p:sp>
      <p:sp>
        <p:nvSpPr>
          <p:cNvPr id="92" name="Text Placeholder 79"/>
          <p:cNvSpPr>
            <a:spLocks noGrp="1"/>
          </p:cNvSpPr>
          <p:nvPr>
            <p:ph type="body" sz="quarter" idx="75" hasCustomPrompt="1"/>
          </p:nvPr>
        </p:nvSpPr>
        <p:spPr>
          <a:xfrm>
            <a:off x="5887772" y="1997877"/>
            <a:ext cx="1619250" cy="971550"/>
          </a:xfrm>
          <a:solidFill>
            <a:schemeClr val="bg1">
              <a:lumMod val="95000"/>
            </a:schemeClr>
          </a:solidFill>
        </p:spPr>
        <p:txBody>
          <a:bodyPr anchor="t"/>
          <a:lstStyle>
            <a:lvl1pPr>
              <a:defRPr/>
            </a:lvl1pPr>
          </a:lstStyle>
          <a:p>
            <a:pPr lvl="0"/>
            <a:r>
              <a:rPr lang="en-GB" dirty="0"/>
              <a:t> </a:t>
            </a:r>
          </a:p>
        </p:txBody>
      </p:sp>
      <p:sp>
        <p:nvSpPr>
          <p:cNvPr id="96" name="Text Placeholder 79"/>
          <p:cNvSpPr>
            <a:spLocks noGrp="1"/>
          </p:cNvSpPr>
          <p:nvPr>
            <p:ph type="body" sz="quarter" idx="79" hasCustomPrompt="1"/>
          </p:nvPr>
        </p:nvSpPr>
        <p:spPr>
          <a:xfrm>
            <a:off x="7689496" y="1997615"/>
            <a:ext cx="1619250" cy="971550"/>
          </a:xfrm>
          <a:solidFill>
            <a:schemeClr val="bg1">
              <a:lumMod val="95000"/>
            </a:schemeClr>
          </a:solidFill>
        </p:spPr>
        <p:txBody>
          <a:bodyPr anchor="t"/>
          <a:lstStyle>
            <a:lvl1pPr>
              <a:defRPr/>
            </a:lvl1pPr>
          </a:lstStyle>
          <a:p>
            <a:pPr lvl="0"/>
            <a:r>
              <a:rPr lang="en-GB" dirty="0"/>
              <a:t> </a:t>
            </a:r>
          </a:p>
        </p:txBody>
      </p:sp>
      <p:sp>
        <p:nvSpPr>
          <p:cNvPr id="97" name="Text Placeholder 79"/>
          <p:cNvSpPr>
            <a:spLocks noGrp="1"/>
          </p:cNvSpPr>
          <p:nvPr>
            <p:ph type="body" sz="quarter" idx="80" hasCustomPrompt="1"/>
          </p:nvPr>
        </p:nvSpPr>
        <p:spPr>
          <a:xfrm>
            <a:off x="7689496" y="3086640"/>
            <a:ext cx="1619250" cy="971550"/>
          </a:xfrm>
          <a:solidFill>
            <a:schemeClr val="bg1">
              <a:lumMod val="95000"/>
            </a:schemeClr>
          </a:solidFill>
        </p:spPr>
        <p:txBody>
          <a:bodyPr anchor="t"/>
          <a:lstStyle>
            <a:lvl1pPr>
              <a:defRPr/>
            </a:lvl1pPr>
          </a:lstStyle>
          <a:p>
            <a:pPr lvl="0"/>
            <a:r>
              <a:rPr lang="en-GB" dirty="0"/>
              <a:t> </a:t>
            </a:r>
          </a:p>
        </p:txBody>
      </p:sp>
      <p:sp>
        <p:nvSpPr>
          <p:cNvPr id="98" name="Text Placeholder 79"/>
          <p:cNvSpPr>
            <a:spLocks noGrp="1"/>
          </p:cNvSpPr>
          <p:nvPr>
            <p:ph type="body" sz="quarter" idx="81" hasCustomPrompt="1"/>
          </p:nvPr>
        </p:nvSpPr>
        <p:spPr>
          <a:xfrm>
            <a:off x="7689496" y="4175665"/>
            <a:ext cx="1619250" cy="971550"/>
          </a:xfrm>
          <a:solidFill>
            <a:schemeClr val="bg1">
              <a:lumMod val="95000"/>
            </a:schemeClr>
          </a:solidFill>
        </p:spPr>
        <p:txBody>
          <a:bodyPr anchor="t"/>
          <a:lstStyle>
            <a:lvl1pPr>
              <a:defRPr/>
            </a:lvl1pPr>
          </a:lstStyle>
          <a:p>
            <a:pPr lvl="0"/>
            <a:r>
              <a:rPr lang="en-GB" dirty="0"/>
              <a:t> </a:t>
            </a:r>
          </a:p>
        </p:txBody>
      </p:sp>
      <p:sp>
        <p:nvSpPr>
          <p:cNvPr id="99" name="Text Placeholder 79"/>
          <p:cNvSpPr>
            <a:spLocks noGrp="1"/>
          </p:cNvSpPr>
          <p:nvPr>
            <p:ph type="body" sz="quarter" idx="82" hasCustomPrompt="1"/>
          </p:nvPr>
        </p:nvSpPr>
        <p:spPr>
          <a:xfrm>
            <a:off x="7689496" y="5264690"/>
            <a:ext cx="1619250" cy="971550"/>
          </a:xfrm>
          <a:solidFill>
            <a:schemeClr val="bg1">
              <a:lumMod val="95000"/>
            </a:schemeClr>
          </a:solidFill>
        </p:spPr>
        <p:txBody>
          <a:bodyPr anchor="t"/>
          <a:lstStyle>
            <a:lvl1pPr>
              <a:defRPr/>
            </a:lvl1pPr>
          </a:lstStyle>
          <a:p>
            <a:pPr lvl="0"/>
            <a:r>
              <a:rPr lang="en-GB" dirty="0"/>
              <a:t> </a:t>
            </a:r>
          </a:p>
        </p:txBody>
      </p:sp>
      <p:sp>
        <p:nvSpPr>
          <p:cNvPr id="32" name="Content Placeholder 2"/>
          <p:cNvSpPr>
            <a:spLocks noGrp="1"/>
          </p:cNvSpPr>
          <p:nvPr>
            <p:ph sz="half" idx="53"/>
          </p:nvPr>
        </p:nvSpPr>
        <p:spPr>
          <a:xfrm>
            <a:off x="482603" y="4176327"/>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1" name="Content Placeholder 2"/>
          <p:cNvSpPr>
            <a:spLocks noGrp="1"/>
          </p:cNvSpPr>
          <p:nvPr>
            <p:ph sz="half" idx="48"/>
          </p:nvPr>
        </p:nvSpPr>
        <p:spPr>
          <a:xfrm>
            <a:off x="482603" y="3087364"/>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Content Placeholder 2"/>
          <p:cNvSpPr>
            <a:spLocks noGrp="1"/>
          </p:cNvSpPr>
          <p:nvPr>
            <p:ph sz="half" idx="24"/>
          </p:nvPr>
        </p:nvSpPr>
        <p:spPr>
          <a:xfrm>
            <a:off x="482603" y="1998401"/>
            <a:ext cx="1620000" cy="972000"/>
          </a:xfrm>
          <a:solidFill>
            <a:schemeClr val="bg1">
              <a:lumMod val="95000"/>
            </a:schemeClr>
          </a:solid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5" name="Content Placeholder 2"/>
          <p:cNvSpPr>
            <a:spLocks noGrp="1"/>
          </p:cNvSpPr>
          <p:nvPr>
            <p:ph sz="half" idx="31"/>
          </p:nvPr>
        </p:nvSpPr>
        <p:spPr>
          <a:xfrm>
            <a:off x="5889364" y="1998401"/>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7" name="Content Placeholder 2"/>
          <p:cNvSpPr>
            <a:spLocks noGrp="1"/>
          </p:cNvSpPr>
          <p:nvPr>
            <p:ph sz="half" idx="33"/>
          </p:nvPr>
        </p:nvSpPr>
        <p:spPr>
          <a:xfrm>
            <a:off x="4089224" y="1998401"/>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9" name="Content Placeholder 2"/>
          <p:cNvSpPr>
            <a:spLocks noGrp="1"/>
          </p:cNvSpPr>
          <p:nvPr>
            <p:ph sz="half" idx="35"/>
          </p:nvPr>
        </p:nvSpPr>
        <p:spPr>
          <a:xfrm>
            <a:off x="2289087" y="1998401"/>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1" name="Content Placeholder 2"/>
          <p:cNvSpPr>
            <a:spLocks noGrp="1"/>
          </p:cNvSpPr>
          <p:nvPr>
            <p:ph sz="half" idx="37"/>
          </p:nvPr>
        </p:nvSpPr>
        <p:spPr>
          <a:xfrm>
            <a:off x="7689496" y="1998401"/>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2" name="Content Placeholder 2"/>
          <p:cNvSpPr>
            <a:spLocks noGrp="1"/>
          </p:cNvSpPr>
          <p:nvPr>
            <p:ph sz="half" idx="49"/>
          </p:nvPr>
        </p:nvSpPr>
        <p:spPr>
          <a:xfrm>
            <a:off x="5889364" y="3087364"/>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6" name="Content Placeholder 2"/>
          <p:cNvSpPr>
            <a:spLocks noGrp="1"/>
          </p:cNvSpPr>
          <p:nvPr>
            <p:ph sz="half" idx="50"/>
          </p:nvPr>
        </p:nvSpPr>
        <p:spPr>
          <a:xfrm>
            <a:off x="4089224" y="3087364"/>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8" name="Content Placeholder 2"/>
          <p:cNvSpPr>
            <a:spLocks noGrp="1"/>
          </p:cNvSpPr>
          <p:nvPr>
            <p:ph sz="half" idx="51"/>
          </p:nvPr>
        </p:nvSpPr>
        <p:spPr>
          <a:xfrm>
            <a:off x="2289087" y="3087364"/>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0" name="Content Placeholder 2"/>
          <p:cNvSpPr>
            <a:spLocks noGrp="1"/>
          </p:cNvSpPr>
          <p:nvPr>
            <p:ph sz="half" idx="52"/>
          </p:nvPr>
        </p:nvSpPr>
        <p:spPr>
          <a:xfrm>
            <a:off x="7689496" y="3087364"/>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7" name="Content Placeholder 2"/>
          <p:cNvSpPr>
            <a:spLocks noGrp="1"/>
          </p:cNvSpPr>
          <p:nvPr>
            <p:ph sz="half" idx="54"/>
          </p:nvPr>
        </p:nvSpPr>
        <p:spPr>
          <a:xfrm>
            <a:off x="5889364" y="4176327"/>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8" name="Content Placeholder 2"/>
          <p:cNvSpPr>
            <a:spLocks noGrp="1"/>
          </p:cNvSpPr>
          <p:nvPr>
            <p:ph sz="half" idx="55"/>
          </p:nvPr>
        </p:nvSpPr>
        <p:spPr>
          <a:xfrm>
            <a:off x="4089224" y="4176327"/>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9" name="Content Placeholder 2"/>
          <p:cNvSpPr>
            <a:spLocks noGrp="1"/>
          </p:cNvSpPr>
          <p:nvPr>
            <p:ph sz="half" idx="56"/>
          </p:nvPr>
        </p:nvSpPr>
        <p:spPr>
          <a:xfrm>
            <a:off x="2289087" y="4176327"/>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0" name="Content Placeholder 2"/>
          <p:cNvSpPr>
            <a:spLocks noGrp="1"/>
          </p:cNvSpPr>
          <p:nvPr>
            <p:ph sz="half" idx="57"/>
          </p:nvPr>
        </p:nvSpPr>
        <p:spPr>
          <a:xfrm>
            <a:off x="7689496" y="4176327"/>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1" name="Content Placeholder 2"/>
          <p:cNvSpPr>
            <a:spLocks noGrp="1"/>
          </p:cNvSpPr>
          <p:nvPr>
            <p:ph sz="half" idx="58"/>
          </p:nvPr>
        </p:nvSpPr>
        <p:spPr>
          <a:xfrm>
            <a:off x="482603" y="5265288"/>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2" name="Content Placeholder 2"/>
          <p:cNvSpPr>
            <a:spLocks noGrp="1"/>
          </p:cNvSpPr>
          <p:nvPr>
            <p:ph sz="half" idx="59"/>
          </p:nvPr>
        </p:nvSpPr>
        <p:spPr>
          <a:xfrm>
            <a:off x="5889364" y="5265288"/>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3" name="Content Placeholder 2"/>
          <p:cNvSpPr>
            <a:spLocks noGrp="1"/>
          </p:cNvSpPr>
          <p:nvPr>
            <p:ph sz="half" idx="60"/>
          </p:nvPr>
        </p:nvSpPr>
        <p:spPr>
          <a:xfrm>
            <a:off x="4089224" y="5265288"/>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4" name="Content Placeholder 2"/>
          <p:cNvSpPr>
            <a:spLocks noGrp="1"/>
          </p:cNvSpPr>
          <p:nvPr>
            <p:ph sz="half" idx="61"/>
          </p:nvPr>
        </p:nvSpPr>
        <p:spPr>
          <a:xfrm>
            <a:off x="2289087" y="5265288"/>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5" name="Content Placeholder 2"/>
          <p:cNvSpPr>
            <a:spLocks noGrp="1"/>
          </p:cNvSpPr>
          <p:nvPr>
            <p:ph sz="half" idx="62"/>
          </p:nvPr>
        </p:nvSpPr>
        <p:spPr>
          <a:xfrm>
            <a:off x="7689496" y="5265288"/>
            <a:ext cx="1620000" cy="972000"/>
          </a:xfrm>
          <a:noFill/>
        </p:spPr>
        <p:txBody>
          <a:bodyPr lIns="72000" tIns="72000" rIns="72000" bIns="72000" anchor="t" anchorCtr="0"/>
          <a:lstStyle>
            <a:lvl1pPr>
              <a:defRPr sz="900">
                <a:solidFill>
                  <a:srgbClr val="DF6822"/>
                </a:solidFill>
              </a:defRPr>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488953" y="405607"/>
            <a:ext cx="8208000" cy="630000"/>
          </a:xfrm>
        </p:spPr>
        <p:txBody>
          <a:bodyPr/>
          <a:lstStyle/>
          <a:p>
            <a:r>
              <a:rPr lang="en-US"/>
              <a:t>Click to edit Master title style</a:t>
            </a:r>
            <a:endParaRPr lang="en-GB"/>
          </a:p>
        </p:txBody>
      </p:sp>
      <p:sp>
        <p:nvSpPr>
          <p:cNvPr id="23" name="Text Placeholder 22"/>
          <p:cNvSpPr>
            <a:spLocks noGrp="1"/>
          </p:cNvSpPr>
          <p:nvPr>
            <p:ph type="body" sz="quarter" idx="42"/>
          </p:nvPr>
        </p:nvSpPr>
        <p:spPr>
          <a:xfrm>
            <a:off x="482603" y="1341438"/>
            <a:ext cx="1728000" cy="540000"/>
          </a:xfrm>
          <a:prstGeom prst="chevron">
            <a:avLst>
              <a:gd name="adj" fmla="val 22508"/>
            </a:avLst>
          </a:prstGeom>
          <a:solidFill>
            <a:schemeClr val="accent3"/>
          </a:solidFill>
        </p:spPr>
        <p:txBody>
          <a:bodyPr vert="horz" lIns="72000" tIns="36000" rIns="72000" bIns="36000" anchor="ctr" anchorCtr="0"/>
          <a:lstStyle>
            <a:lvl1pPr algn="ctr">
              <a:lnSpc>
                <a:spcPct val="100000"/>
              </a:lnSpc>
              <a:spcBef>
                <a:spcPts val="0"/>
              </a:spcBef>
              <a:defRPr>
                <a:solidFill>
                  <a:schemeClr val="bg1"/>
                </a:solidFill>
              </a:defRPr>
            </a:lvl1pPr>
          </a:lstStyle>
          <a:p>
            <a:pPr lvl="0"/>
            <a:r>
              <a:rPr lang="en-US"/>
              <a:t>Click to edit Master text styles</a:t>
            </a:r>
          </a:p>
        </p:txBody>
      </p:sp>
      <p:sp>
        <p:nvSpPr>
          <p:cNvPr id="16" name="Text Placeholder 22"/>
          <p:cNvSpPr>
            <a:spLocks noGrp="1"/>
          </p:cNvSpPr>
          <p:nvPr>
            <p:ph type="body" sz="quarter" idx="43"/>
          </p:nvPr>
        </p:nvSpPr>
        <p:spPr>
          <a:xfrm>
            <a:off x="2284327" y="1341438"/>
            <a:ext cx="1728000" cy="540000"/>
          </a:xfrm>
          <a:prstGeom prst="chevron">
            <a:avLst>
              <a:gd name="adj" fmla="val 22508"/>
            </a:avLst>
          </a:prstGeom>
          <a:solidFill>
            <a:schemeClr val="accent3"/>
          </a:solidFill>
        </p:spPr>
        <p:txBody>
          <a:bodyPr vert="horz" lIns="72000" tIns="36000" rIns="72000" bIns="36000" anchor="ctr" anchorCtr="0"/>
          <a:lstStyle>
            <a:lvl1pPr algn="ctr">
              <a:lnSpc>
                <a:spcPct val="100000"/>
              </a:lnSpc>
              <a:spcBef>
                <a:spcPts val="0"/>
              </a:spcBef>
              <a:defRPr>
                <a:solidFill>
                  <a:schemeClr val="bg1"/>
                </a:solidFill>
              </a:defRPr>
            </a:lvl1pPr>
          </a:lstStyle>
          <a:p>
            <a:pPr lvl="0"/>
            <a:r>
              <a:rPr lang="en-US"/>
              <a:t>Click to edit Master text styles</a:t>
            </a:r>
          </a:p>
        </p:txBody>
      </p:sp>
      <p:sp>
        <p:nvSpPr>
          <p:cNvPr id="17" name="Text Placeholder 22"/>
          <p:cNvSpPr>
            <a:spLocks noGrp="1"/>
          </p:cNvSpPr>
          <p:nvPr>
            <p:ph type="body" sz="quarter" idx="44"/>
          </p:nvPr>
        </p:nvSpPr>
        <p:spPr>
          <a:xfrm>
            <a:off x="4086050" y="1341438"/>
            <a:ext cx="1728000" cy="540000"/>
          </a:xfrm>
          <a:prstGeom prst="chevron">
            <a:avLst>
              <a:gd name="adj" fmla="val 22508"/>
            </a:avLst>
          </a:prstGeom>
          <a:solidFill>
            <a:schemeClr val="accent3"/>
          </a:solidFill>
        </p:spPr>
        <p:txBody>
          <a:bodyPr vert="horz" lIns="72000" tIns="36000" rIns="72000" bIns="36000" anchor="ctr" anchorCtr="0"/>
          <a:lstStyle>
            <a:lvl1pPr algn="ctr">
              <a:lnSpc>
                <a:spcPct val="100000"/>
              </a:lnSpc>
              <a:spcBef>
                <a:spcPts val="0"/>
              </a:spcBef>
              <a:defRPr>
                <a:solidFill>
                  <a:schemeClr val="bg1"/>
                </a:solidFill>
              </a:defRPr>
            </a:lvl1pPr>
          </a:lstStyle>
          <a:p>
            <a:pPr lvl="0"/>
            <a:r>
              <a:rPr lang="en-US"/>
              <a:t>Click to edit Master text styles</a:t>
            </a:r>
          </a:p>
        </p:txBody>
      </p:sp>
      <p:sp>
        <p:nvSpPr>
          <p:cNvPr id="19" name="Text Placeholder 22"/>
          <p:cNvSpPr>
            <a:spLocks noGrp="1"/>
          </p:cNvSpPr>
          <p:nvPr>
            <p:ph type="body" sz="quarter" idx="46"/>
          </p:nvPr>
        </p:nvSpPr>
        <p:spPr>
          <a:xfrm>
            <a:off x="7689496" y="1341438"/>
            <a:ext cx="1728000" cy="540000"/>
          </a:xfrm>
          <a:prstGeom prst="chevron">
            <a:avLst>
              <a:gd name="adj" fmla="val 22508"/>
            </a:avLst>
          </a:prstGeom>
          <a:solidFill>
            <a:schemeClr val="accent3"/>
          </a:solidFill>
        </p:spPr>
        <p:txBody>
          <a:bodyPr vert="horz" lIns="72000" tIns="36000" rIns="72000" bIns="36000" anchor="ctr" anchorCtr="0"/>
          <a:lstStyle>
            <a:lvl1pPr algn="ctr">
              <a:lnSpc>
                <a:spcPct val="100000"/>
              </a:lnSpc>
              <a:spcBef>
                <a:spcPts val="0"/>
              </a:spcBef>
              <a:defRPr>
                <a:solidFill>
                  <a:schemeClr val="bg1"/>
                </a:solidFill>
              </a:defRPr>
            </a:lvl1pPr>
          </a:lstStyle>
          <a:p>
            <a:pPr lvl="0"/>
            <a:r>
              <a:rPr lang="en-US"/>
              <a:t>Click to edit Master text styles</a:t>
            </a:r>
          </a:p>
        </p:txBody>
      </p:sp>
      <p:sp>
        <p:nvSpPr>
          <p:cNvPr id="20" name="Text Placeholder 22"/>
          <p:cNvSpPr>
            <a:spLocks noGrp="1"/>
          </p:cNvSpPr>
          <p:nvPr>
            <p:ph type="body" sz="quarter" idx="47"/>
          </p:nvPr>
        </p:nvSpPr>
        <p:spPr>
          <a:xfrm>
            <a:off x="5887772" y="1341438"/>
            <a:ext cx="1728000" cy="540000"/>
          </a:xfrm>
          <a:prstGeom prst="chevron">
            <a:avLst>
              <a:gd name="adj" fmla="val 22508"/>
            </a:avLst>
          </a:prstGeom>
          <a:solidFill>
            <a:schemeClr val="accent3"/>
          </a:solidFill>
        </p:spPr>
        <p:txBody>
          <a:bodyPr vert="horz" lIns="72000" tIns="36000" rIns="72000" bIns="36000" anchor="ctr" anchorCtr="0"/>
          <a:lstStyle>
            <a:lvl1pPr algn="ctr">
              <a:lnSpc>
                <a:spcPct val="100000"/>
              </a:lnSpc>
              <a:spcBef>
                <a:spcPts val="0"/>
              </a:spcBef>
              <a:defRPr>
                <a:solidFill>
                  <a:schemeClr val="bg1"/>
                </a:solidFill>
              </a:defRPr>
            </a:lvl1pPr>
          </a:lstStyle>
          <a:p>
            <a:pPr lvl="0"/>
            <a:r>
              <a:rPr lang="en-US"/>
              <a:t>Click to edit Master text styles</a:t>
            </a:r>
          </a:p>
        </p:txBody>
      </p:sp>
      <p:sp>
        <p:nvSpPr>
          <p:cNvPr id="49"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Rectangle 7"/>
          <p:cNvSpPr/>
          <p:nvPr userDrawn="1"/>
        </p:nvSpPr>
        <p:spPr bwMode="gray">
          <a:xfrm>
            <a:off x="2962396" y="2824567"/>
            <a:ext cx="6049720" cy="19005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95363">
              <a:lnSpc>
                <a:spcPts val="1600"/>
              </a:lnSpc>
              <a:spcBef>
                <a:spcPct val="50000"/>
              </a:spcBef>
              <a:buFont typeface="Times" pitchFamily="-112" charset="0"/>
              <a:buNone/>
            </a:pPr>
            <a:endParaRPr lang="en-US" sz="500">
              <a:solidFill>
                <a:prstClr val="black"/>
              </a:solidFill>
              <a:latin typeface="Verdana" pitchFamily="34" charset="0"/>
            </a:endParaRPr>
          </a:p>
        </p:txBody>
      </p:sp>
      <p:sp>
        <p:nvSpPr>
          <p:cNvPr id="2" name="Title 1"/>
          <p:cNvSpPr>
            <a:spLocks noGrp="1"/>
          </p:cNvSpPr>
          <p:nvPr>
            <p:ph type="ctrTitle" hasCustomPrompt="1"/>
          </p:nvPr>
        </p:nvSpPr>
        <p:spPr>
          <a:xfrm>
            <a:off x="3026256" y="2889000"/>
            <a:ext cx="5922000" cy="1080000"/>
          </a:xfrm>
          <a:solidFill>
            <a:schemeClr val="bg1"/>
          </a:solidFill>
          <a:ln w="3175" algn="ctr">
            <a:noFill/>
            <a:miter lim="800000"/>
            <a:headEnd/>
            <a:tailEnd/>
          </a:ln>
        </p:spPr>
        <p:txBody>
          <a:bodyPr vert="horz" wrap="square" lIns="180000" tIns="72000" rIns="0" bIns="72000" numCol="1" anchor="ctr" anchorCtr="0" compatLnSpc="1">
            <a:prstTxWarp prst="textNoShape">
              <a:avLst/>
            </a:prstTxWarp>
          </a:bodyPr>
          <a:lstStyle>
            <a:lvl1pPr>
              <a:defRPr kumimoji="0" lang="en-GB" sz="3200" b="0" i="1" u="none" strike="noStrike" kern="1200" cap="none" spc="0" normalizeH="0" baseline="0" noProof="0">
                <a:ln>
                  <a:noFill/>
                </a:ln>
                <a:solidFill>
                  <a:schemeClr val="tx2"/>
                </a:solidFill>
                <a:effectLst/>
                <a:uLnTx/>
                <a:uFillTx/>
                <a:latin typeface="Myriad Light" pitchFamily="2" charset="0"/>
                <a:ea typeface="+mn-ea"/>
                <a:cs typeface="+mn-cs"/>
              </a:defRPr>
            </a:lvl1pPr>
          </a:lstStyle>
          <a:p>
            <a:pPr marL="0" marR="0" lvl="0" indent="0" algn="l" defTabSz="995363" rtl="0" eaLnBrk="1" fontAlgn="base" latinLnBrk="0" hangingPunct="1">
              <a:lnSpc>
                <a:spcPct val="100000"/>
              </a:lnSpc>
              <a:spcBef>
                <a:spcPts val="600"/>
              </a:spcBef>
              <a:spcAft>
                <a:spcPts val="0"/>
              </a:spcAft>
              <a:buClr>
                <a:schemeClr val="accent5">
                  <a:lumMod val="50000"/>
                </a:schemeClr>
              </a:buClr>
              <a:buSzTx/>
              <a:buFontTx/>
              <a:buNone/>
              <a:tabLst/>
              <a:defRPr/>
            </a:pPr>
            <a:r>
              <a:rPr lang="en-US" dirty="0"/>
              <a:t>Click to edit Section title</a:t>
            </a:r>
            <a:endParaRPr lang="en-GB" dirty="0"/>
          </a:p>
        </p:txBody>
      </p:sp>
      <p:sp>
        <p:nvSpPr>
          <p:cNvPr id="12" name="Rectangle 11"/>
          <p:cNvSpPr/>
          <p:nvPr userDrawn="1"/>
        </p:nvSpPr>
        <p:spPr>
          <a:xfrm>
            <a:off x="128464" y="44624"/>
            <a:ext cx="9505056" cy="1367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16" name="Straight Connector 15"/>
          <p:cNvCxnSpPr/>
          <p:nvPr userDrawn="1"/>
        </p:nvCxnSpPr>
        <p:spPr>
          <a:xfrm>
            <a:off x="1522396" y="4005064"/>
            <a:ext cx="1440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Front PPT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76476" y="5480050"/>
            <a:ext cx="925926" cy="1117599"/>
          </a:xfrm>
          <a:prstGeom prst="rect">
            <a:avLst/>
          </a:prstGeom>
        </p:spPr>
      </p:pic>
      <p:cxnSp>
        <p:nvCxnSpPr>
          <p:cNvPr id="10" name="Straight Connector 9"/>
          <p:cNvCxnSpPr/>
          <p:nvPr userDrawn="1"/>
        </p:nvCxnSpPr>
        <p:spPr>
          <a:xfrm>
            <a:off x="1522396" y="4005064"/>
            <a:ext cx="7425860" cy="0"/>
          </a:xfrm>
          <a:prstGeom prst="line">
            <a:avLst/>
          </a:prstGeom>
          <a:ln w="3175">
            <a:solidFill>
              <a:srgbClr val="DF6822"/>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1" hasCustomPrompt="1"/>
          </p:nvPr>
        </p:nvSpPr>
        <p:spPr>
          <a:xfrm>
            <a:off x="1522396" y="2619625"/>
            <a:ext cx="1439862" cy="269875"/>
          </a:xfrm>
          <a:solidFill>
            <a:schemeClr val="bg1"/>
          </a:solidFill>
          <a:ln w="3175" algn="ctr">
            <a:noFill/>
            <a:miter lim="800000"/>
            <a:headEnd/>
            <a:tailEnd/>
          </a:ln>
        </p:spPr>
        <p:txBody>
          <a:bodyPr vert="horz" wrap="square" lIns="0" tIns="72000" rIns="0" bIns="72000" numCol="1" anchor="ctr" anchorCtr="0" compatLnSpc="1">
            <a:prstTxWarp prst="textNoShape">
              <a:avLst/>
            </a:prstTxWarp>
          </a:bodyPr>
          <a:lstStyle>
            <a:lvl1pPr algn="ctr">
              <a:defRPr kumimoji="0" lang="en-US" sz="1600" b="0" i="1" u="none" strike="noStrike" kern="1200" cap="none" spc="0" normalizeH="0" baseline="0" noProof="0" dirty="0" smtClean="0">
                <a:ln>
                  <a:noFill/>
                </a:ln>
                <a:solidFill>
                  <a:schemeClr val="tx2"/>
                </a:solidFill>
                <a:effectLst/>
                <a:uLnTx/>
                <a:uFillTx/>
                <a:latin typeface="Myriad Light" pitchFamily="2" charset="0"/>
                <a:ea typeface="+mn-ea"/>
                <a:cs typeface="+mn-cs"/>
              </a:defRPr>
            </a:lvl1pPr>
          </a:lstStyle>
          <a:p>
            <a:pPr marL="0" marR="0" lvl="0" indent="0" algn="ctr" defTabSz="995363" rtl="0" eaLnBrk="1" fontAlgn="base" latinLnBrk="0" hangingPunct="1">
              <a:lnSpc>
                <a:spcPct val="100000"/>
              </a:lnSpc>
              <a:spcBef>
                <a:spcPts val="600"/>
              </a:spcBef>
              <a:spcAft>
                <a:spcPts val="0"/>
              </a:spcAft>
              <a:buClr>
                <a:schemeClr val="accent5">
                  <a:lumMod val="50000"/>
                </a:schemeClr>
              </a:buClr>
              <a:buSzTx/>
              <a:buFontTx/>
              <a:buNone/>
              <a:tabLst/>
              <a:defRPr/>
            </a:pPr>
            <a:r>
              <a:rPr lang="en-US" dirty="0"/>
              <a:t>(Appendix)</a:t>
            </a:r>
          </a:p>
        </p:txBody>
      </p:sp>
      <p:sp>
        <p:nvSpPr>
          <p:cNvPr id="11" name="Text Placeholder 13"/>
          <p:cNvSpPr>
            <a:spLocks noGrp="1"/>
          </p:cNvSpPr>
          <p:nvPr>
            <p:ph type="body" sz="quarter" idx="10" hasCustomPrompt="1"/>
          </p:nvPr>
        </p:nvSpPr>
        <p:spPr>
          <a:xfrm>
            <a:off x="1522396" y="2889500"/>
            <a:ext cx="1440000" cy="1079500"/>
          </a:xfrm>
          <a:solidFill>
            <a:schemeClr val="bg1">
              <a:lumMod val="95000"/>
            </a:schemeClr>
          </a:solidFill>
        </p:spPr>
        <p:txBody>
          <a:bodyPr lIns="72000" tIns="0" rIns="72000" anchor="ctr" anchorCtr="0"/>
          <a:lstStyle>
            <a:lvl1pPr algn="ctr">
              <a:defRPr sz="7200">
                <a:solidFill>
                  <a:schemeClr val="tx2"/>
                </a:solidFill>
                <a:latin typeface="Myriad Light" pitchFamily="2" charset="0"/>
              </a:defRPr>
            </a:lvl1pPr>
          </a:lstStyle>
          <a:p>
            <a:pPr lvl="0"/>
            <a:r>
              <a:rPr lang="en-US" dirty="0"/>
              <a: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ross diagram">
    <p:spTree>
      <p:nvGrpSpPr>
        <p:cNvPr id="1" name=""/>
        <p:cNvGrpSpPr/>
        <p:nvPr/>
      </p:nvGrpSpPr>
      <p:grpSpPr>
        <a:xfrm>
          <a:off x="0" y="0"/>
          <a:ext cx="0" cy="0"/>
          <a:chOff x="0" y="0"/>
          <a:chExt cx="0" cy="0"/>
        </a:xfrm>
      </p:grpSpPr>
      <p:sp>
        <p:nvSpPr>
          <p:cNvPr id="32" name="Text Placeholder 22"/>
          <p:cNvSpPr>
            <a:spLocks noGrp="1"/>
          </p:cNvSpPr>
          <p:nvPr>
            <p:ph type="body" sz="quarter" idx="84"/>
          </p:nvPr>
        </p:nvSpPr>
        <p:spPr>
          <a:xfrm>
            <a:off x="3686427" y="4719015"/>
            <a:ext cx="2520000" cy="216000"/>
          </a:xfrm>
        </p:spPr>
        <p:txBody>
          <a:bodyPr/>
          <a:lstStyle>
            <a:lvl1pPr>
              <a:lnSpc>
                <a:spcPct val="100000"/>
              </a:lnSpc>
              <a:spcBef>
                <a:spcPts val="0"/>
              </a:spcBef>
              <a:defRPr/>
            </a:lvl1pPr>
          </a:lstStyle>
          <a:p>
            <a:pPr lvl="0"/>
            <a:r>
              <a:rPr lang="en-US"/>
              <a:t>Click to edit Master text styles</a:t>
            </a:r>
          </a:p>
        </p:txBody>
      </p:sp>
      <p:sp>
        <p:nvSpPr>
          <p:cNvPr id="39" name="Text Placeholder 38"/>
          <p:cNvSpPr>
            <a:spLocks noGrp="1"/>
          </p:cNvSpPr>
          <p:nvPr>
            <p:ph type="body" sz="quarter" idx="50" hasCustomPrompt="1"/>
          </p:nvPr>
        </p:nvSpPr>
        <p:spPr>
          <a:xfrm>
            <a:off x="4046538" y="3244850"/>
            <a:ext cx="1800225" cy="1079500"/>
          </a:xfrm>
          <a:solidFill>
            <a:schemeClr val="accent3">
              <a:lumMod val="20000"/>
              <a:lumOff val="80000"/>
            </a:schemeClr>
          </a:solidFill>
        </p:spPr>
        <p:txBody>
          <a:bodyPr/>
          <a:lstStyle>
            <a:lvl1pPr>
              <a:defRPr baseline="0"/>
            </a:lvl1pPr>
          </a:lstStyle>
          <a:p>
            <a:pPr lvl="0"/>
            <a:r>
              <a:rPr lang="en-GB" dirty="0"/>
              <a:t> </a:t>
            </a:r>
          </a:p>
        </p:txBody>
      </p:sp>
      <p:sp>
        <p:nvSpPr>
          <p:cNvPr id="27" name="Text Placeholder 26"/>
          <p:cNvSpPr>
            <a:spLocks noGrp="1"/>
          </p:cNvSpPr>
          <p:nvPr>
            <p:ph type="body" sz="quarter" idx="46" hasCustomPrompt="1"/>
          </p:nvPr>
        </p:nvSpPr>
        <p:spPr>
          <a:xfrm>
            <a:off x="489141" y="3245890"/>
            <a:ext cx="2519363" cy="1296000"/>
          </a:xfrm>
          <a:solidFill>
            <a:schemeClr val="bg1">
              <a:lumMod val="95000"/>
            </a:schemeClr>
          </a:solidFill>
        </p:spPr>
        <p:txBody>
          <a:bodyPr/>
          <a:lstStyle>
            <a:lvl1pPr>
              <a:defRPr/>
            </a:lvl1pPr>
          </a:lstStyle>
          <a:p>
            <a:pPr lvl="0"/>
            <a:r>
              <a:rPr lang="en-US" dirty="0"/>
              <a:t> </a:t>
            </a:r>
            <a:endParaRPr lang="en-GB" dirty="0"/>
          </a:p>
        </p:txBody>
      </p:sp>
      <p:sp>
        <p:nvSpPr>
          <p:cNvPr id="30" name="Text Placeholder 26"/>
          <p:cNvSpPr>
            <a:spLocks noGrp="1"/>
          </p:cNvSpPr>
          <p:nvPr>
            <p:ph type="body" sz="quarter" idx="47" hasCustomPrompt="1"/>
          </p:nvPr>
        </p:nvSpPr>
        <p:spPr>
          <a:xfrm>
            <a:off x="6884353" y="3245890"/>
            <a:ext cx="2519363" cy="1296000"/>
          </a:xfrm>
          <a:solidFill>
            <a:schemeClr val="bg1">
              <a:lumMod val="95000"/>
            </a:schemeClr>
          </a:solidFill>
        </p:spPr>
        <p:txBody>
          <a:bodyPr/>
          <a:lstStyle>
            <a:lvl1pPr>
              <a:defRPr/>
            </a:lvl1pPr>
          </a:lstStyle>
          <a:p>
            <a:pPr lvl="0"/>
            <a:r>
              <a:rPr lang="en-US" dirty="0"/>
              <a:t> </a:t>
            </a:r>
            <a:endParaRPr lang="en-GB" dirty="0"/>
          </a:p>
        </p:txBody>
      </p:sp>
      <p:sp>
        <p:nvSpPr>
          <p:cNvPr id="31" name="Text Placeholder 26"/>
          <p:cNvSpPr>
            <a:spLocks noGrp="1"/>
          </p:cNvSpPr>
          <p:nvPr>
            <p:ph type="body" sz="quarter" idx="48" hasCustomPrompt="1"/>
          </p:nvPr>
        </p:nvSpPr>
        <p:spPr>
          <a:xfrm>
            <a:off x="3687064" y="1548000"/>
            <a:ext cx="2519363" cy="1296000"/>
          </a:xfrm>
          <a:solidFill>
            <a:schemeClr val="bg1">
              <a:lumMod val="95000"/>
            </a:schemeClr>
          </a:solidFill>
        </p:spPr>
        <p:txBody>
          <a:bodyPr/>
          <a:lstStyle>
            <a:lvl1pPr>
              <a:defRPr/>
            </a:lvl1pPr>
          </a:lstStyle>
          <a:p>
            <a:pPr lvl="0"/>
            <a:r>
              <a:rPr lang="en-US" dirty="0"/>
              <a:t> </a:t>
            </a:r>
            <a:endParaRPr lang="en-GB" dirty="0"/>
          </a:p>
        </p:txBody>
      </p:sp>
      <p:sp>
        <p:nvSpPr>
          <p:cNvPr id="36" name="Text Placeholder 26"/>
          <p:cNvSpPr>
            <a:spLocks noGrp="1"/>
          </p:cNvSpPr>
          <p:nvPr>
            <p:ph type="body" sz="quarter" idx="49" hasCustomPrompt="1"/>
          </p:nvPr>
        </p:nvSpPr>
        <p:spPr>
          <a:xfrm>
            <a:off x="3687064" y="4935015"/>
            <a:ext cx="2519363" cy="1296000"/>
          </a:xfrm>
          <a:solidFill>
            <a:schemeClr val="bg1">
              <a:lumMod val="95000"/>
            </a:schemeClr>
          </a:solidFill>
        </p:spPr>
        <p:txBody>
          <a:bodyPr/>
          <a:lstStyle>
            <a:lvl1pPr>
              <a:defRPr/>
            </a:lvl1pPr>
          </a:lstStyle>
          <a:p>
            <a:pPr lvl="0"/>
            <a:r>
              <a:rPr lang="en-US" dirty="0"/>
              <a:t> </a:t>
            </a:r>
            <a:endParaRPr lang="en-GB" dirty="0"/>
          </a:p>
        </p:txBody>
      </p:sp>
      <p:sp>
        <p:nvSpPr>
          <p:cNvPr id="13" name="Content Placeholder 2"/>
          <p:cNvSpPr>
            <a:spLocks noGrp="1"/>
          </p:cNvSpPr>
          <p:nvPr>
            <p:ph sz="half" idx="24"/>
          </p:nvPr>
        </p:nvSpPr>
        <p:spPr>
          <a:xfrm>
            <a:off x="488504" y="3245890"/>
            <a:ext cx="2520000" cy="1296000"/>
          </a:xfrm>
          <a:no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25" name="Content Placeholder 2"/>
          <p:cNvSpPr>
            <a:spLocks noGrp="1"/>
          </p:cNvSpPr>
          <p:nvPr>
            <p:ph sz="half" idx="31"/>
          </p:nvPr>
        </p:nvSpPr>
        <p:spPr>
          <a:xfrm>
            <a:off x="3686427" y="1548000"/>
            <a:ext cx="2520000" cy="1296000"/>
          </a:xfrm>
          <a:no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28" name="Content Placeholder 2"/>
          <p:cNvSpPr>
            <a:spLocks noGrp="1"/>
          </p:cNvSpPr>
          <p:nvPr>
            <p:ph sz="half" idx="34"/>
          </p:nvPr>
        </p:nvSpPr>
        <p:spPr>
          <a:xfrm>
            <a:off x="6884351" y="3245890"/>
            <a:ext cx="2520000" cy="1296000"/>
          </a:xfrm>
          <a:no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8" name="Content Placeholder 2"/>
          <p:cNvSpPr>
            <a:spLocks noGrp="1"/>
          </p:cNvSpPr>
          <p:nvPr>
            <p:ph sz="half" idx="41"/>
          </p:nvPr>
        </p:nvSpPr>
        <p:spPr>
          <a:xfrm>
            <a:off x="3686427" y="4935015"/>
            <a:ext cx="2520000" cy="1296000"/>
          </a:xfrm>
          <a:no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7" name="Rectangle 16"/>
          <p:cNvSpPr/>
          <p:nvPr userDrawn="1"/>
        </p:nvSpPr>
        <p:spPr>
          <a:xfrm>
            <a:off x="4046427" y="3244979"/>
            <a:ext cx="1800000" cy="108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800" dirty="0" err="1">
              <a:latin typeface="Verdana"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46" name="Content Placeholder 2"/>
          <p:cNvSpPr>
            <a:spLocks noGrp="1"/>
          </p:cNvSpPr>
          <p:nvPr>
            <p:ph sz="half" idx="39" hasCustomPrompt="1"/>
          </p:nvPr>
        </p:nvSpPr>
        <p:spPr>
          <a:xfrm>
            <a:off x="4046427" y="3244979"/>
            <a:ext cx="1800000" cy="1080000"/>
          </a:xfrm>
          <a:noFill/>
        </p:spPr>
        <p:txBody>
          <a:bodyPr lIns="72000" tIns="72000" rIns="72000" bIns="72000" anchor="ctr" anchorCtr="0"/>
          <a:lstStyle>
            <a:lvl1pPr algn="ctr">
              <a:defRPr sz="80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dirty="0"/>
              <a:t>Insert logo or text here</a:t>
            </a:r>
          </a:p>
        </p:txBody>
      </p:sp>
      <p:sp>
        <p:nvSpPr>
          <p:cNvPr id="43" name="Text Placeholder 25"/>
          <p:cNvSpPr>
            <a:spLocks noGrp="1"/>
          </p:cNvSpPr>
          <p:nvPr>
            <p:ph type="body" sz="quarter" idx="78" hasCustomPrompt="1"/>
          </p:nvPr>
        </p:nvSpPr>
        <p:spPr>
          <a:xfrm rot="5400000">
            <a:off x="4838654" y="2827463"/>
            <a:ext cx="215992" cy="431555"/>
          </a:xfrm>
          <a:prstGeom prst="chevron">
            <a:avLst>
              <a:gd name="adj" fmla="val 51491"/>
            </a:avLst>
          </a:prstGeom>
          <a:solidFill>
            <a:schemeClr val="accent3"/>
          </a:solidFill>
        </p:spPr>
        <p:txBody>
          <a:bodyPr/>
          <a:lstStyle>
            <a:lvl1pPr>
              <a:defRPr/>
            </a:lvl1pPr>
          </a:lstStyle>
          <a:p>
            <a:pPr lvl="0"/>
            <a:r>
              <a:rPr lang="en-GB" dirty="0"/>
              <a:t> </a:t>
            </a:r>
          </a:p>
        </p:txBody>
      </p:sp>
      <p:sp>
        <p:nvSpPr>
          <p:cNvPr id="44" name="Text Placeholder 25"/>
          <p:cNvSpPr>
            <a:spLocks noGrp="1"/>
          </p:cNvSpPr>
          <p:nvPr>
            <p:ph type="body" sz="quarter" idx="79" hasCustomPrompt="1"/>
          </p:nvPr>
        </p:nvSpPr>
        <p:spPr>
          <a:xfrm rot="5400000">
            <a:off x="4838654" y="2827463"/>
            <a:ext cx="215992" cy="431555"/>
          </a:xfrm>
          <a:prstGeom prst="chevron">
            <a:avLst>
              <a:gd name="adj" fmla="val 51491"/>
            </a:avLst>
          </a:prstGeom>
          <a:solidFill>
            <a:schemeClr val="accent3"/>
          </a:solidFill>
        </p:spPr>
        <p:txBody>
          <a:bodyPr/>
          <a:lstStyle>
            <a:lvl1pPr>
              <a:defRPr/>
            </a:lvl1pPr>
          </a:lstStyle>
          <a:p>
            <a:pPr lvl="0"/>
            <a:r>
              <a:rPr lang="en-GB" dirty="0"/>
              <a:t> </a:t>
            </a:r>
          </a:p>
        </p:txBody>
      </p:sp>
      <p:sp>
        <p:nvSpPr>
          <p:cNvPr id="50" name="Text Placeholder 25"/>
          <p:cNvSpPr>
            <a:spLocks noGrp="1"/>
          </p:cNvSpPr>
          <p:nvPr>
            <p:ph type="body" sz="quarter" idx="80" hasCustomPrompt="1"/>
          </p:nvPr>
        </p:nvSpPr>
        <p:spPr>
          <a:xfrm rot="16200000">
            <a:off x="4838654" y="4310937"/>
            <a:ext cx="215992" cy="431555"/>
          </a:xfrm>
          <a:prstGeom prst="chevron">
            <a:avLst>
              <a:gd name="adj" fmla="val 51491"/>
            </a:avLst>
          </a:prstGeom>
          <a:solidFill>
            <a:schemeClr val="accent3"/>
          </a:solidFill>
        </p:spPr>
        <p:txBody>
          <a:bodyPr/>
          <a:lstStyle>
            <a:lvl1pPr>
              <a:defRPr/>
            </a:lvl1pPr>
          </a:lstStyle>
          <a:p>
            <a:pPr lvl="0"/>
            <a:r>
              <a:rPr lang="en-GB" dirty="0"/>
              <a:t> </a:t>
            </a:r>
          </a:p>
        </p:txBody>
      </p:sp>
      <p:sp>
        <p:nvSpPr>
          <p:cNvPr id="52" name="Text Placeholder 25"/>
          <p:cNvSpPr>
            <a:spLocks noGrp="1"/>
          </p:cNvSpPr>
          <p:nvPr>
            <p:ph type="body" sz="quarter" idx="81" hasCustomPrompt="1"/>
          </p:nvPr>
        </p:nvSpPr>
        <p:spPr>
          <a:xfrm>
            <a:off x="3419466" y="3573363"/>
            <a:ext cx="215992" cy="431554"/>
          </a:xfrm>
          <a:prstGeom prst="chevron">
            <a:avLst>
              <a:gd name="adj" fmla="val 51491"/>
            </a:avLst>
          </a:prstGeom>
          <a:solidFill>
            <a:schemeClr val="accent3"/>
          </a:solidFill>
        </p:spPr>
        <p:txBody>
          <a:bodyPr/>
          <a:lstStyle>
            <a:lvl1pPr>
              <a:defRPr/>
            </a:lvl1pPr>
          </a:lstStyle>
          <a:p>
            <a:pPr lvl="0"/>
            <a:r>
              <a:rPr lang="en-GB" dirty="0"/>
              <a:t> </a:t>
            </a:r>
          </a:p>
        </p:txBody>
      </p:sp>
      <p:sp>
        <p:nvSpPr>
          <p:cNvPr id="54" name="Text Placeholder 25"/>
          <p:cNvSpPr>
            <a:spLocks noGrp="1"/>
          </p:cNvSpPr>
          <p:nvPr>
            <p:ph type="body" sz="quarter" idx="82" hasCustomPrompt="1"/>
          </p:nvPr>
        </p:nvSpPr>
        <p:spPr>
          <a:xfrm rot="10800000">
            <a:off x="6257390" y="3573363"/>
            <a:ext cx="215992" cy="431554"/>
          </a:xfrm>
          <a:prstGeom prst="chevron">
            <a:avLst>
              <a:gd name="adj" fmla="val 51491"/>
            </a:avLst>
          </a:prstGeom>
          <a:solidFill>
            <a:schemeClr val="accent3"/>
          </a:solidFill>
        </p:spPr>
        <p:txBody>
          <a:bodyPr/>
          <a:lstStyle>
            <a:lvl1pPr>
              <a:defRPr/>
            </a:lvl1pPr>
          </a:lstStyle>
          <a:p>
            <a:pPr lvl="0"/>
            <a:r>
              <a:rPr lang="en-GB" dirty="0"/>
              <a:t> </a:t>
            </a:r>
          </a:p>
        </p:txBody>
      </p:sp>
      <p:sp>
        <p:nvSpPr>
          <p:cNvPr id="26" name="Text Placeholder 22"/>
          <p:cNvSpPr>
            <a:spLocks noGrp="1"/>
          </p:cNvSpPr>
          <p:nvPr>
            <p:ph type="body" sz="quarter" idx="83"/>
          </p:nvPr>
        </p:nvSpPr>
        <p:spPr>
          <a:xfrm>
            <a:off x="3686427" y="1341439"/>
            <a:ext cx="2520000" cy="216000"/>
          </a:xfrm>
        </p:spPr>
        <p:txBody>
          <a:bodyPr/>
          <a:lstStyle>
            <a:lvl1pPr>
              <a:lnSpc>
                <a:spcPct val="100000"/>
              </a:lnSpc>
              <a:spcBef>
                <a:spcPts val="0"/>
              </a:spcBef>
              <a:defRPr/>
            </a:lvl1pPr>
          </a:lstStyle>
          <a:p>
            <a:pPr lvl="0"/>
            <a:r>
              <a:rPr lang="en-US"/>
              <a:t>Click to edit Master text styles</a:t>
            </a:r>
          </a:p>
        </p:txBody>
      </p:sp>
      <p:sp>
        <p:nvSpPr>
          <p:cNvPr id="33" name="Text Placeholder 22"/>
          <p:cNvSpPr>
            <a:spLocks noGrp="1"/>
          </p:cNvSpPr>
          <p:nvPr>
            <p:ph type="body" sz="quarter" idx="85"/>
          </p:nvPr>
        </p:nvSpPr>
        <p:spPr>
          <a:xfrm>
            <a:off x="488504" y="3028850"/>
            <a:ext cx="2520000" cy="216000"/>
          </a:xfrm>
        </p:spPr>
        <p:txBody>
          <a:bodyPr/>
          <a:lstStyle>
            <a:lvl1pPr>
              <a:lnSpc>
                <a:spcPct val="100000"/>
              </a:lnSpc>
              <a:spcBef>
                <a:spcPts val="0"/>
              </a:spcBef>
              <a:defRPr/>
            </a:lvl1pPr>
          </a:lstStyle>
          <a:p>
            <a:pPr lvl="0"/>
            <a:r>
              <a:rPr lang="en-US"/>
              <a:t>Click to edit Master text styles</a:t>
            </a:r>
          </a:p>
        </p:txBody>
      </p:sp>
      <p:sp>
        <p:nvSpPr>
          <p:cNvPr id="34" name="Text Placeholder 22"/>
          <p:cNvSpPr>
            <a:spLocks noGrp="1"/>
          </p:cNvSpPr>
          <p:nvPr>
            <p:ph type="body" sz="quarter" idx="86"/>
          </p:nvPr>
        </p:nvSpPr>
        <p:spPr>
          <a:xfrm>
            <a:off x="6884351" y="3028850"/>
            <a:ext cx="2520000" cy="216000"/>
          </a:xfrm>
        </p:spPr>
        <p:txBody>
          <a:bodyPr/>
          <a:lstStyle>
            <a:lvl1pPr>
              <a:lnSpc>
                <a:spcPct val="100000"/>
              </a:lnSpc>
              <a:spcBef>
                <a:spcPts val="0"/>
              </a:spcBef>
              <a:defRPr/>
            </a:lvl1pPr>
          </a:lstStyle>
          <a:p>
            <a:pPr lvl="0"/>
            <a:r>
              <a:rPr lang="en-US"/>
              <a:t>Click to edit Master text styles</a:t>
            </a:r>
          </a:p>
        </p:txBody>
      </p:sp>
      <p:sp>
        <p:nvSpPr>
          <p:cNvPr id="29"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B] Basic">
    <p:spTree>
      <p:nvGrpSpPr>
        <p:cNvPr id="1" name=""/>
        <p:cNvGrpSpPr/>
        <p:nvPr/>
      </p:nvGrpSpPr>
      <p:grpSpPr>
        <a:xfrm>
          <a:off x="0" y="0"/>
          <a:ext cx="0" cy="0"/>
          <a:chOff x="0" y="0"/>
          <a:chExt cx="0" cy="0"/>
        </a:xfrm>
      </p:grpSpPr>
      <p:sp>
        <p:nvSpPr>
          <p:cNvPr id="13" name="Text Placeholder 12"/>
          <p:cNvSpPr>
            <a:spLocks noGrp="1"/>
          </p:cNvSpPr>
          <p:nvPr>
            <p:ph type="body" sz="quarter" idx="34"/>
          </p:nvPr>
        </p:nvSpPr>
        <p:spPr>
          <a:xfrm>
            <a:off x="482603" y="1557338"/>
            <a:ext cx="1620000" cy="4679950"/>
          </a:xfrm>
          <a:solidFill>
            <a:schemeClr val="bg1">
              <a:lumMod val="95000"/>
            </a:schemeClr>
          </a:solidFill>
        </p:spPr>
        <p:txBody>
          <a:bodyPr lIns="72000" tIns="36000" rIns="72000" bIns="36000"/>
          <a:lstStyle>
            <a:lvl1pPr>
              <a:defRPr sz="900" i="1">
                <a:solidFill>
                  <a:srgbClr val="DF6822"/>
                </a:solidFill>
              </a:defRPr>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10" name="Text Placeholder 22"/>
          <p:cNvSpPr>
            <a:spLocks noGrp="1"/>
          </p:cNvSpPr>
          <p:nvPr>
            <p:ph type="body" sz="quarter" idx="49" hasCustomPrompt="1"/>
          </p:nvPr>
        </p:nvSpPr>
        <p:spPr>
          <a:xfrm>
            <a:off x="488950" y="1341438"/>
            <a:ext cx="1620000" cy="216000"/>
          </a:xfrm>
        </p:spPr>
        <p:txBody>
          <a:bodyPr/>
          <a:lstStyle>
            <a:lvl1pPr>
              <a:defRPr/>
            </a:lvl1pPr>
          </a:lstStyle>
          <a:p>
            <a:pPr lvl="0"/>
            <a:r>
              <a:rPr lang="en-US" dirty="0"/>
              <a:t>Title</a:t>
            </a:r>
          </a:p>
        </p:txBody>
      </p:sp>
      <p:sp>
        <p:nvSpPr>
          <p:cNvPr id="8"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
        <p:nvSpPr>
          <p:cNvPr id="9" name="Content Placeholder 5"/>
          <p:cNvSpPr>
            <a:spLocks noGrp="1"/>
          </p:cNvSpPr>
          <p:nvPr>
            <p:ph sz="quarter" idx="50"/>
          </p:nvPr>
        </p:nvSpPr>
        <p:spPr>
          <a:xfrm>
            <a:off x="2252665" y="1341288"/>
            <a:ext cx="7164387" cy="48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B] standard profile">
    <p:spTree>
      <p:nvGrpSpPr>
        <p:cNvPr id="1" name=""/>
        <p:cNvGrpSpPr/>
        <p:nvPr/>
      </p:nvGrpSpPr>
      <p:grpSpPr>
        <a:xfrm>
          <a:off x="0" y="0"/>
          <a:ext cx="0" cy="0"/>
          <a:chOff x="0" y="0"/>
          <a:chExt cx="0" cy="0"/>
        </a:xfrm>
      </p:grpSpPr>
      <p:sp>
        <p:nvSpPr>
          <p:cNvPr id="22" name="Content Placeholder 2"/>
          <p:cNvSpPr>
            <a:spLocks noGrp="1"/>
          </p:cNvSpPr>
          <p:nvPr>
            <p:ph sz="half" idx="31"/>
          </p:nvPr>
        </p:nvSpPr>
        <p:spPr>
          <a:xfrm>
            <a:off x="5925053" y="1557338"/>
            <a:ext cx="3492000"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Content Placeholder 2"/>
          <p:cNvSpPr>
            <a:spLocks noGrp="1"/>
          </p:cNvSpPr>
          <p:nvPr>
            <p:ph sz="half" idx="66"/>
          </p:nvPr>
        </p:nvSpPr>
        <p:spPr>
          <a:xfrm>
            <a:off x="5924602" y="4076699"/>
            <a:ext cx="3492000"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12"/>
          <p:cNvSpPr>
            <a:spLocks noGrp="1"/>
          </p:cNvSpPr>
          <p:nvPr>
            <p:ph type="body" sz="quarter" idx="36"/>
          </p:nvPr>
        </p:nvSpPr>
        <p:spPr>
          <a:xfrm>
            <a:off x="482603" y="1557338"/>
            <a:ext cx="1620000" cy="4679950"/>
          </a:xfrm>
          <a:solidFill>
            <a:schemeClr val="bg1">
              <a:lumMod val="95000"/>
            </a:schemeClr>
          </a:solidFill>
        </p:spPr>
        <p:txBody>
          <a:bodyPr lIns="72000" tIns="36000" rIns="72000" bIns="36000"/>
          <a:lstStyle>
            <a:lvl1pPr>
              <a:defRPr sz="900" i="1">
                <a:solidFill>
                  <a:srgbClr val="DF6822"/>
                </a:solidFill>
              </a:defRPr>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3" y="405607"/>
            <a:ext cx="8208000" cy="630000"/>
          </a:xfrm>
        </p:spPr>
        <p:txBody>
          <a:bodyPr/>
          <a:lstStyle/>
          <a:p>
            <a:r>
              <a:rPr lang="en-US"/>
              <a:t>Click to edit Master title style</a:t>
            </a:r>
            <a:endParaRPr lang="en-GB"/>
          </a:p>
        </p:txBody>
      </p:sp>
      <p:sp>
        <p:nvSpPr>
          <p:cNvPr id="24" name="Text Placeholder 22"/>
          <p:cNvSpPr>
            <a:spLocks noGrp="1"/>
          </p:cNvSpPr>
          <p:nvPr>
            <p:ph type="body" sz="quarter" idx="53" hasCustomPrompt="1"/>
          </p:nvPr>
        </p:nvSpPr>
        <p:spPr>
          <a:xfrm>
            <a:off x="5925053" y="3573934"/>
            <a:ext cx="34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37" name="Text Placeholder 22"/>
          <p:cNvSpPr>
            <a:spLocks noGrp="1"/>
          </p:cNvSpPr>
          <p:nvPr>
            <p:ph type="body" sz="quarter" idx="67" hasCustomPrompt="1"/>
          </p:nvPr>
        </p:nvSpPr>
        <p:spPr>
          <a:xfrm>
            <a:off x="5924602" y="6093295"/>
            <a:ext cx="34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0" name="Text Placeholder 22"/>
          <p:cNvSpPr>
            <a:spLocks noGrp="1"/>
          </p:cNvSpPr>
          <p:nvPr>
            <p:ph type="body" sz="quarter" idx="49" hasCustomPrompt="1"/>
          </p:nvPr>
        </p:nvSpPr>
        <p:spPr>
          <a:xfrm>
            <a:off x="488950" y="1341438"/>
            <a:ext cx="1620000" cy="216000"/>
          </a:xfrm>
        </p:spPr>
        <p:txBody>
          <a:bodyPr/>
          <a:lstStyle>
            <a:lvl1pPr>
              <a:defRPr/>
            </a:lvl1pPr>
          </a:lstStyle>
          <a:p>
            <a:pPr lvl="0"/>
            <a:r>
              <a:rPr lang="en-US" dirty="0"/>
              <a:t>Title</a:t>
            </a:r>
          </a:p>
        </p:txBody>
      </p:sp>
      <p:sp>
        <p:nvSpPr>
          <p:cNvPr id="25" name="Text Placeholder 22"/>
          <p:cNvSpPr>
            <a:spLocks noGrp="1"/>
          </p:cNvSpPr>
          <p:nvPr>
            <p:ph type="body" sz="quarter" idx="48"/>
          </p:nvPr>
        </p:nvSpPr>
        <p:spPr>
          <a:xfrm>
            <a:off x="5925053" y="1341439"/>
            <a:ext cx="3492000" cy="216000"/>
          </a:xfrm>
        </p:spPr>
        <p:txBody>
          <a:bodyPr/>
          <a:lstStyle/>
          <a:p>
            <a:pPr lvl="0"/>
            <a:r>
              <a:rPr lang="en-US"/>
              <a:t>Click to edit Master text styles</a:t>
            </a:r>
          </a:p>
        </p:txBody>
      </p:sp>
      <p:sp>
        <p:nvSpPr>
          <p:cNvPr id="28" name="Text Placeholder 22"/>
          <p:cNvSpPr>
            <a:spLocks noGrp="1"/>
          </p:cNvSpPr>
          <p:nvPr>
            <p:ph type="body" sz="quarter" idx="68"/>
          </p:nvPr>
        </p:nvSpPr>
        <p:spPr>
          <a:xfrm>
            <a:off x="5925053" y="3860699"/>
            <a:ext cx="3492000" cy="216000"/>
          </a:xfrm>
        </p:spPr>
        <p:txBody>
          <a:bodyPr/>
          <a:lstStyle/>
          <a:p>
            <a:pPr lvl="0"/>
            <a:r>
              <a:rPr lang="en-US"/>
              <a:t>Click to edit Master text styles</a:t>
            </a:r>
          </a:p>
        </p:txBody>
      </p:sp>
      <p:sp>
        <p:nvSpPr>
          <p:cNvPr id="30"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
        <p:nvSpPr>
          <p:cNvPr id="17" name="Content Placeholder 5"/>
          <p:cNvSpPr>
            <a:spLocks noGrp="1"/>
          </p:cNvSpPr>
          <p:nvPr>
            <p:ph sz="quarter" idx="69"/>
          </p:nvPr>
        </p:nvSpPr>
        <p:spPr>
          <a:xfrm>
            <a:off x="2252666" y="1341288"/>
            <a:ext cx="3492000" cy="48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B] Two columns">
    <p:spTree>
      <p:nvGrpSpPr>
        <p:cNvPr id="1" name=""/>
        <p:cNvGrpSpPr/>
        <p:nvPr/>
      </p:nvGrpSpPr>
      <p:grpSpPr>
        <a:xfrm>
          <a:off x="0" y="0"/>
          <a:ext cx="0" cy="0"/>
          <a:chOff x="0" y="0"/>
          <a:chExt cx="0" cy="0"/>
        </a:xfrm>
      </p:grpSpPr>
      <p:sp>
        <p:nvSpPr>
          <p:cNvPr id="21" name="Content Placeholder 2"/>
          <p:cNvSpPr>
            <a:spLocks noGrp="1"/>
          </p:cNvSpPr>
          <p:nvPr>
            <p:ph sz="half" idx="31"/>
          </p:nvPr>
        </p:nvSpPr>
        <p:spPr>
          <a:xfrm>
            <a:off x="5925053" y="1557338"/>
            <a:ext cx="3492000" cy="453754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2"/>
          <p:cNvSpPr>
            <a:spLocks noGrp="1"/>
          </p:cNvSpPr>
          <p:nvPr>
            <p:ph type="body" sz="quarter" idx="34"/>
          </p:nvPr>
        </p:nvSpPr>
        <p:spPr>
          <a:xfrm>
            <a:off x="482603" y="1557338"/>
            <a:ext cx="1620000" cy="4679950"/>
          </a:xfrm>
          <a:solidFill>
            <a:schemeClr val="bg1">
              <a:lumMod val="95000"/>
            </a:schemeClr>
          </a:solidFill>
        </p:spPr>
        <p:txBody>
          <a:bodyPr lIns="72000" tIns="36000" rIns="72000" bIns="36000"/>
          <a:lstStyle>
            <a:lvl1pPr>
              <a:defRPr sz="900" i="1">
                <a:solidFill>
                  <a:srgbClr val="DF6822"/>
                </a:solidFill>
              </a:defRPr>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3" y="405607"/>
            <a:ext cx="8208000" cy="630000"/>
          </a:xfrm>
        </p:spPr>
        <p:txBody>
          <a:bodyPr/>
          <a:lstStyle/>
          <a:p>
            <a:r>
              <a:rPr lang="en-US"/>
              <a:t>Click to edit Master title style</a:t>
            </a:r>
            <a:endParaRPr lang="en-GB"/>
          </a:p>
        </p:txBody>
      </p:sp>
      <p:sp>
        <p:nvSpPr>
          <p:cNvPr id="22" name="Text Placeholder 22"/>
          <p:cNvSpPr>
            <a:spLocks noGrp="1"/>
          </p:cNvSpPr>
          <p:nvPr>
            <p:ph type="body" sz="quarter" idx="53" hasCustomPrompt="1"/>
          </p:nvPr>
        </p:nvSpPr>
        <p:spPr>
          <a:xfrm>
            <a:off x="5925053" y="6094884"/>
            <a:ext cx="34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14" name="Text Placeholder 22"/>
          <p:cNvSpPr>
            <a:spLocks noGrp="1"/>
          </p:cNvSpPr>
          <p:nvPr>
            <p:ph type="body" sz="quarter" idx="49" hasCustomPrompt="1"/>
          </p:nvPr>
        </p:nvSpPr>
        <p:spPr>
          <a:xfrm>
            <a:off x="488950" y="1341438"/>
            <a:ext cx="1620000" cy="216000"/>
          </a:xfrm>
        </p:spPr>
        <p:txBody>
          <a:bodyPr/>
          <a:lstStyle>
            <a:lvl1pPr>
              <a:defRPr/>
            </a:lvl1pPr>
          </a:lstStyle>
          <a:p>
            <a:pPr lvl="0"/>
            <a:r>
              <a:rPr lang="en-US" dirty="0"/>
              <a:t>Title</a:t>
            </a:r>
          </a:p>
        </p:txBody>
      </p:sp>
      <p:sp>
        <p:nvSpPr>
          <p:cNvPr id="18" name="Text Placeholder 22"/>
          <p:cNvSpPr>
            <a:spLocks noGrp="1"/>
          </p:cNvSpPr>
          <p:nvPr>
            <p:ph type="body" sz="quarter" idx="48"/>
          </p:nvPr>
        </p:nvSpPr>
        <p:spPr>
          <a:xfrm>
            <a:off x="5925053" y="1341439"/>
            <a:ext cx="3492000" cy="216000"/>
          </a:xfrm>
        </p:spPr>
        <p:txBody>
          <a:bodyPr/>
          <a:lstStyle/>
          <a:p>
            <a:pPr lvl="0"/>
            <a:r>
              <a:rPr lang="en-US"/>
              <a:t>Click to edit Master text styles</a:t>
            </a:r>
          </a:p>
        </p:txBody>
      </p:sp>
      <p:sp>
        <p:nvSpPr>
          <p:cNvPr id="19"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
        <p:nvSpPr>
          <p:cNvPr id="15" name="Content Placeholder 5"/>
          <p:cNvSpPr>
            <a:spLocks noGrp="1"/>
          </p:cNvSpPr>
          <p:nvPr>
            <p:ph sz="quarter" idx="69"/>
          </p:nvPr>
        </p:nvSpPr>
        <p:spPr>
          <a:xfrm>
            <a:off x="2252666" y="1341288"/>
            <a:ext cx="3492000" cy="48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B] Two boxes">
    <p:spTree>
      <p:nvGrpSpPr>
        <p:cNvPr id="1" name=""/>
        <p:cNvGrpSpPr/>
        <p:nvPr/>
      </p:nvGrpSpPr>
      <p:grpSpPr>
        <a:xfrm>
          <a:off x="0" y="0"/>
          <a:ext cx="0" cy="0"/>
          <a:chOff x="0" y="0"/>
          <a:chExt cx="0" cy="0"/>
        </a:xfrm>
      </p:grpSpPr>
      <p:sp>
        <p:nvSpPr>
          <p:cNvPr id="21" name="Text Placeholder 12"/>
          <p:cNvSpPr>
            <a:spLocks noGrp="1"/>
          </p:cNvSpPr>
          <p:nvPr>
            <p:ph type="body" sz="quarter" idx="36"/>
          </p:nvPr>
        </p:nvSpPr>
        <p:spPr>
          <a:xfrm>
            <a:off x="482603" y="1557338"/>
            <a:ext cx="1620000" cy="4679950"/>
          </a:xfrm>
          <a:solidFill>
            <a:schemeClr val="bg1">
              <a:lumMod val="95000"/>
            </a:schemeClr>
          </a:solidFill>
        </p:spPr>
        <p:txBody>
          <a:bodyPr lIns="72000" tIns="36000" rIns="72000" bIns="36000"/>
          <a:lstStyle>
            <a:lvl1pPr>
              <a:defRPr sz="900" i="1">
                <a:solidFill>
                  <a:srgbClr val="DF6822"/>
                </a:solidFill>
              </a:defRPr>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Content Placeholder 2"/>
          <p:cNvSpPr>
            <a:spLocks noGrp="1"/>
          </p:cNvSpPr>
          <p:nvPr>
            <p:ph sz="half" idx="31"/>
          </p:nvPr>
        </p:nvSpPr>
        <p:spPr>
          <a:xfrm>
            <a:off x="2252215" y="1557338"/>
            <a:ext cx="7164387"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Content Placeholder 2"/>
          <p:cNvSpPr>
            <a:spLocks noGrp="1"/>
          </p:cNvSpPr>
          <p:nvPr>
            <p:ph sz="half" idx="43"/>
          </p:nvPr>
        </p:nvSpPr>
        <p:spPr>
          <a:xfrm>
            <a:off x="2252215" y="4076699"/>
            <a:ext cx="7164387"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3" y="405607"/>
            <a:ext cx="8208000" cy="630000"/>
          </a:xfrm>
        </p:spPr>
        <p:txBody>
          <a:bodyPr/>
          <a:lstStyle/>
          <a:p>
            <a:r>
              <a:rPr lang="en-US"/>
              <a:t>Click to edit Master title style</a:t>
            </a:r>
            <a:endParaRPr lang="en-GB"/>
          </a:p>
        </p:txBody>
      </p:sp>
      <p:sp>
        <p:nvSpPr>
          <p:cNvPr id="31" name="Text Placeholder 22"/>
          <p:cNvSpPr>
            <a:spLocks noGrp="1"/>
          </p:cNvSpPr>
          <p:nvPr>
            <p:ph type="body" sz="quarter" idx="33" hasCustomPrompt="1"/>
          </p:nvPr>
        </p:nvSpPr>
        <p:spPr>
          <a:xfrm>
            <a:off x="2252665" y="3573934"/>
            <a:ext cx="7164387"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35" name="Text Placeholder 22"/>
          <p:cNvSpPr>
            <a:spLocks noGrp="1"/>
          </p:cNvSpPr>
          <p:nvPr>
            <p:ph type="body" sz="quarter" idx="44" hasCustomPrompt="1"/>
          </p:nvPr>
        </p:nvSpPr>
        <p:spPr>
          <a:xfrm>
            <a:off x="2252665" y="6093295"/>
            <a:ext cx="7164387"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18" name="Text Placeholder 22"/>
          <p:cNvSpPr>
            <a:spLocks noGrp="1"/>
          </p:cNvSpPr>
          <p:nvPr>
            <p:ph type="body" sz="quarter" idx="49" hasCustomPrompt="1"/>
          </p:nvPr>
        </p:nvSpPr>
        <p:spPr>
          <a:xfrm>
            <a:off x="488950" y="1341438"/>
            <a:ext cx="1620000" cy="216000"/>
          </a:xfrm>
        </p:spPr>
        <p:txBody>
          <a:bodyPr/>
          <a:lstStyle>
            <a:lvl1pPr>
              <a:defRPr/>
            </a:lvl1pPr>
          </a:lstStyle>
          <a:p>
            <a:pPr lvl="0"/>
            <a:r>
              <a:rPr lang="en-US" dirty="0"/>
              <a:t>Title</a:t>
            </a:r>
          </a:p>
        </p:txBody>
      </p:sp>
      <p:sp>
        <p:nvSpPr>
          <p:cNvPr id="16" name="Text Placeholder 22"/>
          <p:cNvSpPr>
            <a:spLocks noGrp="1"/>
          </p:cNvSpPr>
          <p:nvPr>
            <p:ph type="body" sz="quarter" idx="78"/>
          </p:nvPr>
        </p:nvSpPr>
        <p:spPr>
          <a:xfrm>
            <a:off x="2252218" y="1341439"/>
            <a:ext cx="7164000" cy="216000"/>
          </a:xfrm>
        </p:spPr>
        <p:txBody>
          <a:bodyPr/>
          <a:lstStyle/>
          <a:p>
            <a:pPr lvl="0"/>
            <a:r>
              <a:rPr lang="en-US"/>
              <a:t>Click to edit Master text styles</a:t>
            </a:r>
          </a:p>
        </p:txBody>
      </p:sp>
      <p:sp>
        <p:nvSpPr>
          <p:cNvPr id="20" name="Text Placeholder 22"/>
          <p:cNvSpPr>
            <a:spLocks noGrp="1"/>
          </p:cNvSpPr>
          <p:nvPr>
            <p:ph type="body" sz="quarter" idx="79"/>
          </p:nvPr>
        </p:nvSpPr>
        <p:spPr>
          <a:xfrm>
            <a:off x="2252218" y="3860699"/>
            <a:ext cx="7164000" cy="216000"/>
          </a:xfrm>
        </p:spPr>
        <p:txBody>
          <a:bodyPr/>
          <a:lstStyle/>
          <a:p>
            <a:pPr lvl="0"/>
            <a:r>
              <a:rPr lang="en-US"/>
              <a:t>Click to edit Master text styles</a:t>
            </a:r>
          </a:p>
        </p:txBody>
      </p:sp>
      <p:sp>
        <p:nvSpPr>
          <p:cNvPr id="22"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B] Four boxes">
    <p:spTree>
      <p:nvGrpSpPr>
        <p:cNvPr id="1" name=""/>
        <p:cNvGrpSpPr/>
        <p:nvPr/>
      </p:nvGrpSpPr>
      <p:grpSpPr>
        <a:xfrm>
          <a:off x="0" y="0"/>
          <a:ext cx="0" cy="0"/>
          <a:chOff x="0" y="0"/>
          <a:chExt cx="0" cy="0"/>
        </a:xfrm>
      </p:grpSpPr>
      <p:sp>
        <p:nvSpPr>
          <p:cNvPr id="32" name="Text Placeholder 12"/>
          <p:cNvSpPr>
            <a:spLocks noGrp="1"/>
          </p:cNvSpPr>
          <p:nvPr>
            <p:ph type="body" sz="quarter" idx="34"/>
          </p:nvPr>
        </p:nvSpPr>
        <p:spPr>
          <a:xfrm>
            <a:off x="482603" y="1557338"/>
            <a:ext cx="1620000" cy="4679950"/>
          </a:xfrm>
          <a:solidFill>
            <a:schemeClr val="bg1">
              <a:lumMod val="95000"/>
            </a:schemeClr>
          </a:solidFill>
        </p:spPr>
        <p:txBody>
          <a:bodyPr lIns="72000" tIns="36000" rIns="72000" bIns="36000"/>
          <a:lstStyle>
            <a:lvl1pPr>
              <a:defRPr sz="900" i="1">
                <a:solidFill>
                  <a:srgbClr val="DF6822"/>
                </a:solidFill>
              </a:defRPr>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
          <p:cNvSpPr>
            <a:spLocks noGrp="1"/>
          </p:cNvSpPr>
          <p:nvPr>
            <p:ph sz="half" idx="31"/>
          </p:nvPr>
        </p:nvSpPr>
        <p:spPr>
          <a:xfrm>
            <a:off x="5925053" y="1557338"/>
            <a:ext cx="3492000"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0" name="Content Placeholder 2"/>
          <p:cNvSpPr>
            <a:spLocks noGrp="1"/>
          </p:cNvSpPr>
          <p:nvPr>
            <p:ph sz="half" idx="66"/>
          </p:nvPr>
        </p:nvSpPr>
        <p:spPr>
          <a:xfrm>
            <a:off x="5924602" y="4076699"/>
            <a:ext cx="3492000"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4" name="Content Placeholder 2"/>
          <p:cNvSpPr>
            <a:spLocks noGrp="1"/>
          </p:cNvSpPr>
          <p:nvPr>
            <p:ph sz="half" idx="70"/>
          </p:nvPr>
        </p:nvSpPr>
        <p:spPr>
          <a:xfrm>
            <a:off x="2252666" y="1557338"/>
            <a:ext cx="3492000"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8" name="Content Placeholder 2"/>
          <p:cNvSpPr>
            <a:spLocks noGrp="1"/>
          </p:cNvSpPr>
          <p:nvPr>
            <p:ph sz="half" idx="74"/>
          </p:nvPr>
        </p:nvSpPr>
        <p:spPr>
          <a:xfrm>
            <a:off x="2252216" y="4076699"/>
            <a:ext cx="3492000"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3" y="405607"/>
            <a:ext cx="8208000" cy="630000"/>
          </a:xfrm>
        </p:spPr>
        <p:txBody>
          <a:bodyPr/>
          <a:lstStyle/>
          <a:p>
            <a:r>
              <a:rPr lang="en-US"/>
              <a:t>Click to edit Master title style</a:t>
            </a:r>
            <a:endParaRPr lang="en-GB"/>
          </a:p>
        </p:txBody>
      </p:sp>
      <p:sp>
        <p:nvSpPr>
          <p:cNvPr id="29" name="Text Placeholder 22"/>
          <p:cNvSpPr>
            <a:spLocks noGrp="1"/>
          </p:cNvSpPr>
          <p:nvPr>
            <p:ph type="body" sz="quarter" idx="55" hasCustomPrompt="1"/>
          </p:nvPr>
        </p:nvSpPr>
        <p:spPr>
          <a:xfrm>
            <a:off x="5925053" y="3573934"/>
            <a:ext cx="34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51" name="Text Placeholder 22"/>
          <p:cNvSpPr>
            <a:spLocks noGrp="1"/>
          </p:cNvSpPr>
          <p:nvPr>
            <p:ph type="body" sz="quarter" idx="67" hasCustomPrompt="1"/>
          </p:nvPr>
        </p:nvSpPr>
        <p:spPr>
          <a:xfrm>
            <a:off x="5924602" y="6093295"/>
            <a:ext cx="34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55" name="Text Placeholder 22"/>
          <p:cNvSpPr>
            <a:spLocks noGrp="1"/>
          </p:cNvSpPr>
          <p:nvPr>
            <p:ph type="body" sz="quarter" idx="71" hasCustomPrompt="1"/>
          </p:nvPr>
        </p:nvSpPr>
        <p:spPr>
          <a:xfrm>
            <a:off x="2252666" y="3573934"/>
            <a:ext cx="34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59" name="Text Placeholder 22"/>
          <p:cNvSpPr>
            <a:spLocks noGrp="1"/>
          </p:cNvSpPr>
          <p:nvPr>
            <p:ph type="body" sz="quarter" idx="75" hasCustomPrompt="1"/>
          </p:nvPr>
        </p:nvSpPr>
        <p:spPr>
          <a:xfrm>
            <a:off x="2252216" y="6093295"/>
            <a:ext cx="34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5" name="Text Placeholder 22"/>
          <p:cNvSpPr>
            <a:spLocks noGrp="1"/>
          </p:cNvSpPr>
          <p:nvPr>
            <p:ph type="body" sz="quarter" idx="49" hasCustomPrompt="1"/>
          </p:nvPr>
        </p:nvSpPr>
        <p:spPr>
          <a:xfrm>
            <a:off x="488950" y="1341438"/>
            <a:ext cx="1620000" cy="216000"/>
          </a:xfrm>
        </p:spPr>
        <p:txBody>
          <a:bodyPr/>
          <a:lstStyle>
            <a:lvl1pPr>
              <a:defRPr/>
            </a:lvl1pPr>
          </a:lstStyle>
          <a:p>
            <a:pPr lvl="0"/>
            <a:r>
              <a:rPr lang="en-US" dirty="0"/>
              <a:t>Title</a:t>
            </a:r>
          </a:p>
        </p:txBody>
      </p:sp>
      <p:sp>
        <p:nvSpPr>
          <p:cNvPr id="23" name="Text Placeholder 22"/>
          <p:cNvSpPr>
            <a:spLocks noGrp="1"/>
          </p:cNvSpPr>
          <p:nvPr>
            <p:ph type="body" sz="quarter" idx="48"/>
          </p:nvPr>
        </p:nvSpPr>
        <p:spPr>
          <a:xfrm>
            <a:off x="5925053" y="1341439"/>
            <a:ext cx="3492000" cy="216000"/>
          </a:xfrm>
        </p:spPr>
        <p:txBody>
          <a:bodyPr/>
          <a:lstStyle/>
          <a:p>
            <a:pPr lvl="0"/>
            <a:r>
              <a:rPr lang="en-US"/>
              <a:t>Click to edit Master text styles</a:t>
            </a:r>
          </a:p>
        </p:txBody>
      </p:sp>
      <p:sp>
        <p:nvSpPr>
          <p:cNvPr id="30" name="Text Placeholder 22"/>
          <p:cNvSpPr>
            <a:spLocks noGrp="1"/>
          </p:cNvSpPr>
          <p:nvPr>
            <p:ph type="body" sz="quarter" idx="68"/>
          </p:nvPr>
        </p:nvSpPr>
        <p:spPr>
          <a:xfrm>
            <a:off x="5925053" y="3860699"/>
            <a:ext cx="3492000" cy="216000"/>
          </a:xfrm>
        </p:spPr>
        <p:txBody>
          <a:bodyPr/>
          <a:lstStyle/>
          <a:p>
            <a:pPr lvl="0"/>
            <a:r>
              <a:rPr lang="en-US"/>
              <a:t>Click to edit Master text styles</a:t>
            </a:r>
          </a:p>
        </p:txBody>
      </p:sp>
      <p:sp>
        <p:nvSpPr>
          <p:cNvPr id="31" name="Text Placeholder 22"/>
          <p:cNvSpPr>
            <a:spLocks noGrp="1"/>
          </p:cNvSpPr>
          <p:nvPr>
            <p:ph type="body" sz="quarter" idx="76"/>
          </p:nvPr>
        </p:nvSpPr>
        <p:spPr>
          <a:xfrm>
            <a:off x="2252216" y="1341439"/>
            <a:ext cx="3492000" cy="216000"/>
          </a:xfrm>
        </p:spPr>
        <p:txBody>
          <a:bodyPr/>
          <a:lstStyle/>
          <a:p>
            <a:pPr lvl="0"/>
            <a:r>
              <a:rPr lang="en-US"/>
              <a:t>Click to edit Master text styles</a:t>
            </a:r>
          </a:p>
        </p:txBody>
      </p:sp>
      <p:sp>
        <p:nvSpPr>
          <p:cNvPr id="37" name="Text Placeholder 22"/>
          <p:cNvSpPr>
            <a:spLocks noGrp="1"/>
          </p:cNvSpPr>
          <p:nvPr>
            <p:ph type="body" sz="quarter" idx="77"/>
          </p:nvPr>
        </p:nvSpPr>
        <p:spPr>
          <a:xfrm>
            <a:off x="2252216" y="3860699"/>
            <a:ext cx="3492000" cy="216000"/>
          </a:xfrm>
        </p:spPr>
        <p:txBody>
          <a:bodyPr/>
          <a:lstStyle/>
          <a:p>
            <a:pPr lvl="0"/>
            <a:r>
              <a:rPr lang="en-US"/>
              <a:t>Click to edit Master text styles</a:t>
            </a:r>
          </a:p>
        </p:txBody>
      </p:sp>
      <p:sp>
        <p:nvSpPr>
          <p:cNvPr id="38"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al sheet">
    <p:spTree>
      <p:nvGrpSpPr>
        <p:cNvPr id="1" name=""/>
        <p:cNvGrpSpPr/>
        <p:nvPr/>
      </p:nvGrpSpPr>
      <p:grpSpPr>
        <a:xfrm>
          <a:off x="0" y="0"/>
          <a:ext cx="0" cy="0"/>
          <a:chOff x="0" y="0"/>
          <a:chExt cx="0" cy="0"/>
        </a:xfrm>
      </p:grpSpPr>
      <p:sp>
        <p:nvSpPr>
          <p:cNvPr id="14" name="Rectangle 13"/>
          <p:cNvSpPr/>
          <p:nvPr userDrawn="1"/>
        </p:nvSpPr>
        <p:spPr>
          <a:xfrm>
            <a:off x="488950" y="1339850"/>
            <a:ext cx="1619250" cy="489585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800" dirty="0" err="1">
              <a:latin typeface="Verdana" pitchFamily="34" charset="0"/>
            </a:endParaRPr>
          </a:p>
        </p:txBody>
      </p:sp>
      <p:sp>
        <p:nvSpPr>
          <p:cNvPr id="11" name="Text Placeholder 10"/>
          <p:cNvSpPr>
            <a:spLocks noGrp="1"/>
          </p:cNvSpPr>
          <p:nvPr>
            <p:ph type="body" sz="quarter" idx="63"/>
          </p:nvPr>
        </p:nvSpPr>
        <p:spPr>
          <a:xfrm>
            <a:off x="2252663" y="1339850"/>
            <a:ext cx="2628900" cy="4895850"/>
          </a:xfrm>
        </p:spPr>
        <p:txBody>
          <a:bodyPr/>
          <a:lstStyle>
            <a:lvl1pPr>
              <a:defRPr sz="900"/>
            </a:lvl1pPr>
            <a:lvl2pPr marL="0" indent="0">
              <a:buNone/>
              <a:defRPr sz="800"/>
            </a:lvl2pPr>
            <a:lvl3pPr marL="179388" indent="-179388">
              <a:buClr>
                <a:schemeClr val="bg2"/>
              </a:buClr>
              <a:buFont typeface="Arial" pitchFamily="34" charset="0"/>
              <a:buChar char="•"/>
              <a:defRPr sz="800"/>
            </a:lvl3pPr>
            <a:lvl4pPr marL="363538" indent="-182563">
              <a:buFont typeface="Verdana" pitchFamily="34" charset="0"/>
              <a:buChar char="–"/>
              <a:defRPr sz="800"/>
            </a:lvl4pPr>
            <a:lvl5pPr marL="539750" indent="-182563">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3" y="405607"/>
            <a:ext cx="8208000" cy="630000"/>
          </a:xfrm>
        </p:spPr>
        <p:txBody>
          <a:bodyPr/>
          <a:lstStyle/>
          <a:p>
            <a:r>
              <a:rPr lang="en-US"/>
              <a:t>Click to edit Master title style</a:t>
            </a:r>
            <a:endParaRPr lang="en-GB"/>
          </a:p>
        </p:txBody>
      </p:sp>
      <p:sp>
        <p:nvSpPr>
          <p:cNvPr id="13" name="Text Placeholder 10"/>
          <p:cNvSpPr>
            <a:spLocks noGrp="1"/>
          </p:cNvSpPr>
          <p:nvPr>
            <p:ph type="body" sz="quarter" idx="64"/>
          </p:nvPr>
        </p:nvSpPr>
        <p:spPr>
          <a:xfrm>
            <a:off x="5024441" y="1339850"/>
            <a:ext cx="2628900" cy="4895850"/>
          </a:xfrm>
        </p:spPr>
        <p:txBody>
          <a:bodyPr/>
          <a:lstStyle>
            <a:lvl1pPr>
              <a:defRPr sz="900"/>
            </a:lvl1pPr>
            <a:lvl2pPr marL="0" indent="0">
              <a:buNone/>
              <a:defRPr sz="800"/>
            </a:lvl2pPr>
            <a:lvl3pPr marL="179388" indent="-179388">
              <a:buClr>
                <a:schemeClr val="bg2"/>
              </a:buClr>
              <a:buFont typeface="Arial" pitchFamily="34" charset="0"/>
              <a:buChar char="•"/>
              <a:defRPr sz="800"/>
            </a:lvl3pPr>
            <a:lvl4pPr marL="363538" indent="-182563">
              <a:buFont typeface="Verdana" pitchFamily="34" charset="0"/>
              <a:buChar char="–"/>
              <a:defRPr sz="800"/>
            </a:lvl4pPr>
            <a:lvl5pPr marL="539750" indent="-182563">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Rectangle 14"/>
          <p:cNvSpPr/>
          <p:nvPr userDrawn="1"/>
        </p:nvSpPr>
        <p:spPr>
          <a:xfrm>
            <a:off x="7797800" y="1339850"/>
            <a:ext cx="1619250" cy="489585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800" dirty="0" err="1">
              <a:latin typeface="Verdana" pitchFamily="34" charset="0"/>
            </a:endParaRPr>
          </a:p>
        </p:txBody>
      </p:sp>
      <p:sp>
        <p:nvSpPr>
          <p:cNvPr id="8"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 Basic">
    <p:spTree>
      <p:nvGrpSpPr>
        <p:cNvPr id="1" name=""/>
        <p:cNvGrpSpPr/>
        <p:nvPr/>
      </p:nvGrpSpPr>
      <p:grpSpPr>
        <a:xfrm>
          <a:off x="0" y="0"/>
          <a:ext cx="0" cy="0"/>
          <a:chOff x="0" y="0"/>
          <a:chExt cx="0" cy="0"/>
        </a:xfrm>
      </p:grpSpPr>
      <p:sp>
        <p:nvSpPr>
          <p:cNvPr id="2" name="Title 1"/>
          <p:cNvSpPr>
            <a:spLocks noGrp="1"/>
          </p:cNvSpPr>
          <p:nvPr>
            <p:ph type="title"/>
          </p:nvPr>
        </p:nvSpPr>
        <p:spPr>
          <a:xfrm>
            <a:off x="1244600" y="405607"/>
            <a:ext cx="7452350" cy="630000"/>
          </a:xfrm>
        </p:spPr>
        <p:txBody>
          <a:bodyPr/>
          <a:lstStyle/>
          <a:p>
            <a:r>
              <a:rPr lang="en-US"/>
              <a:t>Click to edit Master title style</a:t>
            </a:r>
            <a:endParaRPr lang="en-GB" dirty="0"/>
          </a:p>
        </p:txBody>
      </p:sp>
      <p:sp>
        <p:nvSpPr>
          <p:cNvPr id="6" name="Text Placeholder 13"/>
          <p:cNvSpPr>
            <a:spLocks noGrp="1"/>
          </p:cNvSpPr>
          <p:nvPr>
            <p:ph type="body" sz="quarter" idx="10" hasCustomPrompt="1"/>
          </p:nvPr>
        </p:nvSpPr>
        <p:spPr>
          <a:xfrm>
            <a:off x="482602" y="405607"/>
            <a:ext cx="540001" cy="630000"/>
          </a:xfrm>
          <a:prstGeom prst="rect">
            <a:avLst/>
          </a:prstGeom>
          <a:solidFill>
            <a:schemeClr val="bg1">
              <a:lumMod val="95000"/>
            </a:schemeClr>
          </a:solidFill>
        </p:spPr>
        <p:txBody>
          <a:bodyPr lIns="72000" tIns="0" rIns="72000" anchor="ctr" anchorCtr="0"/>
          <a:lstStyle>
            <a:lvl1pPr algn="ctr">
              <a:defRPr sz="4400">
                <a:solidFill>
                  <a:schemeClr val="tx2"/>
                </a:solidFill>
                <a:latin typeface="Myriad Light" pitchFamily="2" charset="0"/>
              </a:defRPr>
            </a:lvl1pPr>
          </a:lstStyle>
          <a:p>
            <a:pPr lvl="0"/>
            <a:r>
              <a:rPr lang="en-US" dirty="0"/>
              <a:t>#</a:t>
            </a:r>
          </a:p>
        </p:txBody>
      </p:sp>
      <p:sp>
        <p:nvSpPr>
          <p:cNvPr id="10"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
        <p:nvSpPr>
          <p:cNvPr id="7" name="Content Placeholder 5"/>
          <p:cNvSpPr>
            <a:spLocks noGrp="1"/>
          </p:cNvSpPr>
          <p:nvPr>
            <p:ph sz="quarter" idx="69"/>
          </p:nvPr>
        </p:nvSpPr>
        <p:spPr>
          <a:xfrm>
            <a:off x="488951" y="1341288"/>
            <a:ext cx="8928100" cy="48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 Standard profile">
    <p:spTree>
      <p:nvGrpSpPr>
        <p:cNvPr id="1" name=""/>
        <p:cNvGrpSpPr/>
        <p:nvPr/>
      </p:nvGrpSpPr>
      <p:grpSpPr>
        <a:xfrm>
          <a:off x="0" y="0"/>
          <a:ext cx="0" cy="0"/>
          <a:chOff x="0" y="0"/>
          <a:chExt cx="0" cy="0"/>
        </a:xfrm>
      </p:grpSpPr>
      <p:sp>
        <p:nvSpPr>
          <p:cNvPr id="29" name="Content Placeholder 2"/>
          <p:cNvSpPr>
            <a:spLocks noGrp="1"/>
          </p:cNvSpPr>
          <p:nvPr>
            <p:ph sz="half" idx="31"/>
          </p:nvPr>
        </p:nvSpPr>
        <p:spPr>
          <a:xfrm>
            <a:off x="5025050" y="1557338"/>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Content Placeholder 2"/>
          <p:cNvSpPr>
            <a:spLocks noGrp="1"/>
          </p:cNvSpPr>
          <p:nvPr>
            <p:ph sz="half" idx="43"/>
          </p:nvPr>
        </p:nvSpPr>
        <p:spPr>
          <a:xfrm>
            <a:off x="5025050" y="4076699"/>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244600" y="405607"/>
            <a:ext cx="7452350" cy="630000"/>
          </a:xfrm>
        </p:spPr>
        <p:txBody>
          <a:bodyPr/>
          <a:lstStyle/>
          <a:p>
            <a:r>
              <a:rPr lang="en-US"/>
              <a:t>Click to edit Master title style</a:t>
            </a:r>
            <a:endParaRPr lang="en-GB" dirty="0"/>
          </a:p>
        </p:txBody>
      </p:sp>
      <p:sp>
        <p:nvSpPr>
          <p:cNvPr id="17" name="Text Placeholder 13"/>
          <p:cNvSpPr>
            <a:spLocks noGrp="1"/>
          </p:cNvSpPr>
          <p:nvPr>
            <p:ph type="body" sz="quarter" idx="10" hasCustomPrompt="1"/>
          </p:nvPr>
        </p:nvSpPr>
        <p:spPr>
          <a:xfrm>
            <a:off x="482602" y="405607"/>
            <a:ext cx="540001" cy="630000"/>
          </a:xfrm>
          <a:prstGeom prst="rect">
            <a:avLst/>
          </a:prstGeom>
          <a:solidFill>
            <a:schemeClr val="bg1">
              <a:lumMod val="95000"/>
            </a:schemeClr>
          </a:solidFill>
        </p:spPr>
        <p:txBody>
          <a:bodyPr lIns="72000" tIns="0" rIns="72000" anchor="ctr" anchorCtr="0"/>
          <a:lstStyle>
            <a:lvl1pPr algn="ctr">
              <a:defRPr sz="4400">
                <a:solidFill>
                  <a:schemeClr val="tx2"/>
                </a:solidFill>
                <a:latin typeface="Myriad Light" pitchFamily="2" charset="0"/>
              </a:defRPr>
            </a:lvl1pPr>
          </a:lstStyle>
          <a:p>
            <a:pPr lvl="0"/>
            <a:r>
              <a:rPr lang="en-US" dirty="0"/>
              <a:t>#</a:t>
            </a:r>
          </a:p>
        </p:txBody>
      </p:sp>
      <p:sp>
        <p:nvSpPr>
          <p:cNvPr id="30" name="Text Placeholder 22"/>
          <p:cNvSpPr>
            <a:spLocks noGrp="1"/>
          </p:cNvSpPr>
          <p:nvPr>
            <p:ph type="body" sz="quarter" idx="33" hasCustomPrompt="1"/>
          </p:nvPr>
        </p:nvSpPr>
        <p:spPr>
          <a:xfrm>
            <a:off x="5025050" y="3573934"/>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34" name="Text Placeholder 22"/>
          <p:cNvSpPr>
            <a:spLocks noGrp="1"/>
          </p:cNvSpPr>
          <p:nvPr>
            <p:ph type="body" sz="quarter" idx="44" hasCustomPrompt="1"/>
          </p:nvPr>
        </p:nvSpPr>
        <p:spPr>
          <a:xfrm>
            <a:off x="5025050" y="6093295"/>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19" name="Text Placeholder 22"/>
          <p:cNvSpPr>
            <a:spLocks noGrp="1"/>
          </p:cNvSpPr>
          <p:nvPr>
            <p:ph type="body" sz="quarter" idx="48"/>
          </p:nvPr>
        </p:nvSpPr>
        <p:spPr>
          <a:xfrm>
            <a:off x="5024437" y="1341439"/>
            <a:ext cx="4392000" cy="216000"/>
          </a:xfrm>
        </p:spPr>
        <p:txBody>
          <a:bodyPr/>
          <a:lstStyle/>
          <a:p>
            <a:pPr lvl="0"/>
            <a:r>
              <a:rPr lang="en-US"/>
              <a:t>Click to edit Master text styles</a:t>
            </a:r>
          </a:p>
        </p:txBody>
      </p:sp>
      <p:sp>
        <p:nvSpPr>
          <p:cNvPr id="21" name="Text Placeholder 22"/>
          <p:cNvSpPr>
            <a:spLocks noGrp="1"/>
          </p:cNvSpPr>
          <p:nvPr>
            <p:ph type="body" sz="quarter" idx="49"/>
          </p:nvPr>
        </p:nvSpPr>
        <p:spPr>
          <a:xfrm>
            <a:off x="5024437" y="3860800"/>
            <a:ext cx="4392000" cy="216000"/>
          </a:xfrm>
        </p:spPr>
        <p:txBody>
          <a:bodyPr/>
          <a:lstStyle/>
          <a:p>
            <a:pPr lvl="0"/>
            <a:r>
              <a:rPr lang="en-US"/>
              <a:t>Click to edit Master text styles</a:t>
            </a:r>
          </a:p>
        </p:txBody>
      </p:sp>
      <p:sp>
        <p:nvSpPr>
          <p:cNvPr id="23"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
        <p:nvSpPr>
          <p:cNvPr id="14" name="Content Placeholder 5"/>
          <p:cNvSpPr>
            <a:spLocks noGrp="1"/>
          </p:cNvSpPr>
          <p:nvPr>
            <p:ph sz="quarter" idx="69"/>
          </p:nvPr>
        </p:nvSpPr>
        <p:spPr>
          <a:xfrm>
            <a:off x="482604" y="1341288"/>
            <a:ext cx="4398963" cy="48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 Two boxes">
    <p:spTree>
      <p:nvGrpSpPr>
        <p:cNvPr id="1" name=""/>
        <p:cNvGrpSpPr/>
        <p:nvPr/>
      </p:nvGrpSpPr>
      <p:grpSpPr>
        <a:xfrm>
          <a:off x="0" y="0"/>
          <a:ext cx="0" cy="0"/>
          <a:chOff x="0" y="0"/>
          <a:chExt cx="0" cy="0"/>
        </a:xfrm>
      </p:grpSpPr>
      <p:sp>
        <p:nvSpPr>
          <p:cNvPr id="20" name="Content Placeholder 2"/>
          <p:cNvSpPr>
            <a:spLocks noGrp="1"/>
          </p:cNvSpPr>
          <p:nvPr>
            <p:ph sz="half" idx="31"/>
          </p:nvPr>
        </p:nvSpPr>
        <p:spPr>
          <a:xfrm>
            <a:off x="488951" y="1557338"/>
            <a:ext cx="89281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Content Placeholder 2"/>
          <p:cNvSpPr>
            <a:spLocks noGrp="1"/>
          </p:cNvSpPr>
          <p:nvPr>
            <p:ph sz="half" idx="43"/>
          </p:nvPr>
        </p:nvSpPr>
        <p:spPr>
          <a:xfrm>
            <a:off x="488951" y="4076699"/>
            <a:ext cx="89281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244600" y="405607"/>
            <a:ext cx="7452350" cy="630000"/>
          </a:xfrm>
        </p:spPr>
        <p:txBody>
          <a:bodyPr/>
          <a:lstStyle/>
          <a:p>
            <a:r>
              <a:rPr lang="en-US"/>
              <a:t>Click to edit Master title style</a:t>
            </a:r>
            <a:endParaRPr lang="en-GB"/>
          </a:p>
        </p:txBody>
      </p:sp>
      <p:sp>
        <p:nvSpPr>
          <p:cNvPr id="14" name="Text Placeholder 13"/>
          <p:cNvSpPr>
            <a:spLocks noGrp="1"/>
          </p:cNvSpPr>
          <p:nvPr>
            <p:ph type="body" sz="quarter" idx="10" hasCustomPrompt="1"/>
          </p:nvPr>
        </p:nvSpPr>
        <p:spPr>
          <a:xfrm>
            <a:off x="482602" y="405607"/>
            <a:ext cx="540001" cy="630000"/>
          </a:xfrm>
          <a:prstGeom prst="rect">
            <a:avLst/>
          </a:prstGeom>
          <a:solidFill>
            <a:schemeClr val="bg1">
              <a:lumMod val="95000"/>
            </a:schemeClr>
          </a:solidFill>
        </p:spPr>
        <p:txBody>
          <a:bodyPr lIns="72000" tIns="0" rIns="72000" anchor="ctr" anchorCtr="0"/>
          <a:lstStyle>
            <a:lvl1pPr algn="ctr">
              <a:defRPr sz="4400">
                <a:solidFill>
                  <a:schemeClr val="tx2"/>
                </a:solidFill>
                <a:latin typeface="Myriad Light" pitchFamily="2" charset="0"/>
              </a:defRPr>
            </a:lvl1pPr>
          </a:lstStyle>
          <a:p>
            <a:pPr lvl="0"/>
            <a:r>
              <a:rPr lang="en-US" dirty="0"/>
              <a:t>#</a:t>
            </a:r>
          </a:p>
        </p:txBody>
      </p:sp>
      <p:sp>
        <p:nvSpPr>
          <p:cNvPr id="22" name="Text Placeholder 22"/>
          <p:cNvSpPr>
            <a:spLocks noGrp="1"/>
          </p:cNvSpPr>
          <p:nvPr>
            <p:ph type="body" sz="quarter" idx="33" hasCustomPrompt="1"/>
          </p:nvPr>
        </p:nvSpPr>
        <p:spPr>
          <a:xfrm>
            <a:off x="488951" y="3573934"/>
            <a:ext cx="89281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31" name="Text Placeholder 22"/>
          <p:cNvSpPr>
            <a:spLocks noGrp="1"/>
          </p:cNvSpPr>
          <p:nvPr>
            <p:ph type="body" sz="quarter" idx="44" hasCustomPrompt="1"/>
          </p:nvPr>
        </p:nvSpPr>
        <p:spPr>
          <a:xfrm>
            <a:off x="488951" y="6093295"/>
            <a:ext cx="89281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13" name="Text Placeholder 22"/>
          <p:cNvSpPr>
            <a:spLocks noGrp="1"/>
          </p:cNvSpPr>
          <p:nvPr>
            <p:ph type="body" sz="quarter" idx="49"/>
          </p:nvPr>
        </p:nvSpPr>
        <p:spPr>
          <a:xfrm>
            <a:off x="488950" y="1341439"/>
            <a:ext cx="8928000" cy="216000"/>
          </a:xfrm>
        </p:spPr>
        <p:txBody>
          <a:bodyPr/>
          <a:lstStyle/>
          <a:p>
            <a:pPr lvl="0"/>
            <a:r>
              <a:rPr lang="en-US"/>
              <a:t>Click to edit Master text styles</a:t>
            </a:r>
          </a:p>
        </p:txBody>
      </p:sp>
      <p:sp>
        <p:nvSpPr>
          <p:cNvPr id="17" name="Text Placeholder 22"/>
          <p:cNvSpPr>
            <a:spLocks noGrp="1"/>
          </p:cNvSpPr>
          <p:nvPr>
            <p:ph type="body" sz="quarter" idx="50"/>
          </p:nvPr>
        </p:nvSpPr>
        <p:spPr>
          <a:xfrm>
            <a:off x="488950" y="3860800"/>
            <a:ext cx="8928000" cy="216000"/>
          </a:xfrm>
        </p:spPr>
        <p:txBody>
          <a:bodyPr/>
          <a:lstStyle/>
          <a:p>
            <a:pPr lvl="0"/>
            <a:r>
              <a:rPr lang="en-US"/>
              <a:t>Click to edit Master text styles</a:t>
            </a:r>
          </a:p>
        </p:txBody>
      </p:sp>
      <p:sp>
        <p:nvSpPr>
          <p:cNvPr id="19"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
        <p:nvSpPr>
          <p:cNvPr id="6" name="Content Placeholder 5"/>
          <p:cNvSpPr>
            <a:spLocks noGrp="1"/>
          </p:cNvSpPr>
          <p:nvPr>
            <p:ph sz="quarter" idx="34"/>
          </p:nvPr>
        </p:nvSpPr>
        <p:spPr>
          <a:xfrm>
            <a:off x="489053" y="1341288"/>
            <a:ext cx="8928000" cy="48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 Four boxes">
    <p:spTree>
      <p:nvGrpSpPr>
        <p:cNvPr id="1" name=""/>
        <p:cNvGrpSpPr/>
        <p:nvPr/>
      </p:nvGrpSpPr>
      <p:grpSpPr>
        <a:xfrm>
          <a:off x="0" y="0"/>
          <a:ext cx="0" cy="0"/>
          <a:chOff x="0" y="0"/>
          <a:chExt cx="0" cy="0"/>
        </a:xfrm>
      </p:grpSpPr>
      <p:sp>
        <p:nvSpPr>
          <p:cNvPr id="25" name="Content Placeholder 2"/>
          <p:cNvSpPr>
            <a:spLocks noGrp="1"/>
          </p:cNvSpPr>
          <p:nvPr>
            <p:ph sz="half" idx="31"/>
          </p:nvPr>
        </p:nvSpPr>
        <p:spPr>
          <a:xfrm>
            <a:off x="5024437" y="1557338"/>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6" name="Content Placeholder 2"/>
          <p:cNvSpPr>
            <a:spLocks noGrp="1"/>
          </p:cNvSpPr>
          <p:nvPr>
            <p:ph sz="half" idx="51"/>
          </p:nvPr>
        </p:nvSpPr>
        <p:spPr>
          <a:xfrm>
            <a:off x="5024437" y="4076699"/>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0" name="Content Placeholder 2"/>
          <p:cNvSpPr>
            <a:spLocks noGrp="1"/>
          </p:cNvSpPr>
          <p:nvPr>
            <p:ph sz="half" idx="55"/>
          </p:nvPr>
        </p:nvSpPr>
        <p:spPr>
          <a:xfrm>
            <a:off x="488950" y="1557337"/>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4" name="Content Placeholder 2"/>
          <p:cNvSpPr>
            <a:spLocks noGrp="1"/>
          </p:cNvSpPr>
          <p:nvPr>
            <p:ph sz="half" idx="59"/>
          </p:nvPr>
        </p:nvSpPr>
        <p:spPr>
          <a:xfrm>
            <a:off x="488950" y="4076698"/>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244600" y="405607"/>
            <a:ext cx="7452350" cy="630000"/>
          </a:xfrm>
        </p:spPr>
        <p:txBody>
          <a:bodyPr/>
          <a:lstStyle/>
          <a:p>
            <a:r>
              <a:rPr lang="en-US"/>
              <a:t>Click to edit Master title style</a:t>
            </a:r>
            <a:endParaRPr lang="en-GB"/>
          </a:p>
        </p:txBody>
      </p:sp>
      <p:sp>
        <p:nvSpPr>
          <p:cNvPr id="29" name="Text Placeholder 13"/>
          <p:cNvSpPr>
            <a:spLocks noGrp="1"/>
          </p:cNvSpPr>
          <p:nvPr>
            <p:ph type="body" sz="quarter" idx="10" hasCustomPrompt="1"/>
          </p:nvPr>
        </p:nvSpPr>
        <p:spPr>
          <a:xfrm>
            <a:off x="482602" y="405607"/>
            <a:ext cx="540001" cy="630000"/>
          </a:xfrm>
          <a:prstGeom prst="rect">
            <a:avLst/>
          </a:prstGeom>
          <a:solidFill>
            <a:schemeClr val="bg1">
              <a:lumMod val="95000"/>
            </a:schemeClr>
          </a:solidFill>
        </p:spPr>
        <p:txBody>
          <a:bodyPr lIns="72000" tIns="0" rIns="72000" anchor="ctr" anchorCtr="0"/>
          <a:lstStyle>
            <a:lvl1pPr algn="ctr">
              <a:defRPr sz="4400">
                <a:solidFill>
                  <a:schemeClr val="tx2"/>
                </a:solidFill>
                <a:latin typeface="Myriad Light" pitchFamily="2" charset="0"/>
              </a:defRPr>
            </a:lvl1pPr>
          </a:lstStyle>
          <a:p>
            <a:pPr lvl="0"/>
            <a:r>
              <a:rPr lang="en-US" dirty="0"/>
              <a:t>#</a:t>
            </a:r>
          </a:p>
        </p:txBody>
      </p:sp>
      <p:sp>
        <p:nvSpPr>
          <p:cNvPr id="26" name="Text Placeholder 22"/>
          <p:cNvSpPr>
            <a:spLocks noGrp="1"/>
          </p:cNvSpPr>
          <p:nvPr>
            <p:ph type="body" sz="quarter" idx="33" hasCustomPrompt="1"/>
          </p:nvPr>
        </p:nvSpPr>
        <p:spPr>
          <a:xfrm>
            <a:off x="5024437" y="3573934"/>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47" name="Text Placeholder 22"/>
          <p:cNvSpPr>
            <a:spLocks noGrp="1"/>
          </p:cNvSpPr>
          <p:nvPr>
            <p:ph type="body" sz="quarter" idx="52" hasCustomPrompt="1"/>
          </p:nvPr>
        </p:nvSpPr>
        <p:spPr>
          <a:xfrm>
            <a:off x="5024437" y="6093295"/>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51" name="Text Placeholder 22"/>
          <p:cNvSpPr>
            <a:spLocks noGrp="1"/>
          </p:cNvSpPr>
          <p:nvPr>
            <p:ph type="body" sz="quarter" idx="56" hasCustomPrompt="1"/>
          </p:nvPr>
        </p:nvSpPr>
        <p:spPr>
          <a:xfrm>
            <a:off x="488950" y="3573933"/>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55" name="Text Placeholder 22"/>
          <p:cNvSpPr>
            <a:spLocks noGrp="1"/>
          </p:cNvSpPr>
          <p:nvPr>
            <p:ph type="body" sz="quarter" idx="60" hasCustomPrompt="1"/>
          </p:nvPr>
        </p:nvSpPr>
        <p:spPr>
          <a:xfrm>
            <a:off x="488950" y="6093294"/>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3" name="Text Placeholder 22"/>
          <p:cNvSpPr>
            <a:spLocks noGrp="1"/>
          </p:cNvSpPr>
          <p:nvPr>
            <p:ph type="body" sz="quarter" idx="61"/>
          </p:nvPr>
        </p:nvSpPr>
        <p:spPr>
          <a:xfrm>
            <a:off x="5024437" y="1341439"/>
            <a:ext cx="4392000" cy="216000"/>
          </a:xfrm>
        </p:spPr>
        <p:txBody>
          <a:bodyPr/>
          <a:lstStyle/>
          <a:p>
            <a:pPr lvl="0"/>
            <a:r>
              <a:rPr lang="en-US"/>
              <a:t>Click to edit Master text styles</a:t>
            </a:r>
          </a:p>
        </p:txBody>
      </p:sp>
      <p:sp>
        <p:nvSpPr>
          <p:cNvPr id="27" name="Text Placeholder 22"/>
          <p:cNvSpPr>
            <a:spLocks noGrp="1"/>
          </p:cNvSpPr>
          <p:nvPr>
            <p:ph type="body" sz="quarter" idx="49"/>
          </p:nvPr>
        </p:nvSpPr>
        <p:spPr>
          <a:xfrm>
            <a:off x="5024437" y="3860800"/>
            <a:ext cx="4392000" cy="216000"/>
          </a:xfrm>
        </p:spPr>
        <p:txBody>
          <a:bodyPr/>
          <a:lstStyle/>
          <a:p>
            <a:pPr lvl="0"/>
            <a:r>
              <a:rPr lang="en-US"/>
              <a:t>Click to edit Master text styles</a:t>
            </a:r>
          </a:p>
        </p:txBody>
      </p:sp>
      <p:sp>
        <p:nvSpPr>
          <p:cNvPr id="32" name="Text Placeholder 22"/>
          <p:cNvSpPr>
            <a:spLocks noGrp="1"/>
          </p:cNvSpPr>
          <p:nvPr>
            <p:ph type="body" sz="quarter" idx="62"/>
          </p:nvPr>
        </p:nvSpPr>
        <p:spPr>
          <a:xfrm>
            <a:off x="488950" y="1341439"/>
            <a:ext cx="4392000" cy="216000"/>
          </a:xfrm>
        </p:spPr>
        <p:txBody>
          <a:bodyPr/>
          <a:lstStyle/>
          <a:p>
            <a:pPr lvl="0"/>
            <a:r>
              <a:rPr lang="en-US"/>
              <a:t>Click to edit Master text styles</a:t>
            </a:r>
          </a:p>
        </p:txBody>
      </p:sp>
      <p:sp>
        <p:nvSpPr>
          <p:cNvPr id="33" name="Text Placeholder 22"/>
          <p:cNvSpPr>
            <a:spLocks noGrp="1"/>
          </p:cNvSpPr>
          <p:nvPr>
            <p:ph type="body" sz="quarter" idx="63"/>
          </p:nvPr>
        </p:nvSpPr>
        <p:spPr>
          <a:xfrm>
            <a:off x="488950" y="3860800"/>
            <a:ext cx="4392000" cy="216000"/>
          </a:xfrm>
        </p:spPr>
        <p:txBody>
          <a:bodyPr/>
          <a:lstStyle/>
          <a:p>
            <a:pPr lvl="0"/>
            <a:r>
              <a:rPr lang="en-US"/>
              <a:t>Click to edit Master text styles</a:t>
            </a:r>
          </a:p>
        </p:txBody>
      </p:sp>
      <p:sp>
        <p:nvSpPr>
          <p:cNvPr id="34"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 Six boxes">
    <p:spTree>
      <p:nvGrpSpPr>
        <p:cNvPr id="1" name=""/>
        <p:cNvGrpSpPr/>
        <p:nvPr/>
      </p:nvGrpSpPr>
      <p:grpSpPr>
        <a:xfrm>
          <a:off x="0" y="0"/>
          <a:ext cx="0" cy="0"/>
          <a:chOff x="0" y="0"/>
          <a:chExt cx="0" cy="0"/>
        </a:xfrm>
      </p:grpSpPr>
      <p:sp>
        <p:nvSpPr>
          <p:cNvPr id="34" name="Content Placeholder 2"/>
          <p:cNvSpPr>
            <a:spLocks noGrp="1"/>
          </p:cNvSpPr>
          <p:nvPr>
            <p:ph sz="half" idx="31"/>
          </p:nvPr>
        </p:nvSpPr>
        <p:spPr>
          <a:xfrm>
            <a:off x="6537327" y="1557338"/>
            <a:ext cx="2879726"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Content Placeholder 2"/>
          <p:cNvSpPr>
            <a:spLocks noGrp="1"/>
          </p:cNvSpPr>
          <p:nvPr>
            <p:ph sz="half" idx="58"/>
          </p:nvPr>
        </p:nvSpPr>
        <p:spPr>
          <a:xfrm>
            <a:off x="3513138" y="1557338"/>
            <a:ext cx="2879726"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Content Placeholder 2"/>
          <p:cNvSpPr>
            <a:spLocks noGrp="1"/>
          </p:cNvSpPr>
          <p:nvPr>
            <p:ph sz="half" idx="62"/>
          </p:nvPr>
        </p:nvSpPr>
        <p:spPr>
          <a:xfrm>
            <a:off x="488952" y="1557338"/>
            <a:ext cx="2879726"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5" name="Content Placeholder 2"/>
          <p:cNvSpPr>
            <a:spLocks noGrp="1"/>
          </p:cNvSpPr>
          <p:nvPr>
            <p:ph sz="half" idx="66"/>
          </p:nvPr>
        </p:nvSpPr>
        <p:spPr>
          <a:xfrm>
            <a:off x="6536876" y="4076699"/>
            <a:ext cx="2879726"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9" name="Content Placeholder 2"/>
          <p:cNvSpPr>
            <a:spLocks noGrp="1"/>
          </p:cNvSpPr>
          <p:nvPr>
            <p:ph sz="half" idx="70"/>
          </p:nvPr>
        </p:nvSpPr>
        <p:spPr>
          <a:xfrm>
            <a:off x="3512693" y="4076699"/>
            <a:ext cx="2879726"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3" name="Content Placeholder 2"/>
          <p:cNvSpPr>
            <a:spLocks noGrp="1"/>
          </p:cNvSpPr>
          <p:nvPr>
            <p:ph sz="half" idx="74"/>
          </p:nvPr>
        </p:nvSpPr>
        <p:spPr>
          <a:xfrm>
            <a:off x="488505" y="4076699"/>
            <a:ext cx="2879726"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244600" y="405607"/>
            <a:ext cx="7451904" cy="630000"/>
          </a:xfrm>
        </p:spPr>
        <p:txBody>
          <a:bodyPr/>
          <a:lstStyle/>
          <a:p>
            <a:r>
              <a:rPr lang="en-US"/>
              <a:t>Click to edit Master title style</a:t>
            </a:r>
            <a:endParaRPr lang="en-GB" dirty="0"/>
          </a:p>
        </p:txBody>
      </p:sp>
      <p:sp>
        <p:nvSpPr>
          <p:cNvPr id="43" name="Text Placeholder 13"/>
          <p:cNvSpPr>
            <a:spLocks noGrp="1"/>
          </p:cNvSpPr>
          <p:nvPr>
            <p:ph type="body" sz="quarter" idx="10" hasCustomPrompt="1"/>
          </p:nvPr>
        </p:nvSpPr>
        <p:spPr>
          <a:xfrm>
            <a:off x="482602" y="405607"/>
            <a:ext cx="540001" cy="630000"/>
          </a:xfrm>
          <a:prstGeom prst="rect">
            <a:avLst/>
          </a:prstGeom>
          <a:solidFill>
            <a:schemeClr val="bg1">
              <a:lumMod val="95000"/>
            </a:schemeClr>
          </a:solidFill>
        </p:spPr>
        <p:txBody>
          <a:bodyPr lIns="72000" tIns="0" rIns="72000" anchor="ctr" anchorCtr="0"/>
          <a:lstStyle>
            <a:lvl1pPr algn="ctr">
              <a:defRPr sz="4400">
                <a:solidFill>
                  <a:schemeClr val="tx2"/>
                </a:solidFill>
                <a:latin typeface="Myriad Light" pitchFamily="2" charset="0"/>
              </a:defRPr>
            </a:lvl1pPr>
          </a:lstStyle>
          <a:p>
            <a:pPr lvl="0"/>
            <a:r>
              <a:rPr lang="en-US" dirty="0"/>
              <a:t>#</a:t>
            </a:r>
          </a:p>
        </p:txBody>
      </p:sp>
      <p:sp>
        <p:nvSpPr>
          <p:cNvPr id="35" name="Text Placeholder 22"/>
          <p:cNvSpPr>
            <a:spLocks noGrp="1"/>
          </p:cNvSpPr>
          <p:nvPr>
            <p:ph type="body" sz="quarter" idx="53" hasCustomPrompt="1"/>
          </p:nvPr>
        </p:nvSpPr>
        <p:spPr>
          <a:xfrm>
            <a:off x="6537327" y="3573934"/>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39" name="Text Placeholder 22"/>
          <p:cNvSpPr>
            <a:spLocks noGrp="1"/>
          </p:cNvSpPr>
          <p:nvPr>
            <p:ph type="body" sz="quarter" idx="59" hasCustomPrompt="1"/>
          </p:nvPr>
        </p:nvSpPr>
        <p:spPr>
          <a:xfrm>
            <a:off x="3513138" y="3573934"/>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44" name="Text Placeholder 22"/>
          <p:cNvSpPr>
            <a:spLocks noGrp="1"/>
          </p:cNvSpPr>
          <p:nvPr>
            <p:ph type="body" sz="quarter" idx="63" hasCustomPrompt="1"/>
          </p:nvPr>
        </p:nvSpPr>
        <p:spPr>
          <a:xfrm>
            <a:off x="488952" y="3573934"/>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56" name="Text Placeholder 22"/>
          <p:cNvSpPr>
            <a:spLocks noGrp="1"/>
          </p:cNvSpPr>
          <p:nvPr>
            <p:ph type="body" sz="quarter" idx="67" hasCustomPrompt="1"/>
          </p:nvPr>
        </p:nvSpPr>
        <p:spPr>
          <a:xfrm>
            <a:off x="6536876" y="6093295"/>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60" name="Text Placeholder 22"/>
          <p:cNvSpPr>
            <a:spLocks noGrp="1"/>
          </p:cNvSpPr>
          <p:nvPr>
            <p:ph type="body" sz="quarter" idx="71" hasCustomPrompt="1"/>
          </p:nvPr>
        </p:nvSpPr>
        <p:spPr>
          <a:xfrm>
            <a:off x="3512693" y="6093295"/>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64" name="Text Placeholder 22"/>
          <p:cNvSpPr>
            <a:spLocks noGrp="1"/>
          </p:cNvSpPr>
          <p:nvPr>
            <p:ph type="body" sz="quarter" idx="75" hasCustomPrompt="1"/>
          </p:nvPr>
        </p:nvSpPr>
        <p:spPr>
          <a:xfrm>
            <a:off x="488505" y="6093295"/>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32" name="Text Placeholder 22"/>
          <p:cNvSpPr>
            <a:spLocks noGrp="1"/>
          </p:cNvSpPr>
          <p:nvPr>
            <p:ph type="body" sz="quarter" idx="49"/>
          </p:nvPr>
        </p:nvSpPr>
        <p:spPr>
          <a:xfrm>
            <a:off x="488949" y="1341439"/>
            <a:ext cx="2880001" cy="216000"/>
          </a:xfrm>
        </p:spPr>
        <p:txBody>
          <a:bodyPr/>
          <a:lstStyle/>
          <a:p>
            <a:pPr lvl="0"/>
            <a:r>
              <a:rPr lang="en-US"/>
              <a:t>Click to edit Master text styles</a:t>
            </a:r>
          </a:p>
        </p:txBody>
      </p:sp>
      <p:sp>
        <p:nvSpPr>
          <p:cNvPr id="36" name="Text Placeholder 22"/>
          <p:cNvSpPr>
            <a:spLocks noGrp="1"/>
          </p:cNvSpPr>
          <p:nvPr>
            <p:ph type="body" sz="quarter" idx="48"/>
          </p:nvPr>
        </p:nvSpPr>
        <p:spPr>
          <a:xfrm>
            <a:off x="6536778" y="1341439"/>
            <a:ext cx="2880001" cy="216000"/>
          </a:xfrm>
        </p:spPr>
        <p:txBody>
          <a:bodyPr/>
          <a:lstStyle/>
          <a:p>
            <a:pPr lvl="0"/>
            <a:r>
              <a:rPr lang="en-US"/>
              <a:t>Click to edit Master text styles</a:t>
            </a:r>
          </a:p>
        </p:txBody>
      </p:sp>
      <p:sp>
        <p:nvSpPr>
          <p:cNvPr id="40" name="Text Placeholder 22"/>
          <p:cNvSpPr>
            <a:spLocks noGrp="1"/>
          </p:cNvSpPr>
          <p:nvPr>
            <p:ph type="body" sz="quarter" idx="80"/>
          </p:nvPr>
        </p:nvSpPr>
        <p:spPr>
          <a:xfrm>
            <a:off x="3512863" y="1341439"/>
            <a:ext cx="2880001" cy="216000"/>
          </a:xfrm>
        </p:spPr>
        <p:txBody>
          <a:bodyPr/>
          <a:lstStyle/>
          <a:p>
            <a:pPr lvl="0"/>
            <a:r>
              <a:rPr lang="en-US"/>
              <a:t>Click to edit Master text styles</a:t>
            </a:r>
          </a:p>
        </p:txBody>
      </p:sp>
      <p:sp>
        <p:nvSpPr>
          <p:cNvPr id="49" name="Text Placeholder 22"/>
          <p:cNvSpPr>
            <a:spLocks noGrp="1"/>
          </p:cNvSpPr>
          <p:nvPr>
            <p:ph type="body" sz="quarter" idx="81"/>
          </p:nvPr>
        </p:nvSpPr>
        <p:spPr>
          <a:xfrm>
            <a:off x="488949" y="3860800"/>
            <a:ext cx="2880001" cy="216000"/>
          </a:xfrm>
        </p:spPr>
        <p:txBody>
          <a:bodyPr/>
          <a:lstStyle/>
          <a:p>
            <a:pPr lvl="0"/>
            <a:r>
              <a:rPr lang="en-US"/>
              <a:t>Click to edit Master text styles</a:t>
            </a:r>
          </a:p>
        </p:txBody>
      </p:sp>
      <p:sp>
        <p:nvSpPr>
          <p:cNvPr id="50" name="Text Placeholder 22"/>
          <p:cNvSpPr>
            <a:spLocks noGrp="1"/>
          </p:cNvSpPr>
          <p:nvPr>
            <p:ph type="body" sz="quarter" idx="82"/>
          </p:nvPr>
        </p:nvSpPr>
        <p:spPr>
          <a:xfrm>
            <a:off x="6536778" y="3860800"/>
            <a:ext cx="2880001" cy="216000"/>
          </a:xfrm>
        </p:spPr>
        <p:txBody>
          <a:bodyPr/>
          <a:lstStyle/>
          <a:p>
            <a:pPr lvl="0"/>
            <a:r>
              <a:rPr lang="en-US"/>
              <a:t>Click to edit Master text styles</a:t>
            </a:r>
          </a:p>
        </p:txBody>
      </p:sp>
      <p:sp>
        <p:nvSpPr>
          <p:cNvPr id="51" name="Text Placeholder 22"/>
          <p:cNvSpPr>
            <a:spLocks noGrp="1"/>
          </p:cNvSpPr>
          <p:nvPr>
            <p:ph type="body" sz="quarter" idx="83"/>
          </p:nvPr>
        </p:nvSpPr>
        <p:spPr>
          <a:xfrm>
            <a:off x="3512863" y="3860800"/>
            <a:ext cx="2880001" cy="216000"/>
          </a:xfrm>
        </p:spPr>
        <p:txBody>
          <a:bodyPr/>
          <a:lstStyle/>
          <a:p>
            <a:pPr lvl="0"/>
            <a:r>
              <a:rPr lang="en-US"/>
              <a:t>Click to edit Master text styles</a:t>
            </a:r>
          </a:p>
        </p:txBody>
      </p:sp>
      <p:sp>
        <p:nvSpPr>
          <p:cNvPr id="52"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B] Basic">
    <p:spTree>
      <p:nvGrpSpPr>
        <p:cNvPr id="1" name=""/>
        <p:cNvGrpSpPr/>
        <p:nvPr/>
      </p:nvGrpSpPr>
      <p:grpSpPr>
        <a:xfrm>
          <a:off x="0" y="0"/>
          <a:ext cx="0" cy="0"/>
          <a:chOff x="0" y="0"/>
          <a:chExt cx="0" cy="0"/>
        </a:xfrm>
      </p:grpSpPr>
      <p:sp>
        <p:nvSpPr>
          <p:cNvPr id="12" name="Text Placeholder 12"/>
          <p:cNvSpPr>
            <a:spLocks noGrp="1"/>
          </p:cNvSpPr>
          <p:nvPr>
            <p:ph type="body" sz="quarter" idx="34"/>
          </p:nvPr>
        </p:nvSpPr>
        <p:spPr>
          <a:xfrm>
            <a:off x="482603" y="1557338"/>
            <a:ext cx="1620000" cy="4679950"/>
          </a:xfrm>
          <a:solidFill>
            <a:schemeClr val="bg1">
              <a:lumMod val="95000"/>
            </a:schemeClr>
          </a:solidFill>
        </p:spPr>
        <p:txBody>
          <a:bodyPr lIns="72000" tIns="36000" rIns="72000" bIns="36000"/>
          <a:lstStyle>
            <a:lvl1pPr>
              <a:defRPr sz="900" i="1">
                <a:solidFill>
                  <a:srgbClr val="DF6822"/>
                </a:solidFill>
              </a:defRPr>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244600" y="405607"/>
            <a:ext cx="7452350" cy="630000"/>
          </a:xfrm>
        </p:spPr>
        <p:txBody>
          <a:bodyPr/>
          <a:lstStyle/>
          <a:p>
            <a:r>
              <a:rPr lang="en-US"/>
              <a:t>Click to edit Master title style</a:t>
            </a:r>
            <a:endParaRPr lang="en-GB" dirty="0"/>
          </a:p>
        </p:txBody>
      </p:sp>
      <p:sp>
        <p:nvSpPr>
          <p:cNvPr id="10" name="Text Placeholder 13"/>
          <p:cNvSpPr>
            <a:spLocks noGrp="1"/>
          </p:cNvSpPr>
          <p:nvPr>
            <p:ph type="body" sz="quarter" idx="10" hasCustomPrompt="1"/>
          </p:nvPr>
        </p:nvSpPr>
        <p:spPr>
          <a:xfrm>
            <a:off x="482602" y="405607"/>
            <a:ext cx="540001" cy="630000"/>
          </a:xfrm>
          <a:prstGeom prst="rect">
            <a:avLst/>
          </a:prstGeom>
          <a:solidFill>
            <a:schemeClr val="bg1">
              <a:lumMod val="95000"/>
            </a:schemeClr>
          </a:solidFill>
        </p:spPr>
        <p:txBody>
          <a:bodyPr lIns="72000" tIns="0" rIns="72000" anchor="ctr" anchorCtr="0"/>
          <a:lstStyle>
            <a:lvl1pPr algn="ctr">
              <a:defRPr sz="4400">
                <a:solidFill>
                  <a:schemeClr val="tx2"/>
                </a:solidFill>
                <a:latin typeface="Myriad Light" pitchFamily="2" charset="0"/>
              </a:defRPr>
            </a:lvl1pPr>
          </a:lstStyle>
          <a:p>
            <a:pPr lvl="0"/>
            <a:r>
              <a:rPr lang="en-US" dirty="0"/>
              <a:t>#</a:t>
            </a:r>
          </a:p>
        </p:txBody>
      </p:sp>
      <p:sp>
        <p:nvSpPr>
          <p:cNvPr id="13" name="Text Placeholder 22"/>
          <p:cNvSpPr>
            <a:spLocks noGrp="1"/>
          </p:cNvSpPr>
          <p:nvPr>
            <p:ph type="body" sz="quarter" idx="49" hasCustomPrompt="1"/>
          </p:nvPr>
        </p:nvSpPr>
        <p:spPr>
          <a:xfrm>
            <a:off x="488950" y="1341438"/>
            <a:ext cx="1620000" cy="216000"/>
          </a:xfrm>
        </p:spPr>
        <p:txBody>
          <a:bodyPr/>
          <a:lstStyle>
            <a:lvl1pPr>
              <a:defRPr/>
            </a:lvl1pPr>
          </a:lstStyle>
          <a:p>
            <a:pPr lvl="0"/>
            <a:r>
              <a:rPr lang="en-US" dirty="0"/>
              <a:t>Title</a:t>
            </a:r>
          </a:p>
        </p:txBody>
      </p:sp>
      <p:sp>
        <p:nvSpPr>
          <p:cNvPr id="17"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
        <p:nvSpPr>
          <p:cNvPr id="11" name="Content Placeholder 5"/>
          <p:cNvSpPr>
            <a:spLocks noGrp="1"/>
          </p:cNvSpPr>
          <p:nvPr>
            <p:ph sz="quarter" idx="69"/>
          </p:nvPr>
        </p:nvSpPr>
        <p:spPr>
          <a:xfrm>
            <a:off x="2252665" y="1341288"/>
            <a:ext cx="7164387" cy="48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B] standard profile">
    <p:spTree>
      <p:nvGrpSpPr>
        <p:cNvPr id="1" name=""/>
        <p:cNvGrpSpPr/>
        <p:nvPr/>
      </p:nvGrpSpPr>
      <p:grpSpPr>
        <a:xfrm>
          <a:off x="0" y="0"/>
          <a:ext cx="0" cy="0"/>
          <a:chOff x="0" y="0"/>
          <a:chExt cx="0" cy="0"/>
        </a:xfrm>
      </p:grpSpPr>
      <p:sp>
        <p:nvSpPr>
          <p:cNvPr id="20" name="Text Placeholder 12"/>
          <p:cNvSpPr>
            <a:spLocks noGrp="1"/>
          </p:cNvSpPr>
          <p:nvPr>
            <p:ph type="body" sz="quarter" idx="36"/>
          </p:nvPr>
        </p:nvSpPr>
        <p:spPr>
          <a:xfrm>
            <a:off x="482603" y="1557338"/>
            <a:ext cx="1620000" cy="4679950"/>
          </a:xfrm>
          <a:solidFill>
            <a:schemeClr val="bg1">
              <a:lumMod val="95000"/>
            </a:schemeClr>
          </a:solidFill>
        </p:spPr>
        <p:txBody>
          <a:bodyPr lIns="72000" tIns="36000" rIns="72000" bIns="36000"/>
          <a:lstStyle>
            <a:lvl1pPr>
              <a:defRPr sz="900" i="1">
                <a:solidFill>
                  <a:srgbClr val="DF6822"/>
                </a:solidFill>
              </a:defRPr>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Content Placeholder 2"/>
          <p:cNvSpPr>
            <a:spLocks noGrp="1"/>
          </p:cNvSpPr>
          <p:nvPr>
            <p:ph sz="half" idx="31"/>
          </p:nvPr>
        </p:nvSpPr>
        <p:spPr>
          <a:xfrm>
            <a:off x="5924602" y="1557338"/>
            <a:ext cx="3492000"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Content Placeholder 2"/>
          <p:cNvSpPr>
            <a:spLocks noGrp="1"/>
          </p:cNvSpPr>
          <p:nvPr>
            <p:ph sz="half" idx="66"/>
          </p:nvPr>
        </p:nvSpPr>
        <p:spPr>
          <a:xfrm>
            <a:off x="5924602" y="4076699"/>
            <a:ext cx="3492000"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244600" y="405607"/>
            <a:ext cx="7452350" cy="630000"/>
          </a:xfrm>
        </p:spPr>
        <p:txBody>
          <a:bodyPr/>
          <a:lstStyle/>
          <a:p>
            <a:r>
              <a:rPr lang="en-US"/>
              <a:t>Click to edit Master title style</a:t>
            </a:r>
            <a:endParaRPr lang="en-GB" dirty="0"/>
          </a:p>
        </p:txBody>
      </p:sp>
      <p:sp>
        <p:nvSpPr>
          <p:cNvPr id="16" name="Text Placeholder 13"/>
          <p:cNvSpPr>
            <a:spLocks noGrp="1"/>
          </p:cNvSpPr>
          <p:nvPr>
            <p:ph type="body" sz="quarter" idx="10" hasCustomPrompt="1"/>
          </p:nvPr>
        </p:nvSpPr>
        <p:spPr>
          <a:xfrm>
            <a:off x="482602" y="405607"/>
            <a:ext cx="540001" cy="630000"/>
          </a:xfrm>
          <a:prstGeom prst="rect">
            <a:avLst/>
          </a:prstGeom>
          <a:solidFill>
            <a:schemeClr val="bg1">
              <a:lumMod val="95000"/>
            </a:schemeClr>
          </a:solidFill>
        </p:spPr>
        <p:txBody>
          <a:bodyPr lIns="72000" tIns="0" rIns="72000" anchor="ctr" anchorCtr="0"/>
          <a:lstStyle>
            <a:lvl1pPr algn="ctr">
              <a:defRPr sz="4400">
                <a:solidFill>
                  <a:schemeClr val="tx2"/>
                </a:solidFill>
                <a:latin typeface="Myriad Light" pitchFamily="2" charset="0"/>
              </a:defRPr>
            </a:lvl1pPr>
          </a:lstStyle>
          <a:p>
            <a:pPr lvl="0"/>
            <a:r>
              <a:rPr lang="en-US" dirty="0"/>
              <a:t>#</a:t>
            </a:r>
          </a:p>
        </p:txBody>
      </p:sp>
      <p:sp>
        <p:nvSpPr>
          <p:cNvPr id="33" name="Text Placeholder 22"/>
          <p:cNvSpPr>
            <a:spLocks noGrp="1"/>
          </p:cNvSpPr>
          <p:nvPr>
            <p:ph type="body" sz="quarter" idx="53" hasCustomPrompt="1"/>
          </p:nvPr>
        </p:nvSpPr>
        <p:spPr>
          <a:xfrm>
            <a:off x="5924602" y="3573934"/>
            <a:ext cx="34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38" name="Text Placeholder 22"/>
          <p:cNvSpPr>
            <a:spLocks noGrp="1"/>
          </p:cNvSpPr>
          <p:nvPr>
            <p:ph type="body" sz="quarter" idx="67" hasCustomPrompt="1"/>
          </p:nvPr>
        </p:nvSpPr>
        <p:spPr>
          <a:xfrm>
            <a:off x="5924602" y="6093295"/>
            <a:ext cx="34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4" name="Text Placeholder 22"/>
          <p:cNvSpPr>
            <a:spLocks noGrp="1"/>
          </p:cNvSpPr>
          <p:nvPr>
            <p:ph type="body" sz="quarter" idx="49" hasCustomPrompt="1"/>
          </p:nvPr>
        </p:nvSpPr>
        <p:spPr>
          <a:xfrm>
            <a:off x="488950" y="1341438"/>
            <a:ext cx="1620000" cy="216000"/>
          </a:xfrm>
        </p:spPr>
        <p:txBody>
          <a:bodyPr/>
          <a:lstStyle>
            <a:lvl1pPr>
              <a:defRPr/>
            </a:lvl1pPr>
          </a:lstStyle>
          <a:p>
            <a:pPr lvl="0"/>
            <a:r>
              <a:rPr lang="en-US" dirty="0"/>
              <a:t>Title</a:t>
            </a:r>
          </a:p>
        </p:txBody>
      </p:sp>
      <p:sp>
        <p:nvSpPr>
          <p:cNvPr id="27" name="Text Placeholder 22"/>
          <p:cNvSpPr>
            <a:spLocks noGrp="1"/>
          </p:cNvSpPr>
          <p:nvPr>
            <p:ph type="body" sz="quarter" idx="48"/>
          </p:nvPr>
        </p:nvSpPr>
        <p:spPr>
          <a:xfrm>
            <a:off x="5925053" y="1341439"/>
            <a:ext cx="3492000" cy="216000"/>
          </a:xfrm>
        </p:spPr>
        <p:txBody>
          <a:bodyPr/>
          <a:lstStyle/>
          <a:p>
            <a:pPr lvl="0"/>
            <a:r>
              <a:rPr lang="en-US"/>
              <a:t>Click to edit Master text styles</a:t>
            </a:r>
          </a:p>
        </p:txBody>
      </p:sp>
      <p:sp>
        <p:nvSpPr>
          <p:cNvPr id="28" name="Text Placeholder 22"/>
          <p:cNvSpPr>
            <a:spLocks noGrp="1"/>
          </p:cNvSpPr>
          <p:nvPr>
            <p:ph type="body" sz="quarter" idx="68"/>
          </p:nvPr>
        </p:nvSpPr>
        <p:spPr>
          <a:xfrm>
            <a:off x="5925053" y="3860699"/>
            <a:ext cx="3492000" cy="216000"/>
          </a:xfrm>
        </p:spPr>
        <p:txBody>
          <a:bodyPr/>
          <a:lstStyle/>
          <a:p>
            <a:pPr lvl="0"/>
            <a:r>
              <a:rPr lang="en-US"/>
              <a:t>Click to edit Master text styles</a:t>
            </a:r>
          </a:p>
        </p:txBody>
      </p:sp>
      <p:sp>
        <p:nvSpPr>
          <p:cNvPr id="29"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
        <p:nvSpPr>
          <p:cNvPr id="18" name="Content Placeholder 5"/>
          <p:cNvSpPr>
            <a:spLocks noGrp="1"/>
          </p:cNvSpPr>
          <p:nvPr>
            <p:ph sz="quarter" idx="69"/>
          </p:nvPr>
        </p:nvSpPr>
        <p:spPr>
          <a:xfrm>
            <a:off x="2252666" y="1341288"/>
            <a:ext cx="3492000" cy="48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B] Two boxes">
    <p:spTree>
      <p:nvGrpSpPr>
        <p:cNvPr id="1" name=""/>
        <p:cNvGrpSpPr/>
        <p:nvPr/>
      </p:nvGrpSpPr>
      <p:grpSpPr>
        <a:xfrm>
          <a:off x="0" y="0"/>
          <a:ext cx="0" cy="0"/>
          <a:chOff x="0" y="0"/>
          <a:chExt cx="0" cy="0"/>
        </a:xfrm>
      </p:grpSpPr>
      <p:sp>
        <p:nvSpPr>
          <p:cNvPr id="22" name="Text Placeholder 12"/>
          <p:cNvSpPr>
            <a:spLocks noGrp="1"/>
          </p:cNvSpPr>
          <p:nvPr>
            <p:ph type="body" sz="quarter" idx="36"/>
          </p:nvPr>
        </p:nvSpPr>
        <p:spPr>
          <a:xfrm>
            <a:off x="482603" y="1557338"/>
            <a:ext cx="1620000" cy="4679950"/>
          </a:xfrm>
          <a:solidFill>
            <a:schemeClr val="bg1">
              <a:lumMod val="95000"/>
            </a:schemeClr>
          </a:solidFill>
        </p:spPr>
        <p:txBody>
          <a:bodyPr lIns="72000" tIns="36000" rIns="72000" bIns="36000"/>
          <a:lstStyle>
            <a:lvl1pPr>
              <a:defRPr sz="900" i="1">
                <a:solidFill>
                  <a:srgbClr val="DF6822"/>
                </a:solidFill>
              </a:defRPr>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Content Placeholder 2"/>
          <p:cNvSpPr>
            <a:spLocks noGrp="1"/>
          </p:cNvSpPr>
          <p:nvPr>
            <p:ph sz="half" idx="31"/>
          </p:nvPr>
        </p:nvSpPr>
        <p:spPr>
          <a:xfrm>
            <a:off x="2252215" y="1557338"/>
            <a:ext cx="7164387"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Content Placeholder 2"/>
          <p:cNvSpPr>
            <a:spLocks noGrp="1"/>
          </p:cNvSpPr>
          <p:nvPr>
            <p:ph sz="half" idx="43"/>
          </p:nvPr>
        </p:nvSpPr>
        <p:spPr>
          <a:xfrm>
            <a:off x="2252215" y="4076699"/>
            <a:ext cx="7164387"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244600" y="405607"/>
            <a:ext cx="7452350" cy="630000"/>
          </a:xfrm>
        </p:spPr>
        <p:txBody>
          <a:bodyPr/>
          <a:lstStyle/>
          <a:p>
            <a:r>
              <a:rPr lang="en-US"/>
              <a:t>Click to edit Master title style</a:t>
            </a:r>
            <a:endParaRPr lang="en-GB" dirty="0"/>
          </a:p>
        </p:txBody>
      </p:sp>
      <p:sp>
        <p:nvSpPr>
          <p:cNvPr id="15" name="Text Placeholder 13"/>
          <p:cNvSpPr>
            <a:spLocks noGrp="1"/>
          </p:cNvSpPr>
          <p:nvPr>
            <p:ph type="body" sz="quarter" idx="10" hasCustomPrompt="1"/>
          </p:nvPr>
        </p:nvSpPr>
        <p:spPr>
          <a:xfrm>
            <a:off x="482602" y="405607"/>
            <a:ext cx="540001" cy="630000"/>
          </a:xfrm>
          <a:prstGeom prst="rect">
            <a:avLst/>
          </a:prstGeom>
          <a:solidFill>
            <a:schemeClr val="bg1">
              <a:lumMod val="95000"/>
            </a:schemeClr>
          </a:solidFill>
        </p:spPr>
        <p:txBody>
          <a:bodyPr lIns="72000" tIns="0" rIns="72000" anchor="ctr" anchorCtr="0"/>
          <a:lstStyle>
            <a:lvl1pPr algn="ctr">
              <a:defRPr sz="4400">
                <a:solidFill>
                  <a:schemeClr val="tx2"/>
                </a:solidFill>
                <a:latin typeface="Myriad Light" pitchFamily="2" charset="0"/>
              </a:defRPr>
            </a:lvl1pPr>
          </a:lstStyle>
          <a:p>
            <a:pPr lvl="0"/>
            <a:r>
              <a:rPr lang="en-US" dirty="0"/>
              <a:t>#</a:t>
            </a:r>
          </a:p>
        </p:txBody>
      </p:sp>
      <p:sp>
        <p:nvSpPr>
          <p:cNvPr id="32" name="Text Placeholder 22"/>
          <p:cNvSpPr>
            <a:spLocks noGrp="1"/>
          </p:cNvSpPr>
          <p:nvPr>
            <p:ph type="body" sz="quarter" idx="33" hasCustomPrompt="1"/>
          </p:nvPr>
        </p:nvSpPr>
        <p:spPr>
          <a:xfrm>
            <a:off x="2252215" y="3573934"/>
            <a:ext cx="7164387"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36" name="Text Placeholder 22"/>
          <p:cNvSpPr>
            <a:spLocks noGrp="1"/>
          </p:cNvSpPr>
          <p:nvPr>
            <p:ph type="body" sz="quarter" idx="44" hasCustomPrompt="1"/>
          </p:nvPr>
        </p:nvSpPr>
        <p:spPr>
          <a:xfrm>
            <a:off x="2252215" y="6093295"/>
            <a:ext cx="7164387"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1" name="Text Placeholder 22"/>
          <p:cNvSpPr>
            <a:spLocks noGrp="1"/>
          </p:cNvSpPr>
          <p:nvPr>
            <p:ph type="body" sz="quarter" idx="49" hasCustomPrompt="1"/>
          </p:nvPr>
        </p:nvSpPr>
        <p:spPr>
          <a:xfrm>
            <a:off x="488950" y="1341438"/>
            <a:ext cx="1620000" cy="216000"/>
          </a:xfrm>
        </p:spPr>
        <p:txBody>
          <a:bodyPr/>
          <a:lstStyle>
            <a:lvl1pPr>
              <a:defRPr/>
            </a:lvl1pPr>
          </a:lstStyle>
          <a:p>
            <a:pPr lvl="0"/>
            <a:r>
              <a:rPr lang="en-US" dirty="0"/>
              <a:t>Title</a:t>
            </a:r>
          </a:p>
        </p:txBody>
      </p:sp>
      <p:sp>
        <p:nvSpPr>
          <p:cNvPr id="24" name="Text Placeholder 22"/>
          <p:cNvSpPr>
            <a:spLocks noGrp="1"/>
          </p:cNvSpPr>
          <p:nvPr>
            <p:ph type="body" sz="quarter" idx="78"/>
          </p:nvPr>
        </p:nvSpPr>
        <p:spPr>
          <a:xfrm>
            <a:off x="2252218" y="1341439"/>
            <a:ext cx="7164000" cy="216000"/>
          </a:xfrm>
        </p:spPr>
        <p:txBody>
          <a:bodyPr/>
          <a:lstStyle/>
          <a:p>
            <a:pPr lvl="0"/>
            <a:r>
              <a:rPr lang="en-US"/>
              <a:t>Click to edit Master text styles</a:t>
            </a:r>
          </a:p>
        </p:txBody>
      </p:sp>
      <p:sp>
        <p:nvSpPr>
          <p:cNvPr id="25" name="Text Placeholder 22"/>
          <p:cNvSpPr>
            <a:spLocks noGrp="1"/>
          </p:cNvSpPr>
          <p:nvPr>
            <p:ph type="body" sz="quarter" idx="79"/>
          </p:nvPr>
        </p:nvSpPr>
        <p:spPr>
          <a:xfrm>
            <a:off x="2252218" y="3860699"/>
            <a:ext cx="7164000" cy="216000"/>
          </a:xfrm>
        </p:spPr>
        <p:txBody>
          <a:bodyPr/>
          <a:lstStyle/>
          <a:p>
            <a:pPr lvl="0"/>
            <a:r>
              <a:rPr lang="en-US"/>
              <a:t>Click to edit Master text styles</a:t>
            </a:r>
          </a:p>
        </p:txBody>
      </p:sp>
      <p:sp>
        <p:nvSpPr>
          <p:cNvPr id="26"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B] Four boxes">
    <p:spTree>
      <p:nvGrpSpPr>
        <p:cNvPr id="1" name=""/>
        <p:cNvGrpSpPr/>
        <p:nvPr/>
      </p:nvGrpSpPr>
      <p:grpSpPr>
        <a:xfrm>
          <a:off x="0" y="0"/>
          <a:ext cx="0" cy="0"/>
          <a:chOff x="0" y="0"/>
          <a:chExt cx="0" cy="0"/>
        </a:xfrm>
      </p:grpSpPr>
      <p:sp>
        <p:nvSpPr>
          <p:cNvPr id="33" name="Text Placeholder 12"/>
          <p:cNvSpPr>
            <a:spLocks noGrp="1"/>
          </p:cNvSpPr>
          <p:nvPr>
            <p:ph type="body" sz="quarter" idx="34"/>
          </p:nvPr>
        </p:nvSpPr>
        <p:spPr>
          <a:xfrm>
            <a:off x="482603" y="1557338"/>
            <a:ext cx="1620000" cy="4679950"/>
          </a:xfrm>
          <a:solidFill>
            <a:schemeClr val="bg1">
              <a:lumMod val="95000"/>
            </a:schemeClr>
          </a:solidFill>
        </p:spPr>
        <p:txBody>
          <a:bodyPr lIns="72000" tIns="36000" rIns="72000" bIns="36000"/>
          <a:lstStyle>
            <a:lvl1pPr>
              <a:defRPr sz="900" i="1">
                <a:solidFill>
                  <a:srgbClr val="DF6822"/>
                </a:solidFill>
              </a:defRPr>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Content Placeholder 2"/>
          <p:cNvSpPr>
            <a:spLocks noGrp="1"/>
          </p:cNvSpPr>
          <p:nvPr>
            <p:ph sz="half" idx="31"/>
          </p:nvPr>
        </p:nvSpPr>
        <p:spPr>
          <a:xfrm>
            <a:off x="5924602" y="1557338"/>
            <a:ext cx="3492000"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2" name="Content Placeholder 2"/>
          <p:cNvSpPr>
            <a:spLocks noGrp="1"/>
          </p:cNvSpPr>
          <p:nvPr>
            <p:ph sz="half" idx="66"/>
          </p:nvPr>
        </p:nvSpPr>
        <p:spPr>
          <a:xfrm>
            <a:off x="5924602" y="4076699"/>
            <a:ext cx="3492000"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6" name="Content Placeholder 2"/>
          <p:cNvSpPr>
            <a:spLocks noGrp="1"/>
          </p:cNvSpPr>
          <p:nvPr>
            <p:ph sz="half" idx="70"/>
          </p:nvPr>
        </p:nvSpPr>
        <p:spPr>
          <a:xfrm>
            <a:off x="2252216" y="1557338"/>
            <a:ext cx="3492000"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0" name="Content Placeholder 2"/>
          <p:cNvSpPr>
            <a:spLocks noGrp="1"/>
          </p:cNvSpPr>
          <p:nvPr>
            <p:ph sz="half" idx="74"/>
          </p:nvPr>
        </p:nvSpPr>
        <p:spPr>
          <a:xfrm>
            <a:off x="2252216" y="4076699"/>
            <a:ext cx="3492000" cy="2016596"/>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1"/>
          <p:cNvSpPr>
            <a:spLocks noGrp="1"/>
          </p:cNvSpPr>
          <p:nvPr>
            <p:ph type="title"/>
          </p:nvPr>
        </p:nvSpPr>
        <p:spPr>
          <a:xfrm>
            <a:off x="1244600" y="405607"/>
            <a:ext cx="7452350" cy="630000"/>
          </a:xfrm>
        </p:spPr>
        <p:txBody>
          <a:bodyPr/>
          <a:lstStyle/>
          <a:p>
            <a:r>
              <a:rPr lang="en-US"/>
              <a:t>Click to edit Master title style</a:t>
            </a:r>
            <a:endParaRPr lang="en-GB" dirty="0"/>
          </a:p>
        </p:txBody>
      </p:sp>
      <p:sp>
        <p:nvSpPr>
          <p:cNvPr id="24" name="Text Placeholder 13"/>
          <p:cNvSpPr>
            <a:spLocks noGrp="1"/>
          </p:cNvSpPr>
          <p:nvPr>
            <p:ph type="body" sz="quarter" idx="10" hasCustomPrompt="1"/>
          </p:nvPr>
        </p:nvSpPr>
        <p:spPr>
          <a:xfrm>
            <a:off x="482602" y="405607"/>
            <a:ext cx="540001" cy="630000"/>
          </a:xfrm>
          <a:prstGeom prst="rect">
            <a:avLst/>
          </a:prstGeom>
          <a:solidFill>
            <a:schemeClr val="bg1">
              <a:lumMod val="95000"/>
            </a:schemeClr>
          </a:solidFill>
        </p:spPr>
        <p:txBody>
          <a:bodyPr lIns="72000" tIns="0" rIns="72000" anchor="ctr" anchorCtr="0"/>
          <a:lstStyle>
            <a:lvl1pPr algn="ctr">
              <a:defRPr sz="4400">
                <a:solidFill>
                  <a:schemeClr val="tx2"/>
                </a:solidFill>
                <a:latin typeface="Myriad Light" pitchFamily="2" charset="0"/>
              </a:defRPr>
            </a:lvl1pPr>
          </a:lstStyle>
          <a:p>
            <a:pPr lvl="0"/>
            <a:r>
              <a:rPr lang="en-US" dirty="0"/>
              <a:t>#</a:t>
            </a:r>
          </a:p>
        </p:txBody>
      </p:sp>
      <p:sp>
        <p:nvSpPr>
          <p:cNvPr id="31" name="Text Placeholder 22"/>
          <p:cNvSpPr>
            <a:spLocks noGrp="1"/>
          </p:cNvSpPr>
          <p:nvPr>
            <p:ph type="body" sz="quarter" idx="55" hasCustomPrompt="1"/>
          </p:nvPr>
        </p:nvSpPr>
        <p:spPr>
          <a:xfrm>
            <a:off x="5924602" y="3573934"/>
            <a:ext cx="34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53" name="Text Placeholder 22"/>
          <p:cNvSpPr>
            <a:spLocks noGrp="1"/>
          </p:cNvSpPr>
          <p:nvPr>
            <p:ph type="body" sz="quarter" idx="67" hasCustomPrompt="1"/>
          </p:nvPr>
        </p:nvSpPr>
        <p:spPr>
          <a:xfrm>
            <a:off x="5924602" y="6093295"/>
            <a:ext cx="34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57" name="Text Placeholder 22"/>
          <p:cNvSpPr>
            <a:spLocks noGrp="1"/>
          </p:cNvSpPr>
          <p:nvPr>
            <p:ph type="body" sz="quarter" idx="71" hasCustomPrompt="1"/>
          </p:nvPr>
        </p:nvSpPr>
        <p:spPr>
          <a:xfrm>
            <a:off x="2252216" y="3573934"/>
            <a:ext cx="34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61" name="Text Placeholder 22"/>
          <p:cNvSpPr>
            <a:spLocks noGrp="1"/>
          </p:cNvSpPr>
          <p:nvPr>
            <p:ph type="body" sz="quarter" idx="75" hasCustomPrompt="1"/>
          </p:nvPr>
        </p:nvSpPr>
        <p:spPr>
          <a:xfrm>
            <a:off x="2252216" y="6093295"/>
            <a:ext cx="34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32" name="Text Placeholder 22"/>
          <p:cNvSpPr>
            <a:spLocks noGrp="1"/>
          </p:cNvSpPr>
          <p:nvPr>
            <p:ph type="body" sz="quarter" idx="49" hasCustomPrompt="1"/>
          </p:nvPr>
        </p:nvSpPr>
        <p:spPr>
          <a:xfrm>
            <a:off x="488950" y="1341438"/>
            <a:ext cx="1620000" cy="216000"/>
          </a:xfrm>
        </p:spPr>
        <p:txBody>
          <a:bodyPr/>
          <a:lstStyle>
            <a:lvl1pPr>
              <a:defRPr/>
            </a:lvl1pPr>
          </a:lstStyle>
          <a:p>
            <a:pPr lvl="0"/>
            <a:r>
              <a:rPr lang="en-US" dirty="0"/>
              <a:t>Title</a:t>
            </a:r>
          </a:p>
        </p:txBody>
      </p:sp>
      <p:sp>
        <p:nvSpPr>
          <p:cNvPr id="37" name="Text Placeholder 22"/>
          <p:cNvSpPr>
            <a:spLocks noGrp="1"/>
          </p:cNvSpPr>
          <p:nvPr>
            <p:ph type="body" sz="quarter" idx="48"/>
          </p:nvPr>
        </p:nvSpPr>
        <p:spPr>
          <a:xfrm>
            <a:off x="5925053" y="1341439"/>
            <a:ext cx="3492000" cy="216000"/>
          </a:xfrm>
        </p:spPr>
        <p:txBody>
          <a:bodyPr/>
          <a:lstStyle/>
          <a:p>
            <a:pPr lvl="0"/>
            <a:r>
              <a:rPr lang="en-US"/>
              <a:t>Click to edit Master text styles</a:t>
            </a:r>
          </a:p>
        </p:txBody>
      </p:sp>
      <p:sp>
        <p:nvSpPr>
          <p:cNvPr id="38" name="Text Placeholder 22"/>
          <p:cNvSpPr>
            <a:spLocks noGrp="1"/>
          </p:cNvSpPr>
          <p:nvPr>
            <p:ph type="body" sz="quarter" idx="68"/>
          </p:nvPr>
        </p:nvSpPr>
        <p:spPr>
          <a:xfrm>
            <a:off x="5925053" y="3860699"/>
            <a:ext cx="3492000" cy="216000"/>
          </a:xfrm>
        </p:spPr>
        <p:txBody>
          <a:bodyPr/>
          <a:lstStyle/>
          <a:p>
            <a:pPr lvl="0"/>
            <a:r>
              <a:rPr lang="en-US"/>
              <a:t>Click to edit Master text styles</a:t>
            </a:r>
          </a:p>
        </p:txBody>
      </p:sp>
      <p:sp>
        <p:nvSpPr>
          <p:cNvPr id="39" name="Text Placeholder 22"/>
          <p:cNvSpPr>
            <a:spLocks noGrp="1"/>
          </p:cNvSpPr>
          <p:nvPr>
            <p:ph type="body" sz="quarter" idx="76"/>
          </p:nvPr>
        </p:nvSpPr>
        <p:spPr>
          <a:xfrm>
            <a:off x="2252216" y="1341439"/>
            <a:ext cx="3492000" cy="216000"/>
          </a:xfrm>
        </p:spPr>
        <p:txBody>
          <a:bodyPr/>
          <a:lstStyle/>
          <a:p>
            <a:pPr lvl="0"/>
            <a:r>
              <a:rPr lang="en-US"/>
              <a:t>Click to edit Master text styles</a:t>
            </a:r>
          </a:p>
        </p:txBody>
      </p:sp>
      <p:sp>
        <p:nvSpPr>
          <p:cNvPr id="40" name="Text Placeholder 22"/>
          <p:cNvSpPr>
            <a:spLocks noGrp="1"/>
          </p:cNvSpPr>
          <p:nvPr>
            <p:ph type="body" sz="quarter" idx="77"/>
          </p:nvPr>
        </p:nvSpPr>
        <p:spPr>
          <a:xfrm>
            <a:off x="2252216" y="3860699"/>
            <a:ext cx="3492000" cy="216000"/>
          </a:xfrm>
        </p:spPr>
        <p:txBody>
          <a:bodyPr/>
          <a:lstStyle/>
          <a:p>
            <a:pPr lvl="0"/>
            <a:r>
              <a:rPr lang="en-US"/>
              <a:t>Click to edit Master text styles</a:t>
            </a:r>
          </a:p>
        </p:txBody>
      </p:sp>
      <p:sp>
        <p:nvSpPr>
          <p:cNvPr id="41"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P] Standard facing">
    <p:spTree>
      <p:nvGrpSpPr>
        <p:cNvPr id="1" name=""/>
        <p:cNvGrpSpPr/>
        <p:nvPr/>
      </p:nvGrpSpPr>
      <p:grpSpPr>
        <a:xfrm>
          <a:off x="0" y="0"/>
          <a:ext cx="0" cy="0"/>
          <a:chOff x="0" y="0"/>
          <a:chExt cx="0" cy="0"/>
        </a:xfrm>
      </p:grpSpPr>
      <p:sp>
        <p:nvSpPr>
          <p:cNvPr id="2" name="Title 1"/>
          <p:cNvSpPr>
            <a:spLocks noGrp="1"/>
          </p:cNvSpPr>
          <p:nvPr>
            <p:ph type="title"/>
          </p:nvPr>
        </p:nvSpPr>
        <p:spPr>
          <a:xfrm>
            <a:off x="488949" y="405607"/>
            <a:ext cx="8915400" cy="630000"/>
          </a:xfrm>
        </p:spPr>
        <p:txBody>
          <a:bodyPr/>
          <a:lstStyle/>
          <a:p>
            <a:r>
              <a:rPr lang="en-US"/>
              <a:t>Click to edit Master title style</a:t>
            </a:r>
            <a:endParaRPr lang="en-GB"/>
          </a:p>
        </p:txBody>
      </p:sp>
      <p:sp>
        <p:nvSpPr>
          <p:cNvPr id="9" name="Content Placeholder 8"/>
          <p:cNvSpPr>
            <a:spLocks noGrp="1"/>
          </p:cNvSpPr>
          <p:nvPr>
            <p:ph sz="quarter" idx="33"/>
          </p:nvPr>
        </p:nvSpPr>
        <p:spPr>
          <a:xfrm>
            <a:off x="488950" y="1341288"/>
            <a:ext cx="8928000" cy="48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P] Two columns">
    <p:spTree>
      <p:nvGrpSpPr>
        <p:cNvPr id="1" name=""/>
        <p:cNvGrpSpPr/>
        <p:nvPr/>
      </p:nvGrpSpPr>
      <p:grpSpPr>
        <a:xfrm>
          <a:off x="0" y="0"/>
          <a:ext cx="0" cy="0"/>
          <a:chOff x="0" y="0"/>
          <a:chExt cx="0" cy="0"/>
        </a:xfrm>
      </p:grpSpPr>
      <p:sp>
        <p:nvSpPr>
          <p:cNvPr id="24" name="Content Placeholder 2"/>
          <p:cNvSpPr>
            <a:spLocks noGrp="1"/>
          </p:cNvSpPr>
          <p:nvPr>
            <p:ph sz="half" idx="31"/>
          </p:nvPr>
        </p:nvSpPr>
        <p:spPr>
          <a:xfrm>
            <a:off x="5024437" y="1557338"/>
            <a:ext cx="4392000" cy="4535958"/>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p:cNvSpPr>
            <a:spLocks noGrp="1"/>
          </p:cNvSpPr>
          <p:nvPr>
            <p:ph sz="half" idx="43"/>
          </p:nvPr>
        </p:nvSpPr>
        <p:spPr>
          <a:xfrm>
            <a:off x="488950" y="1557338"/>
            <a:ext cx="4392000" cy="4535958"/>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1" y="405607"/>
            <a:ext cx="8928100" cy="630000"/>
          </a:xfrm>
        </p:spPr>
        <p:txBody>
          <a:bodyPr/>
          <a:lstStyle/>
          <a:p>
            <a:r>
              <a:rPr lang="en-US"/>
              <a:t>Click to edit Master title style</a:t>
            </a:r>
            <a:endParaRPr lang="en-GB"/>
          </a:p>
        </p:txBody>
      </p:sp>
      <p:sp>
        <p:nvSpPr>
          <p:cNvPr id="25" name="Text Placeholder 22"/>
          <p:cNvSpPr>
            <a:spLocks noGrp="1"/>
          </p:cNvSpPr>
          <p:nvPr>
            <p:ph type="body" sz="quarter" idx="33" hasCustomPrompt="1"/>
          </p:nvPr>
        </p:nvSpPr>
        <p:spPr>
          <a:xfrm>
            <a:off x="5024437" y="6093296"/>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9" name="Text Placeholder 22"/>
          <p:cNvSpPr>
            <a:spLocks noGrp="1"/>
          </p:cNvSpPr>
          <p:nvPr>
            <p:ph type="body" sz="quarter" idx="45" hasCustomPrompt="1"/>
          </p:nvPr>
        </p:nvSpPr>
        <p:spPr>
          <a:xfrm>
            <a:off x="488950" y="6093296"/>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14" name="Text Placeholder 22"/>
          <p:cNvSpPr>
            <a:spLocks noGrp="1"/>
          </p:cNvSpPr>
          <p:nvPr>
            <p:ph type="body" sz="quarter" idx="48"/>
          </p:nvPr>
        </p:nvSpPr>
        <p:spPr>
          <a:xfrm>
            <a:off x="5024437" y="1341439"/>
            <a:ext cx="4392000" cy="216000"/>
          </a:xfrm>
        </p:spPr>
        <p:txBody>
          <a:bodyPr/>
          <a:lstStyle/>
          <a:p>
            <a:pPr lvl="0"/>
            <a:r>
              <a:rPr lang="en-US"/>
              <a:t>Click to edit Master text styles</a:t>
            </a:r>
          </a:p>
        </p:txBody>
      </p:sp>
      <p:sp>
        <p:nvSpPr>
          <p:cNvPr id="17" name="Text Placeholder 22"/>
          <p:cNvSpPr>
            <a:spLocks noGrp="1"/>
          </p:cNvSpPr>
          <p:nvPr>
            <p:ph type="body" sz="quarter" idx="49"/>
          </p:nvPr>
        </p:nvSpPr>
        <p:spPr>
          <a:xfrm>
            <a:off x="488950" y="1341439"/>
            <a:ext cx="4392000" cy="216000"/>
          </a:xfrm>
        </p:spPr>
        <p:txBody>
          <a:bodyPr/>
          <a:lstStyle/>
          <a:p>
            <a:pPr lvl="0"/>
            <a:r>
              <a:rPr lang="en-US"/>
              <a:t>Click to edit Master text styles</a:t>
            </a:r>
          </a:p>
        </p:txBody>
      </p:sp>
      <p:sp>
        <p:nvSpPr>
          <p:cNvPr id="18"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P] Two boxes">
    <p:spTree>
      <p:nvGrpSpPr>
        <p:cNvPr id="1" name=""/>
        <p:cNvGrpSpPr/>
        <p:nvPr/>
      </p:nvGrpSpPr>
      <p:grpSpPr>
        <a:xfrm>
          <a:off x="0" y="0"/>
          <a:ext cx="0" cy="0"/>
          <a:chOff x="0" y="0"/>
          <a:chExt cx="0" cy="0"/>
        </a:xfrm>
      </p:grpSpPr>
      <p:sp>
        <p:nvSpPr>
          <p:cNvPr id="24" name="Content Placeholder 2"/>
          <p:cNvSpPr>
            <a:spLocks noGrp="1"/>
          </p:cNvSpPr>
          <p:nvPr>
            <p:ph sz="half" idx="31"/>
          </p:nvPr>
        </p:nvSpPr>
        <p:spPr>
          <a:xfrm>
            <a:off x="488951" y="1557338"/>
            <a:ext cx="89281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p:cNvSpPr>
            <a:spLocks noGrp="1"/>
          </p:cNvSpPr>
          <p:nvPr>
            <p:ph sz="half" idx="43"/>
          </p:nvPr>
        </p:nvSpPr>
        <p:spPr>
          <a:xfrm>
            <a:off x="488951" y="4076699"/>
            <a:ext cx="89281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1" y="405607"/>
            <a:ext cx="8928100" cy="630000"/>
          </a:xfrm>
        </p:spPr>
        <p:txBody>
          <a:bodyPr/>
          <a:lstStyle/>
          <a:p>
            <a:r>
              <a:rPr lang="en-US"/>
              <a:t>Click to edit Master title style</a:t>
            </a:r>
            <a:endParaRPr lang="en-GB"/>
          </a:p>
        </p:txBody>
      </p:sp>
      <p:sp>
        <p:nvSpPr>
          <p:cNvPr id="25" name="Text Placeholder 22"/>
          <p:cNvSpPr>
            <a:spLocks noGrp="1"/>
          </p:cNvSpPr>
          <p:nvPr>
            <p:ph type="body" sz="quarter" idx="33" hasCustomPrompt="1"/>
          </p:nvPr>
        </p:nvSpPr>
        <p:spPr>
          <a:xfrm>
            <a:off x="488951" y="3573934"/>
            <a:ext cx="89281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9" name="Text Placeholder 22"/>
          <p:cNvSpPr>
            <a:spLocks noGrp="1"/>
          </p:cNvSpPr>
          <p:nvPr>
            <p:ph type="body" sz="quarter" idx="44" hasCustomPrompt="1"/>
          </p:nvPr>
        </p:nvSpPr>
        <p:spPr>
          <a:xfrm>
            <a:off x="488951" y="6093295"/>
            <a:ext cx="89281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14" name="Text Placeholder 22"/>
          <p:cNvSpPr>
            <a:spLocks noGrp="1"/>
          </p:cNvSpPr>
          <p:nvPr>
            <p:ph type="body" sz="quarter" idx="49"/>
          </p:nvPr>
        </p:nvSpPr>
        <p:spPr>
          <a:xfrm>
            <a:off x="488950" y="1341439"/>
            <a:ext cx="8928000" cy="216000"/>
          </a:xfrm>
        </p:spPr>
        <p:txBody>
          <a:bodyPr/>
          <a:lstStyle/>
          <a:p>
            <a:pPr lvl="0"/>
            <a:r>
              <a:rPr lang="en-US"/>
              <a:t>Click to edit Master text styles</a:t>
            </a:r>
          </a:p>
        </p:txBody>
      </p:sp>
      <p:sp>
        <p:nvSpPr>
          <p:cNvPr id="15" name="Text Placeholder 22"/>
          <p:cNvSpPr>
            <a:spLocks noGrp="1"/>
          </p:cNvSpPr>
          <p:nvPr>
            <p:ph type="body" sz="quarter" idx="50"/>
          </p:nvPr>
        </p:nvSpPr>
        <p:spPr>
          <a:xfrm>
            <a:off x="488950" y="3860800"/>
            <a:ext cx="8928000" cy="216000"/>
          </a:xfrm>
        </p:spPr>
        <p:txBody>
          <a:bodyPr/>
          <a:lstStyle/>
          <a:p>
            <a:pPr lvl="0"/>
            <a:r>
              <a:rPr lang="en-US"/>
              <a:t>Click to edit Master text styles</a:t>
            </a:r>
          </a:p>
        </p:txBody>
      </p:sp>
      <p:sp>
        <p:nvSpPr>
          <p:cNvPr id="16"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P] Four boxes">
    <p:spTree>
      <p:nvGrpSpPr>
        <p:cNvPr id="1" name=""/>
        <p:cNvGrpSpPr/>
        <p:nvPr/>
      </p:nvGrpSpPr>
      <p:grpSpPr>
        <a:xfrm>
          <a:off x="0" y="0"/>
          <a:ext cx="0" cy="0"/>
          <a:chOff x="0" y="0"/>
          <a:chExt cx="0" cy="0"/>
        </a:xfrm>
      </p:grpSpPr>
      <p:sp>
        <p:nvSpPr>
          <p:cNvPr id="24" name="Content Placeholder 2"/>
          <p:cNvSpPr>
            <a:spLocks noGrp="1"/>
          </p:cNvSpPr>
          <p:nvPr>
            <p:ph sz="half" idx="31"/>
          </p:nvPr>
        </p:nvSpPr>
        <p:spPr>
          <a:xfrm>
            <a:off x="5025050" y="1557338"/>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Content Placeholder 2"/>
          <p:cNvSpPr>
            <a:spLocks noGrp="1"/>
          </p:cNvSpPr>
          <p:nvPr>
            <p:ph sz="half" idx="51"/>
          </p:nvPr>
        </p:nvSpPr>
        <p:spPr>
          <a:xfrm>
            <a:off x="5025050" y="4076699"/>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8" name="Content Placeholder 2"/>
          <p:cNvSpPr>
            <a:spLocks noGrp="1"/>
          </p:cNvSpPr>
          <p:nvPr>
            <p:ph sz="half" idx="55"/>
          </p:nvPr>
        </p:nvSpPr>
        <p:spPr>
          <a:xfrm>
            <a:off x="488950" y="1557337"/>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2" name="Content Placeholder 2"/>
          <p:cNvSpPr>
            <a:spLocks noGrp="1"/>
          </p:cNvSpPr>
          <p:nvPr>
            <p:ph sz="half" idx="59"/>
          </p:nvPr>
        </p:nvSpPr>
        <p:spPr>
          <a:xfrm>
            <a:off x="488950" y="4076698"/>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2" y="405607"/>
            <a:ext cx="8928713" cy="630000"/>
          </a:xfrm>
        </p:spPr>
        <p:txBody>
          <a:bodyPr/>
          <a:lstStyle/>
          <a:p>
            <a:r>
              <a:rPr lang="en-US"/>
              <a:t>Click to edit Master title style</a:t>
            </a:r>
            <a:endParaRPr lang="en-GB"/>
          </a:p>
        </p:txBody>
      </p:sp>
      <p:sp>
        <p:nvSpPr>
          <p:cNvPr id="25" name="Text Placeholder 22"/>
          <p:cNvSpPr>
            <a:spLocks noGrp="1"/>
          </p:cNvSpPr>
          <p:nvPr>
            <p:ph type="body" sz="quarter" idx="33" hasCustomPrompt="1"/>
          </p:nvPr>
        </p:nvSpPr>
        <p:spPr>
          <a:xfrm>
            <a:off x="5025050" y="3573934"/>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45" name="Text Placeholder 22"/>
          <p:cNvSpPr>
            <a:spLocks noGrp="1"/>
          </p:cNvSpPr>
          <p:nvPr>
            <p:ph type="body" sz="quarter" idx="52" hasCustomPrompt="1"/>
          </p:nvPr>
        </p:nvSpPr>
        <p:spPr>
          <a:xfrm>
            <a:off x="5025050" y="6093295"/>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49" name="Text Placeholder 22"/>
          <p:cNvSpPr>
            <a:spLocks noGrp="1"/>
          </p:cNvSpPr>
          <p:nvPr>
            <p:ph type="body" sz="quarter" idx="56" hasCustomPrompt="1"/>
          </p:nvPr>
        </p:nvSpPr>
        <p:spPr>
          <a:xfrm>
            <a:off x="488950" y="3573933"/>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53" name="Text Placeholder 22"/>
          <p:cNvSpPr>
            <a:spLocks noGrp="1"/>
          </p:cNvSpPr>
          <p:nvPr>
            <p:ph type="body" sz="quarter" idx="60" hasCustomPrompt="1"/>
          </p:nvPr>
        </p:nvSpPr>
        <p:spPr>
          <a:xfrm>
            <a:off x="488950" y="6093294"/>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2" name="Text Placeholder 22"/>
          <p:cNvSpPr>
            <a:spLocks noGrp="1"/>
          </p:cNvSpPr>
          <p:nvPr>
            <p:ph type="body" sz="quarter" idx="61"/>
          </p:nvPr>
        </p:nvSpPr>
        <p:spPr>
          <a:xfrm>
            <a:off x="5024437" y="1341439"/>
            <a:ext cx="4392000" cy="216000"/>
          </a:xfrm>
        </p:spPr>
        <p:txBody>
          <a:bodyPr/>
          <a:lstStyle/>
          <a:p>
            <a:pPr lvl="0"/>
            <a:r>
              <a:rPr lang="en-US"/>
              <a:t>Click to edit Master text styles</a:t>
            </a:r>
          </a:p>
        </p:txBody>
      </p:sp>
      <p:sp>
        <p:nvSpPr>
          <p:cNvPr id="26" name="Text Placeholder 22"/>
          <p:cNvSpPr>
            <a:spLocks noGrp="1"/>
          </p:cNvSpPr>
          <p:nvPr>
            <p:ph type="body" sz="quarter" idx="49"/>
          </p:nvPr>
        </p:nvSpPr>
        <p:spPr>
          <a:xfrm>
            <a:off x="5024437" y="3860800"/>
            <a:ext cx="4392000" cy="216000"/>
          </a:xfrm>
        </p:spPr>
        <p:txBody>
          <a:bodyPr/>
          <a:lstStyle/>
          <a:p>
            <a:pPr lvl="0"/>
            <a:r>
              <a:rPr lang="en-US"/>
              <a:t>Click to edit Master text styles</a:t>
            </a:r>
          </a:p>
        </p:txBody>
      </p:sp>
      <p:sp>
        <p:nvSpPr>
          <p:cNvPr id="31" name="Text Placeholder 22"/>
          <p:cNvSpPr>
            <a:spLocks noGrp="1"/>
          </p:cNvSpPr>
          <p:nvPr>
            <p:ph type="body" sz="quarter" idx="62"/>
          </p:nvPr>
        </p:nvSpPr>
        <p:spPr>
          <a:xfrm>
            <a:off x="488950" y="1341439"/>
            <a:ext cx="4392000" cy="216000"/>
          </a:xfrm>
        </p:spPr>
        <p:txBody>
          <a:bodyPr/>
          <a:lstStyle/>
          <a:p>
            <a:pPr lvl="0"/>
            <a:r>
              <a:rPr lang="en-US"/>
              <a:t>Click to edit Master text styles</a:t>
            </a:r>
          </a:p>
        </p:txBody>
      </p:sp>
      <p:sp>
        <p:nvSpPr>
          <p:cNvPr id="32" name="Text Placeholder 22"/>
          <p:cNvSpPr>
            <a:spLocks noGrp="1"/>
          </p:cNvSpPr>
          <p:nvPr>
            <p:ph type="body" sz="quarter" idx="63"/>
          </p:nvPr>
        </p:nvSpPr>
        <p:spPr>
          <a:xfrm>
            <a:off x="488950" y="3860800"/>
            <a:ext cx="4392000" cy="216000"/>
          </a:xfrm>
        </p:spPr>
        <p:txBody>
          <a:bodyPr/>
          <a:lstStyle/>
          <a:p>
            <a:pPr lvl="0"/>
            <a:r>
              <a:rPr lang="en-US"/>
              <a:t>Click to edit Master text styles</a:t>
            </a:r>
          </a:p>
        </p:txBody>
      </p:sp>
      <p:sp>
        <p:nvSpPr>
          <p:cNvPr id="33"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profile">
    <p:spTree>
      <p:nvGrpSpPr>
        <p:cNvPr id="1" name=""/>
        <p:cNvGrpSpPr/>
        <p:nvPr/>
      </p:nvGrpSpPr>
      <p:grpSpPr>
        <a:xfrm>
          <a:off x="0" y="0"/>
          <a:ext cx="0" cy="0"/>
          <a:chOff x="0" y="0"/>
          <a:chExt cx="0" cy="0"/>
        </a:xfrm>
      </p:grpSpPr>
      <p:sp>
        <p:nvSpPr>
          <p:cNvPr id="21" name="Content Placeholder 2"/>
          <p:cNvSpPr>
            <a:spLocks noGrp="1"/>
          </p:cNvSpPr>
          <p:nvPr>
            <p:ph sz="half" idx="43"/>
          </p:nvPr>
        </p:nvSpPr>
        <p:spPr>
          <a:xfrm>
            <a:off x="5024437" y="4076699"/>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sz="half" idx="31"/>
          </p:nvPr>
        </p:nvSpPr>
        <p:spPr>
          <a:xfrm>
            <a:off x="5024437" y="1557338"/>
            <a:ext cx="43920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3" y="405607"/>
            <a:ext cx="8208000" cy="630000"/>
          </a:xfrm>
        </p:spPr>
        <p:txBody>
          <a:bodyPr/>
          <a:lstStyle>
            <a:lvl1pPr>
              <a:defRPr/>
            </a:lvl1pPr>
          </a:lstStyle>
          <a:p>
            <a:r>
              <a:rPr lang="en-US"/>
              <a:t>Click to edit Master title style</a:t>
            </a:r>
            <a:endParaRPr lang="en-GB" dirty="0"/>
          </a:p>
        </p:txBody>
      </p:sp>
      <p:sp>
        <p:nvSpPr>
          <p:cNvPr id="20" name="Text Placeholder 22"/>
          <p:cNvSpPr>
            <a:spLocks noGrp="1"/>
          </p:cNvSpPr>
          <p:nvPr>
            <p:ph type="body" sz="quarter" idx="33" hasCustomPrompt="1"/>
          </p:nvPr>
        </p:nvSpPr>
        <p:spPr>
          <a:xfrm>
            <a:off x="5024437" y="3573934"/>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7" name="Text Placeholder 22"/>
          <p:cNvSpPr>
            <a:spLocks noGrp="1"/>
          </p:cNvSpPr>
          <p:nvPr>
            <p:ph type="body" sz="quarter" idx="44" hasCustomPrompt="1"/>
          </p:nvPr>
        </p:nvSpPr>
        <p:spPr>
          <a:xfrm>
            <a:off x="5024437" y="6093295"/>
            <a:ext cx="4392000" cy="142404"/>
          </a:xfrm>
          <a:noFill/>
        </p:spPr>
        <p:txBody>
          <a:bodyPr vert="horz" lIns="0" tIns="0" rIns="0" bIns="0" rtlCol="0" anchor="b" anchorCtr="0"/>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3" name="Text Placeholder 22"/>
          <p:cNvSpPr>
            <a:spLocks noGrp="1"/>
          </p:cNvSpPr>
          <p:nvPr>
            <p:ph type="body" sz="quarter" idx="48"/>
          </p:nvPr>
        </p:nvSpPr>
        <p:spPr>
          <a:xfrm>
            <a:off x="5024437" y="1341439"/>
            <a:ext cx="4392000" cy="216000"/>
          </a:xfrm>
        </p:spPr>
        <p:txBody>
          <a:bodyPr/>
          <a:lstStyle/>
          <a:p>
            <a:pPr lvl="0"/>
            <a:r>
              <a:rPr lang="en-US"/>
              <a:t>Click to edit Master text styles</a:t>
            </a:r>
          </a:p>
        </p:txBody>
      </p:sp>
      <p:sp>
        <p:nvSpPr>
          <p:cNvPr id="26" name="Text Placeholder 22"/>
          <p:cNvSpPr>
            <a:spLocks noGrp="1"/>
          </p:cNvSpPr>
          <p:nvPr>
            <p:ph type="body" sz="quarter" idx="49"/>
          </p:nvPr>
        </p:nvSpPr>
        <p:spPr>
          <a:xfrm>
            <a:off x="5024437" y="3860800"/>
            <a:ext cx="4392000" cy="216000"/>
          </a:xfrm>
        </p:spPr>
        <p:txBody>
          <a:bodyPr/>
          <a:lstStyle/>
          <a:p>
            <a:pPr lvl="0"/>
            <a:r>
              <a:rPr lang="en-US"/>
              <a:t>Click to edit Master text styles</a:t>
            </a:r>
          </a:p>
        </p:txBody>
      </p:sp>
      <p:sp>
        <p:nvSpPr>
          <p:cNvPr id="13" name="Text Placeholder 7"/>
          <p:cNvSpPr>
            <a:spLocks noGrp="1"/>
          </p:cNvSpPr>
          <p:nvPr>
            <p:ph type="body" sz="quarter" idx="32" hasCustomPrompt="1"/>
          </p:nvPr>
        </p:nvSpPr>
        <p:spPr>
          <a:xfrm>
            <a:off x="489575" y="6237439"/>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
        <p:nvSpPr>
          <p:cNvPr id="14" name="Content Placeholder 5"/>
          <p:cNvSpPr>
            <a:spLocks noGrp="1"/>
          </p:cNvSpPr>
          <p:nvPr>
            <p:ph sz="quarter" idx="34"/>
          </p:nvPr>
        </p:nvSpPr>
        <p:spPr>
          <a:xfrm>
            <a:off x="489053" y="1341288"/>
            <a:ext cx="4392513" cy="48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613147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32" name="Picture Placeholder 74"/>
          <p:cNvSpPr>
            <a:spLocks noGrp="1"/>
          </p:cNvSpPr>
          <p:nvPr>
            <p:ph type="pic" sz="quarter" idx="11"/>
          </p:nvPr>
        </p:nvSpPr>
        <p:spPr bwMode="auto">
          <a:xfrm>
            <a:off x="-9597" y="2"/>
            <a:ext cx="9915597" cy="6857999"/>
          </a:xfrm>
          <a:prstGeom prst="rect">
            <a:avLst/>
          </a:prstGeom>
          <a:noFill/>
          <a:ln w="9525">
            <a:noFill/>
            <a:miter lim="800000"/>
            <a:headEnd/>
            <a:tailEnd/>
          </a:ln>
        </p:spPr>
        <p:txBody>
          <a:bodyPr anchor="ctr"/>
          <a:lstStyle>
            <a:lvl1pPr algn="ctr">
              <a:defRPr/>
            </a:lvl1pPr>
          </a:lstStyle>
          <a:p>
            <a:r>
              <a:rPr lang="en-US" dirty="0"/>
              <a:t>Click icon to add picture</a:t>
            </a:r>
            <a:endParaRPr lang="en-GB" dirty="0"/>
          </a:p>
        </p:txBody>
      </p:sp>
      <p:sp>
        <p:nvSpPr>
          <p:cNvPr id="96" name="Text Placeholder 95"/>
          <p:cNvSpPr>
            <a:spLocks noGrp="1"/>
          </p:cNvSpPr>
          <p:nvPr>
            <p:ph type="body" sz="quarter" idx="12"/>
          </p:nvPr>
        </p:nvSpPr>
        <p:spPr bwMode="auto">
          <a:xfrm>
            <a:off x="4429578" y="4309461"/>
            <a:ext cx="3120000" cy="1080000"/>
          </a:xfrm>
          <a:custGeom>
            <a:avLst/>
            <a:gdLst>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899996 h 1080000"/>
              <a:gd name="connsiteX8" fmla="*/ 0 w 2880000"/>
              <a:gd name="connsiteY8" fmla="*/ 180004 h 1080000"/>
              <a:gd name="connsiteX0" fmla="*/ 0 w 2880000"/>
              <a:gd name="connsiteY0" fmla="*/ 180004 h 1103579"/>
              <a:gd name="connsiteX1" fmla="*/ 180004 w 2880000"/>
              <a:gd name="connsiteY1" fmla="*/ 0 h 1103579"/>
              <a:gd name="connsiteX2" fmla="*/ 2699996 w 2880000"/>
              <a:gd name="connsiteY2" fmla="*/ 0 h 1103579"/>
              <a:gd name="connsiteX3" fmla="*/ 2880000 w 2880000"/>
              <a:gd name="connsiteY3" fmla="*/ 180004 h 1103579"/>
              <a:gd name="connsiteX4" fmla="*/ 2880000 w 2880000"/>
              <a:gd name="connsiteY4" fmla="*/ 899996 h 1103579"/>
              <a:gd name="connsiteX5" fmla="*/ 2699996 w 2880000"/>
              <a:gd name="connsiteY5" fmla="*/ 1080000 h 1103579"/>
              <a:gd name="connsiteX6" fmla="*/ 180004 w 2880000"/>
              <a:gd name="connsiteY6" fmla="*/ 1080000 h 1103579"/>
              <a:gd name="connsiteX7" fmla="*/ 0 w 2880000"/>
              <a:gd name="connsiteY7" fmla="*/ 1050015 h 1103579"/>
              <a:gd name="connsiteX8" fmla="*/ 0 w 2880000"/>
              <a:gd name="connsiteY8" fmla="*/ 180004 h 1103579"/>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50015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6209 h 1080000"/>
              <a:gd name="connsiteX8" fmla="*/ 0 w 2880000"/>
              <a:gd name="connsiteY8" fmla="*/ 180004 h 1080000"/>
              <a:gd name="connsiteX0" fmla="*/ 0 w 2880000"/>
              <a:gd name="connsiteY0" fmla="*/ 180004 h 1080008"/>
              <a:gd name="connsiteX1" fmla="*/ 180004 w 2880000"/>
              <a:gd name="connsiteY1" fmla="*/ 0 h 1080008"/>
              <a:gd name="connsiteX2" fmla="*/ 2699996 w 2880000"/>
              <a:gd name="connsiteY2" fmla="*/ 0 h 1080008"/>
              <a:gd name="connsiteX3" fmla="*/ 2880000 w 2880000"/>
              <a:gd name="connsiteY3" fmla="*/ 180004 h 1080008"/>
              <a:gd name="connsiteX4" fmla="*/ 2880000 w 2880000"/>
              <a:gd name="connsiteY4" fmla="*/ 899996 h 1080008"/>
              <a:gd name="connsiteX5" fmla="*/ 2699996 w 2880000"/>
              <a:gd name="connsiteY5" fmla="*/ 1080000 h 1080008"/>
              <a:gd name="connsiteX6" fmla="*/ 180004 w 2880000"/>
              <a:gd name="connsiteY6" fmla="*/ 1080000 h 1080008"/>
              <a:gd name="connsiteX7" fmla="*/ 0 w 2880000"/>
              <a:gd name="connsiteY7" fmla="*/ 1076209 h 1080008"/>
              <a:gd name="connsiteX8" fmla="*/ 0 w 2880000"/>
              <a:gd name="connsiteY8" fmla="*/ 180004 h 1080008"/>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6209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6209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6209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8590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8590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8590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8590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0 w 2880000"/>
              <a:gd name="connsiteY6" fmla="*/ 1078590 h 1080000"/>
              <a:gd name="connsiteX7" fmla="*/ 0 w 2880000"/>
              <a:gd name="connsiteY7" fmla="*/ 180004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0000" h="1080000">
                <a:moveTo>
                  <a:pt x="0" y="180004"/>
                </a:moveTo>
                <a:cubicBezTo>
                  <a:pt x="0" y="80591"/>
                  <a:pt x="80591" y="0"/>
                  <a:pt x="180004" y="0"/>
                </a:cubicBezTo>
                <a:lnTo>
                  <a:pt x="2699996" y="0"/>
                </a:lnTo>
                <a:cubicBezTo>
                  <a:pt x="2799409" y="0"/>
                  <a:pt x="2880000" y="80591"/>
                  <a:pt x="2880000" y="180004"/>
                </a:cubicBezTo>
                <a:lnTo>
                  <a:pt x="2880000" y="899996"/>
                </a:lnTo>
                <a:cubicBezTo>
                  <a:pt x="2880000" y="999409"/>
                  <a:pt x="2799409" y="1080000"/>
                  <a:pt x="2699996" y="1080000"/>
                </a:cubicBezTo>
                <a:lnTo>
                  <a:pt x="0" y="1078590"/>
                </a:lnTo>
                <a:lnTo>
                  <a:pt x="0" y="180004"/>
                </a:lnTo>
                <a:close/>
              </a:path>
            </a:pathLst>
          </a:custGeom>
          <a:solidFill>
            <a:schemeClr val="accent4"/>
          </a:solidFill>
          <a:ln w="19050">
            <a:solidFill>
              <a:schemeClr val="bg1"/>
            </a:solidFill>
            <a:miter lim="800000"/>
            <a:headEnd/>
            <a:tailEnd/>
          </a:ln>
        </p:spPr>
        <p:txBody>
          <a:bodyPr vert="horz" wrap="square" lIns="144000" tIns="72000" rIns="144000" bIns="72000" numCol="1" anchor="ctr" anchorCtr="0" compatLnSpc="1">
            <a:prstTxWarp prst="textNoShape">
              <a:avLst/>
            </a:prstTxWarp>
            <a:noAutofit/>
          </a:bodyPr>
          <a:lstStyle>
            <a:lvl1pPr algn="l">
              <a:defRPr kumimoji="0" lang="nl-NL" sz="2800" b="0" i="1" u="none" strike="noStrike" kern="1200" cap="none" spc="0" normalizeH="0" baseline="0" noProof="0" dirty="0" smtClean="0">
                <a:ln>
                  <a:noFill/>
                </a:ln>
                <a:solidFill>
                  <a:schemeClr val="bg1"/>
                </a:solidFill>
                <a:effectLst/>
                <a:uLnTx/>
                <a:uFillTx/>
                <a:latin typeface="Myriad-Italic" panose="02000000000000000000" pitchFamily="2" charset="0"/>
                <a:ea typeface="+mj-ea"/>
                <a:cs typeface="+mj-cs"/>
              </a:defRPr>
            </a:lvl1pPr>
          </a:lstStyle>
          <a:p>
            <a:pPr marL="0" marR="0" lvl="0" indent="0" algn="r" defTabSz="995363" rtl="0" eaLnBrk="1" fontAlgn="base" latinLnBrk="0" hangingPunct="1">
              <a:lnSpc>
                <a:spcPct val="110000"/>
              </a:lnSpc>
              <a:spcBef>
                <a:spcPct val="0"/>
              </a:spcBef>
              <a:spcAft>
                <a:spcPct val="0"/>
              </a:spcAft>
              <a:buClrTx/>
              <a:buSzTx/>
              <a:buFontTx/>
              <a:buNone/>
              <a:tabLst/>
              <a:defRPr/>
            </a:pPr>
            <a:r>
              <a:rPr lang="en-US" dirty="0"/>
              <a:t>Click to edit Master text styles</a:t>
            </a:r>
          </a:p>
        </p:txBody>
      </p:sp>
      <p:sp>
        <p:nvSpPr>
          <p:cNvPr id="2" name="Title 1"/>
          <p:cNvSpPr>
            <a:spLocks noGrp="1"/>
          </p:cNvSpPr>
          <p:nvPr>
            <p:ph type="ctrTitle"/>
          </p:nvPr>
        </p:nvSpPr>
        <p:spPr bwMode="auto">
          <a:xfrm>
            <a:off x="1305461" y="3868238"/>
            <a:ext cx="3124117" cy="1152878"/>
          </a:xfrm>
          <a:custGeom>
            <a:avLst/>
            <a:gdLst>
              <a:gd name="connsiteX0" fmla="*/ 0 w 2881419"/>
              <a:gd name="connsiteY0" fmla="*/ 192004 h 1152000"/>
              <a:gd name="connsiteX1" fmla="*/ 192004 w 2881419"/>
              <a:gd name="connsiteY1" fmla="*/ 0 h 1152000"/>
              <a:gd name="connsiteX2" fmla="*/ 2689415 w 2881419"/>
              <a:gd name="connsiteY2" fmla="*/ 0 h 1152000"/>
              <a:gd name="connsiteX3" fmla="*/ 2881419 w 2881419"/>
              <a:gd name="connsiteY3" fmla="*/ 192004 h 1152000"/>
              <a:gd name="connsiteX4" fmla="*/ 2881419 w 2881419"/>
              <a:gd name="connsiteY4" fmla="*/ 959996 h 1152000"/>
              <a:gd name="connsiteX5" fmla="*/ 2689415 w 2881419"/>
              <a:gd name="connsiteY5" fmla="*/ 1152000 h 1152000"/>
              <a:gd name="connsiteX6" fmla="*/ 192004 w 2881419"/>
              <a:gd name="connsiteY6" fmla="*/ 1152000 h 1152000"/>
              <a:gd name="connsiteX7" fmla="*/ 0 w 2881419"/>
              <a:gd name="connsiteY7" fmla="*/ 959996 h 1152000"/>
              <a:gd name="connsiteX8" fmla="*/ 0 w 2881419"/>
              <a:gd name="connsiteY8" fmla="*/ 192004 h 1152000"/>
              <a:gd name="connsiteX0" fmla="*/ 0 w 2883800"/>
              <a:gd name="connsiteY0" fmla="*/ 192004 h 1186178"/>
              <a:gd name="connsiteX1" fmla="*/ 192004 w 2883800"/>
              <a:gd name="connsiteY1" fmla="*/ 0 h 1186178"/>
              <a:gd name="connsiteX2" fmla="*/ 2689415 w 2883800"/>
              <a:gd name="connsiteY2" fmla="*/ 0 h 1186178"/>
              <a:gd name="connsiteX3" fmla="*/ 2881419 w 2883800"/>
              <a:gd name="connsiteY3" fmla="*/ 192004 h 1186178"/>
              <a:gd name="connsiteX4" fmla="*/ 2883800 w 2883800"/>
              <a:gd name="connsiteY4" fmla="*/ 1133828 h 1186178"/>
              <a:gd name="connsiteX5" fmla="*/ 2689415 w 2883800"/>
              <a:gd name="connsiteY5" fmla="*/ 1152000 h 1186178"/>
              <a:gd name="connsiteX6" fmla="*/ 192004 w 2883800"/>
              <a:gd name="connsiteY6" fmla="*/ 1152000 h 1186178"/>
              <a:gd name="connsiteX7" fmla="*/ 0 w 2883800"/>
              <a:gd name="connsiteY7" fmla="*/ 959996 h 1186178"/>
              <a:gd name="connsiteX8" fmla="*/ 0 w 2883800"/>
              <a:gd name="connsiteY8" fmla="*/ 192004 h 1186178"/>
              <a:gd name="connsiteX0" fmla="*/ 0 w 2883800"/>
              <a:gd name="connsiteY0" fmla="*/ 192004 h 1152000"/>
              <a:gd name="connsiteX1" fmla="*/ 192004 w 2883800"/>
              <a:gd name="connsiteY1" fmla="*/ 0 h 1152000"/>
              <a:gd name="connsiteX2" fmla="*/ 2689415 w 2883800"/>
              <a:gd name="connsiteY2" fmla="*/ 0 h 1152000"/>
              <a:gd name="connsiteX3" fmla="*/ 2881419 w 2883800"/>
              <a:gd name="connsiteY3" fmla="*/ 192004 h 1152000"/>
              <a:gd name="connsiteX4" fmla="*/ 2883800 w 2883800"/>
              <a:gd name="connsiteY4" fmla="*/ 1133828 h 1152000"/>
              <a:gd name="connsiteX5" fmla="*/ 2689415 w 2883800"/>
              <a:gd name="connsiteY5" fmla="*/ 1152000 h 1152000"/>
              <a:gd name="connsiteX6" fmla="*/ 192004 w 2883800"/>
              <a:gd name="connsiteY6" fmla="*/ 1152000 h 1152000"/>
              <a:gd name="connsiteX7" fmla="*/ 0 w 2883800"/>
              <a:gd name="connsiteY7" fmla="*/ 959996 h 1152000"/>
              <a:gd name="connsiteX8" fmla="*/ 0 w 2883800"/>
              <a:gd name="connsiteY8" fmla="*/ 192004 h 1152000"/>
              <a:gd name="connsiteX0" fmla="*/ 0 w 2883800"/>
              <a:gd name="connsiteY0" fmla="*/ 192004 h 1152878"/>
              <a:gd name="connsiteX1" fmla="*/ 192004 w 2883800"/>
              <a:gd name="connsiteY1" fmla="*/ 0 h 1152878"/>
              <a:gd name="connsiteX2" fmla="*/ 2689415 w 2883800"/>
              <a:gd name="connsiteY2" fmla="*/ 0 h 1152878"/>
              <a:gd name="connsiteX3" fmla="*/ 2881419 w 2883800"/>
              <a:gd name="connsiteY3" fmla="*/ 192004 h 1152878"/>
              <a:gd name="connsiteX4" fmla="*/ 2883800 w 2883800"/>
              <a:gd name="connsiteY4" fmla="*/ 1152878 h 1152878"/>
              <a:gd name="connsiteX5" fmla="*/ 2689415 w 2883800"/>
              <a:gd name="connsiteY5" fmla="*/ 1152000 h 1152878"/>
              <a:gd name="connsiteX6" fmla="*/ 192004 w 2883800"/>
              <a:gd name="connsiteY6" fmla="*/ 1152000 h 1152878"/>
              <a:gd name="connsiteX7" fmla="*/ 0 w 2883800"/>
              <a:gd name="connsiteY7" fmla="*/ 959996 h 1152878"/>
              <a:gd name="connsiteX8" fmla="*/ 0 w 2883800"/>
              <a:gd name="connsiteY8" fmla="*/ 192004 h 1152878"/>
              <a:gd name="connsiteX0" fmla="*/ 0 w 2883800"/>
              <a:gd name="connsiteY0" fmla="*/ 192004 h 1152878"/>
              <a:gd name="connsiteX1" fmla="*/ 192004 w 2883800"/>
              <a:gd name="connsiteY1" fmla="*/ 0 h 1152878"/>
              <a:gd name="connsiteX2" fmla="*/ 2689415 w 2883800"/>
              <a:gd name="connsiteY2" fmla="*/ 0 h 1152878"/>
              <a:gd name="connsiteX3" fmla="*/ 2881419 w 2883800"/>
              <a:gd name="connsiteY3" fmla="*/ 192004 h 1152878"/>
              <a:gd name="connsiteX4" fmla="*/ 2883800 w 2883800"/>
              <a:gd name="connsiteY4" fmla="*/ 1152878 h 1152878"/>
              <a:gd name="connsiteX5" fmla="*/ 192004 w 2883800"/>
              <a:gd name="connsiteY5" fmla="*/ 1152000 h 1152878"/>
              <a:gd name="connsiteX6" fmla="*/ 0 w 2883800"/>
              <a:gd name="connsiteY6" fmla="*/ 959996 h 1152878"/>
              <a:gd name="connsiteX7" fmla="*/ 0 w 2883800"/>
              <a:gd name="connsiteY7" fmla="*/ 192004 h 115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800" h="1152878">
                <a:moveTo>
                  <a:pt x="0" y="192004"/>
                </a:moveTo>
                <a:cubicBezTo>
                  <a:pt x="0" y="85963"/>
                  <a:pt x="85963" y="0"/>
                  <a:pt x="192004" y="0"/>
                </a:cubicBezTo>
                <a:lnTo>
                  <a:pt x="2689415" y="0"/>
                </a:lnTo>
                <a:cubicBezTo>
                  <a:pt x="2795456" y="0"/>
                  <a:pt x="2881419" y="85963"/>
                  <a:pt x="2881419" y="192004"/>
                </a:cubicBezTo>
                <a:cubicBezTo>
                  <a:pt x="2881419" y="448001"/>
                  <a:pt x="2883800" y="896881"/>
                  <a:pt x="2883800" y="1152878"/>
                </a:cubicBezTo>
                <a:lnTo>
                  <a:pt x="192004" y="1152000"/>
                </a:lnTo>
                <a:cubicBezTo>
                  <a:pt x="85963" y="1152000"/>
                  <a:pt x="0" y="1066037"/>
                  <a:pt x="0" y="959996"/>
                </a:cubicBezTo>
                <a:lnTo>
                  <a:pt x="0" y="192004"/>
                </a:lnTo>
                <a:close/>
              </a:path>
            </a:pathLst>
          </a:custGeom>
          <a:solidFill>
            <a:schemeClr val="bg2"/>
          </a:solidFill>
          <a:ln w="19050" algn="ctr">
            <a:solidFill>
              <a:schemeClr val="bg1"/>
            </a:solidFill>
            <a:miter lim="800000"/>
            <a:headEnd/>
            <a:tailEnd/>
          </a:ln>
        </p:spPr>
        <p:txBody>
          <a:bodyPr vert="horz" wrap="square" lIns="144000" tIns="72000" rIns="144000" bIns="72000" numCol="1" anchor="b" anchorCtr="0" compatLnSpc="1">
            <a:prstTxWarp prst="textNoShape">
              <a:avLst/>
            </a:prstTxWarp>
            <a:normAutofit/>
          </a:bodyPr>
          <a:lstStyle>
            <a:lvl1pPr algn="r">
              <a:defRPr kumimoji="0" lang="en-GB" sz="2800" b="0" i="1" u="none" strike="noStrike" kern="1200" cap="none" spc="0" normalizeH="0" baseline="0" noProof="0">
                <a:ln>
                  <a:noFill/>
                </a:ln>
                <a:solidFill>
                  <a:schemeClr val="bg1"/>
                </a:solidFill>
                <a:effectLst/>
                <a:uLnTx/>
                <a:uFillTx/>
                <a:latin typeface="Myriad-Italic" panose="02000000000000000000" pitchFamily="2" charset="0"/>
                <a:ea typeface="+mn-ea"/>
                <a:cs typeface="+mn-cs"/>
              </a:defRPr>
            </a:lvl1pPr>
          </a:lstStyle>
          <a:p>
            <a:pPr marL="0" marR="0" lvl="0" indent="0" algn="l" defTabSz="995363" rtl="0" eaLnBrk="1" fontAlgn="base" latinLnBrk="0" hangingPunct="1">
              <a:lnSpc>
                <a:spcPct val="100000"/>
              </a:lnSpc>
              <a:spcBef>
                <a:spcPts val="600"/>
              </a:spcBef>
              <a:spcAft>
                <a:spcPts val="0"/>
              </a:spcAft>
              <a:buClr>
                <a:schemeClr val="accent5">
                  <a:lumMod val="50000"/>
                </a:schemeClr>
              </a:buClr>
              <a:buSzTx/>
              <a:buFontTx/>
              <a:buNone/>
              <a:tabLst/>
              <a:defRPr/>
            </a:pPr>
            <a:r>
              <a:rPr lang="en-US" dirty="0"/>
              <a:t>Click to edit Master title style</a:t>
            </a:r>
            <a:endParaRPr lang="en-GB"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65392" y="4516564"/>
            <a:ext cx="2540608" cy="2345177"/>
          </a:xfrm>
          <a:prstGeom prst="rect">
            <a:avLst/>
          </a:prstGeom>
        </p:spPr>
      </p:pic>
      <p:sp>
        <p:nvSpPr>
          <p:cNvPr id="6" name="Isosceles Triangle 5"/>
          <p:cNvSpPr/>
          <p:nvPr userDrawn="1"/>
        </p:nvSpPr>
        <p:spPr>
          <a:xfrm>
            <a:off x="8502395" y="5187045"/>
            <a:ext cx="1392546" cy="1676407"/>
          </a:xfrm>
          <a:custGeom>
            <a:avLst/>
            <a:gdLst>
              <a:gd name="connsiteX0" fmla="*/ 0 w 839751"/>
              <a:gd name="connsiteY0" fmla="*/ 1200173 h 1200173"/>
              <a:gd name="connsiteX1" fmla="*/ 419876 w 839751"/>
              <a:gd name="connsiteY1" fmla="*/ 0 h 1200173"/>
              <a:gd name="connsiteX2" fmla="*/ 839751 w 839751"/>
              <a:gd name="connsiteY2" fmla="*/ 1200173 h 1200173"/>
              <a:gd name="connsiteX3" fmla="*/ 0 w 839751"/>
              <a:gd name="connsiteY3" fmla="*/ 1200173 h 1200173"/>
              <a:gd name="connsiteX0" fmla="*/ 0 w 1057439"/>
              <a:gd name="connsiteY0" fmla="*/ 1393120 h 1393120"/>
              <a:gd name="connsiteX1" fmla="*/ 1057439 w 1057439"/>
              <a:gd name="connsiteY1" fmla="*/ 0 h 1393120"/>
              <a:gd name="connsiteX2" fmla="*/ 839751 w 1057439"/>
              <a:gd name="connsiteY2" fmla="*/ 1393120 h 1393120"/>
              <a:gd name="connsiteX3" fmla="*/ 0 w 1057439"/>
              <a:gd name="connsiteY3" fmla="*/ 1393120 h 1393120"/>
              <a:gd name="connsiteX0" fmla="*/ 0 w 1074643"/>
              <a:gd name="connsiteY0" fmla="*/ 1393120 h 1401509"/>
              <a:gd name="connsiteX1" fmla="*/ 1057439 w 1074643"/>
              <a:gd name="connsiteY1" fmla="*/ 0 h 1401509"/>
              <a:gd name="connsiteX2" fmla="*/ 1074643 w 1074643"/>
              <a:gd name="connsiteY2" fmla="*/ 1401509 h 1401509"/>
              <a:gd name="connsiteX3" fmla="*/ 0 w 1074643"/>
              <a:gd name="connsiteY3" fmla="*/ 1393120 h 1401509"/>
            </a:gdLst>
            <a:ahLst/>
            <a:cxnLst>
              <a:cxn ang="0">
                <a:pos x="connsiteX0" y="connsiteY0"/>
              </a:cxn>
              <a:cxn ang="0">
                <a:pos x="connsiteX1" y="connsiteY1"/>
              </a:cxn>
              <a:cxn ang="0">
                <a:pos x="connsiteX2" y="connsiteY2"/>
              </a:cxn>
              <a:cxn ang="0">
                <a:pos x="connsiteX3" y="connsiteY3"/>
              </a:cxn>
            </a:cxnLst>
            <a:rect l="l" t="t" r="r" b="b"/>
            <a:pathLst>
              <a:path w="1074643" h="1401509">
                <a:moveTo>
                  <a:pt x="0" y="1393120"/>
                </a:moveTo>
                <a:lnTo>
                  <a:pt x="1057439" y="0"/>
                </a:lnTo>
                <a:lnTo>
                  <a:pt x="1074643" y="1401509"/>
                </a:lnTo>
                <a:lnTo>
                  <a:pt x="0" y="139312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dirty="0" err="1"/>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65004" y="6112347"/>
            <a:ext cx="446290" cy="497673"/>
          </a:xfrm>
          <a:prstGeom prst="rect">
            <a:avLst/>
          </a:prstGeom>
        </p:spPr>
      </p:pic>
      <p:grpSp>
        <p:nvGrpSpPr>
          <p:cNvPr id="21" name="Group 20"/>
          <p:cNvGrpSpPr/>
          <p:nvPr userDrawn="1"/>
        </p:nvGrpSpPr>
        <p:grpSpPr>
          <a:xfrm>
            <a:off x="-1248689" y="849860"/>
            <a:ext cx="772574" cy="5158283"/>
            <a:chOff x="-1152636" y="849859"/>
            <a:chExt cx="713145" cy="5158283"/>
          </a:xfrm>
        </p:grpSpPr>
        <p:sp>
          <p:nvSpPr>
            <p:cNvPr id="22" name="Rectangle 21"/>
            <p:cNvSpPr/>
            <p:nvPr userDrawn="1"/>
          </p:nvSpPr>
          <p:spPr>
            <a:xfrm>
              <a:off x="-1152636" y="849859"/>
              <a:ext cx="713145" cy="58157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000" dirty="0">
                  <a:latin typeface="Myriad" panose="02000503050000020004" pitchFamily="2" charset="0"/>
                </a:rPr>
                <a:t>19</a:t>
              </a:r>
            </a:p>
            <a:p>
              <a:pPr algn="ctr"/>
              <a:r>
                <a:rPr lang="en-GB" sz="1000" dirty="0">
                  <a:latin typeface="Myriad" panose="02000503050000020004" pitchFamily="2" charset="0"/>
                </a:rPr>
                <a:t>51</a:t>
              </a:r>
            </a:p>
            <a:p>
              <a:pPr algn="ctr"/>
              <a:r>
                <a:rPr lang="en-GB" sz="1000" dirty="0">
                  <a:latin typeface="Myriad" panose="02000503050000020004" pitchFamily="2" charset="0"/>
                </a:rPr>
                <a:t>89</a:t>
              </a:r>
            </a:p>
          </p:txBody>
        </p:sp>
        <p:sp>
          <p:nvSpPr>
            <p:cNvPr id="25" name="Rectangle 24"/>
            <p:cNvSpPr/>
            <p:nvPr userDrawn="1"/>
          </p:nvSpPr>
          <p:spPr>
            <a:xfrm>
              <a:off x="-1152636" y="2375429"/>
              <a:ext cx="713145" cy="581571"/>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000" dirty="0">
                  <a:latin typeface="Myriad" panose="02000503050000020004" pitchFamily="2" charset="0"/>
                </a:rPr>
                <a:t>171</a:t>
              </a:r>
            </a:p>
            <a:p>
              <a:pPr algn="ctr"/>
              <a:r>
                <a:rPr lang="en-GB" sz="1000" dirty="0">
                  <a:latin typeface="Myriad" panose="02000503050000020004" pitchFamily="2" charset="0"/>
                </a:rPr>
                <a:t>157</a:t>
              </a:r>
            </a:p>
            <a:p>
              <a:pPr algn="ctr"/>
              <a:r>
                <a:rPr lang="en-GB" sz="1000" dirty="0">
                  <a:latin typeface="Myriad" panose="02000503050000020004" pitchFamily="2" charset="0"/>
                </a:rPr>
                <a:t>112</a:t>
              </a:r>
            </a:p>
          </p:txBody>
        </p:sp>
        <p:sp>
          <p:nvSpPr>
            <p:cNvPr id="26" name="Rectangle 25"/>
            <p:cNvSpPr/>
            <p:nvPr userDrawn="1"/>
          </p:nvSpPr>
          <p:spPr>
            <a:xfrm>
              <a:off x="-1152636" y="1612644"/>
              <a:ext cx="713145" cy="581571"/>
            </a:xfrm>
            <a:prstGeom prst="rect">
              <a:avLst/>
            </a:prstGeom>
            <a:solidFill>
              <a:srgbClr val="90D1E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000" dirty="0">
                  <a:latin typeface="Myriad" panose="02000503050000020004" pitchFamily="2" charset="0"/>
                </a:rPr>
                <a:t>144</a:t>
              </a:r>
            </a:p>
            <a:p>
              <a:pPr algn="ctr"/>
              <a:r>
                <a:rPr lang="en-GB" sz="1000" dirty="0">
                  <a:latin typeface="Myriad" panose="02000503050000020004" pitchFamily="2" charset="0"/>
                </a:rPr>
                <a:t>209</a:t>
              </a:r>
            </a:p>
            <a:p>
              <a:pPr algn="ctr"/>
              <a:r>
                <a:rPr lang="en-GB" sz="1000" dirty="0">
                  <a:latin typeface="Myriad" panose="02000503050000020004" pitchFamily="2" charset="0"/>
                </a:rPr>
                <a:t>227</a:t>
              </a:r>
            </a:p>
          </p:txBody>
        </p:sp>
        <p:sp>
          <p:nvSpPr>
            <p:cNvPr id="27" name="Rectangle 26"/>
            <p:cNvSpPr/>
            <p:nvPr userDrawn="1"/>
          </p:nvSpPr>
          <p:spPr>
            <a:xfrm>
              <a:off x="-1152636" y="3138214"/>
              <a:ext cx="713145" cy="581571"/>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000" dirty="0">
                  <a:latin typeface="Myriad" panose="02000503050000020004" pitchFamily="2" charset="0"/>
                </a:rPr>
                <a:t>128</a:t>
              </a:r>
            </a:p>
            <a:p>
              <a:pPr algn="ctr"/>
              <a:r>
                <a:rPr lang="en-GB" sz="1000" dirty="0">
                  <a:latin typeface="Myriad" panose="02000503050000020004" pitchFamily="2" charset="0"/>
                </a:rPr>
                <a:t>186</a:t>
              </a:r>
            </a:p>
            <a:p>
              <a:pPr algn="ctr"/>
              <a:r>
                <a:rPr lang="en-GB" sz="1000" dirty="0">
                  <a:latin typeface="Myriad" panose="02000503050000020004" pitchFamily="2" charset="0"/>
                </a:rPr>
                <a:t>39</a:t>
              </a:r>
            </a:p>
          </p:txBody>
        </p:sp>
        <p:sp>
          <p:nvSpPr>
            <p:cNvPr id="28" name="Rectangle 27"/>
            <p:cNvSpPr/>
            <p:nvPr userDrawn="1"/>
          </p:nvSpPr>
          <p:spPr>
            <a:xfrm>
              <a:off x="-1152636" y="3900999"/>
              <a:ext cx="713145" cy="581571"/>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000" dirty="0">
                  <a:latin typeface="Myriad" panose="02000503050000020004" pitchFamily="2" charset="0"/>
                </a:rPr>
                <a:t>94</a:t>
              </a:r>
            </a:p>
            <a:p>
              <a:pPr algn="ctr"/>
              <a:r>
                <a:rPr lang="en-GB" sz="1000" dirty="0">
                  <a:latin typeface="Myriad" panose="02000503050000020004" pitchFamily="2" charset="0"/>
                </a:rPr>
                <a:t>113</a:t>
              </a:r>
            </a:p>
            <a:p>
              <a:pPr algn="ctr"/>
              <a:r>
                <a:rPr lang="en-GB" sz="1000" dirty="0">
                  <a:latin typeface="Myriad" panose="02000503050000020004" pitchFamily="2" charset="0"/>
                </a:rPr>
                <a:t>186</a:t>
              </a:r>
            </a:p>
          </p:txBody>
        </p:sp>
        <p:sp>
          <p:nvSpPr>
            <p:cNvPr id="29" name="Rectangle 28"/>
            <p:cNvSpPr/>
            <p:nvPr userDrawn="1"/>
          </p:nvSpPr>
          <p:spPr>
            <a:xfrm>
              <a:off x="-1152636" y="4663784"/>
              <a:ext cx="713145" cy="58157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000" dirty="0">
                  <a:latin typeface="Myriad" panose="02000503050000020004" pitchFamily="2" charset="0"/>
                </a:rPr>
                <a:t>253</a:t>
              </a:r>
            </a:p>
            <a:p>
              <a:pPr algn="ctr"/>
              <a:r>
                <a:rPr lang="en-GB" sz="1000" dirty="0">
                  <a:latin typeface="Myriad" panose="02000503050000020004" pitchFamily="2" charset="0"/>
                </a:rPr>
                <a:t>100</a:t>
              </a:r>
            </a:p>
            <a:p>
              <a:pPr algn="ctr"/>
              <a:r>
                <a:rPr lang="en-GB" sz="1000" dirty="0">
                  <a:latin typeface="Myriad" panose="02000503050000020004" pitchFamily="2" charset="0"/>
                </a:rPr>
                <a:t>0</a:t>
              </a:r>
            </a:p>
          </p:txBody>
        </p:sp>
        <p:sp>
          <p:nvSpPr>
            <p:cNvPr id="30" name="Rectangle 29"/>
            <p:cNvSpPr/>
            <p:nvPr userDrawn="1"/>
          </p:nvSpPr>
          <p:spPr>
            <a:xfrm>
              <a:off x="-1152636" y="5426571"/>
              <a:ext cx="713145" cy="581571"/>
            </a:xfrm>
            <a:prstGeom prst="rect">
              <a:avLst/>
            </a:prstGeom>
            <a:solidFill>
              <a:srgbClr val="5992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000" dirty="0">
                  <a:latin typeface="Myriad" panose="02000503050000020004" pitchFamily="2" charset="0"/>
                </a:rPr>
                <a:t>89</a:t>
              </a:r>
            </a:p>
            <a:p>
              <a:pPr algn="ctr"/>
              <a:r>
                <a:rPr lang="en-GB" sz="1000" dirty="0">
                  <a:latin typeface="Myriad" panose="02000503050000020004" pitchFamily="2" charset="0"/>
                </a:rPr>
                <a:t>146</a:t>
              </a:r>
            </a:p>
            <a:p>
              <a:pPr algn="ctr"/>
              <a:r>
                <a:rPr lang="en-GB" sz="1000" dirty="0">
                  <a:latin typeface="Myriad" panose="02000503050000020004" pitchFamily="2" charset="0"/>
                </a:rPr>
                <a:t>125</a:t>
              </a:r>
            </a:p>
          </p:txBody>
        </p:sp>
        <p:sp>
          <p:nvSpPr>
            <p:cNvPr id="31" name="Rectangle 30"/>
            <p:cNvSpPr/>
            <p:nvPr userDrawn="1"/>
          </p:nvSpPr>
          <p:spPr>
            <a:xfrm>
              <a:off x="-1152636" y="4663784"/>
              <a:ext cx="713145" cy="581571"/>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000" dirty="0">
                  <a:latin typeface="Myriad" panose="02000503050000020004" pitchFamily="2" charset="0"/>
                </a:rPr>
                <a:t>245</a:t>
              </a:r>
            </a:p>
            <a:p>
              <a:pPr algn="ctr"/>
              <a:r>
                <a:rPr lang="en-GB" sz="1000" dirty="0">
                  <a:latin typeface="Myriad" panose="02000503050000020004" pitchFamily="2" charset="0"/>
                </a:rPr>
                <a:t>240</a:t>
              </a:r>
            </a:p>
            <a:p>
              <a:pPr algn="ctr"/>
              <a:r>
                <a:rPr lang="en-GB" sz="1000" dirty="0">
                  <a:latin typeface="Myriad" panose="02000503050000020004" pitchFamily="2" charset="0"/>
                </a:rPr>
                <a:t>14</a:t>
              </a:r>
            </a:p>
          </p:txBody>
        </p:sp>
      </p:grpSp>
    </p:spTree>
    <p:extLst>
      <p:ext uri="{BB962C8B-B14F-4D97-AF65-F5344CB8AC3E}">
        <p14:creationId xmlns:p14="http://schemas.microsoft.com/office/powerpoint/2010/main" val="3675986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Click </a:t>
            </a:r>
            <a:r>
              <a:rPr lang="nl-NL" dirty="0" err="1"/>
              <a:t>to</a:t>
            </a:r>
            <a:r>
              <a:rPr lang="nl-NL" dirty="0"/>
              <a:t> enter </a:t>
            </a:r>
            <a:r>
              <a:rPr lang="nl-NL" dirty="0" err="1"/>
              <a:t>title</a:t>
            </a:r>
            <a:r>
              <a:rPr lang="nl-NL" dirty="0"/>
              <a:t>.</a:t>
            </a:r>
          </a:p>
        </p:txBody>
      </p:sp>
      <p:sp>
        <p:nvSpPr>
          <p:cNvPr id="5" name="Tijdelijke aanduiding voor inhoud 4"/>
          <p:cNvSpPr>
            <a:spLocks noGrp="1"/>
          </p:cNvSpPr>
          <p:nvPr>
            <p:ph sz="quarter" idx="11" hasCustomPrompt="1"/>
          </p:nvPr>
        </p:nvSpPr>
        <p:spPr>
          <a:xfrm>
            <a:off x="515465" y="1781594"/>
            <a:ext cx="8454968" cy="4572000"/>
          </a:xfr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6" name="Tijdelijke aanduiding voor voettekst 3"/>
          <p:cNvSpPr>
            <a:spLocks noGrp="1"/>
          </p:cNvSpPr>
          <p:nvPr>
            <p:ph type="ftr" sz="quarter" idx="3"/>
          </p:nvPr>
        </p:nvSpPr>
        <p:spPr>
          <a:xfrm>
            <a:off x="515464" y="6483356"/>
            <a:ext cx="7758455" cy="273050"/>
          </a:xfrm>
          <a:prstGeom prst="rect">
            <a:avLst/>
          </a:prstGeom>
        </p:spPr>
        <p:txBody>
          <a:bodyPr vert="horz" lIns="0" tIns="45720" rIns="0" bIns="45720" rtlCol="0" anchor="ctr"/>
          <a:lstStyle>
            <a:lvl1pPr algn="l">
              <a:defRPr sz="1200">
                <a:solidFill>
                  <a:schemeClr val="tx1">
                    <a:tint val="75000"/>
                  </a:schemeClr>
                </a:solidFill>
              </a:defRPr>
            </a:lvl1pPr>
          </a:lstStyle>
          <a:p>
            <a:endParaRPr lang="nl-NL" dirty="0">
              <a:solidFill>
                <a:prstClr val="black">
                  <a:tint val="75000"/>
                </a:prstClr>
              </a:solidFill>
            </a:endParaRPr>
          </a:p>
        </p:txBody>
      </p:sp>
      <p:sp>
        <p:nvSpPr>
          <p:cNvPr id="7" name="Content Placeholder 6">
            <a:extLst>
              <a:ext uri="{FF2B5EF4-FFF2-40B4-BE49-F238E27FC236}">
                <a16:creationId xmlns:a16="http://schemas.microsoft.com/office/drawing/2014/main" id="{2510E001-6B59-41FE-8E1F-6EC5E12B5771}"/>
              </a:ext>
            </a:extLst>
          </p:cNvPr>
          <p:cNvSpPr>
            <a:spLocks noGrp="1"/>
          </p:cNvSpPr>
          <p:nvPr>
            <p:ph sz="quarter" idx="12"/>
          </p:nvPr>
        </p:nvSpPr>
        <p:spPr>
          <a:xfrm>
            <a:off x="8696325" y="666908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524850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Basisdi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Klik om een titel te maken</a:t>
            </a:r>
          </a:p>
        </p:txBody>
      </p:sp>
      <p:sp>
        <p:nvSpPr>
          <p:cNvPr id="3" name="Tijdelijke aanduiding voor dianummer 2"/>
          <p:cNvSpPr>
            <a:spLocks noGrp="1"/>
          </p:cNvSpPr>
          <p:nvPr>
            <p:ph type="sldNum" sz="quarter" idx="10"/>
          </p:nvPr>
        </p:nvSpPr>
        <p:spPr/>
        <p:txBody>
          <a:bodyPr/>
          <a:lstStyle>
            <a:lvl1pPr>
              <a:defRPr>
                <a:solidFill>
                  <a:srgbClr val="5E6A71"/>
                </a:solidFill>
              </a:defRPr>
            </a:lvl1pPr>
          </a:lstStyle>
          <a:p>
            <a:fld id="{4821C4A5-98F2-7545-875B-39B2F4500447}" type="slidenum">
              <a:rPr lang="nl-NL" smtClean="0"/>
              <a:pPr/>
              <a:t>‹#›</a:t>
            </a:fld>
            <a:endParaRPr lang="nl-NL"/>
          </a:p>
        </p:txBody>
      </p:sp>
      <p:sp>
        <p:nvSpPr>
          <p:cNvPr id="5" name="Tijdelijke aanduiding voor inhoud 4"/>
          <p:cNvSpPr>
            <a:spLocks noGrp="1"/>
          </p:cNvSpPr>
          <p:nvPr>
            <p:ph sz="quarter" idx="11"/>
          </p:nvPr>
        </p:nvSpPr>
        <p:spPr>
          <a:xfrm>
            <a:off x="515465" y="1781595"/>
            <a:ext cx="8454968" cy="4572000"/>
          </a:xfr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0"/>
            <a:r>
              <a:rPr lang="nl-NL"/>
              <a:t>Tekststijl van het model bewerken</a:t>
            </a:r>
          </a:p>
          <a:p>
            <a:pPr lvl="1"/>
            <a:r>
              <a:rPr lang="nl-NL"/>
              <a:t>Tweede niveau</a:t>
            </a:r>
          </a:p>
          <a:p>
            <a:pPr lvl="2"/>
            <a:r>
              <a:rPr lang="nl-NL"/>
              <a:t>Derde niveau</a:t>
            </a:r>
          </a:p>
          <a:p>
            <a:pPr lvl="3"/>
            <a:r>
              <a:rPr lang="nl-NL"/>
              <a:t>Vierde niveau</a:t>
            </a:r>
          </a:p>
        </p:txBody>
      </p:sp>
      <p:sp>
        <p:nvSpPr>
          <p:cNvPr id="6" name="Tijdelijke aanduiding voor voettekst 3"/>
          <p:cNvSpPr>
            <a:spLocks noGrp="1"/>
          </p:cNvSpPr>
          <p:nvPr>
            <p:ph type="ftr" sz="quarter" idx="3"/>
          </p:nvPr>
        </p:nvSpPr>
        <p:spPr>
          <a:xfrm>
            <a:off x="515463" y="6483356"/>
            <a:ext cx="7629470" cy="273051"/>
          </a:xfrm>
          <a:prstGeom prst="rect">
            <a:avLst/>
          </a:prstGeom>
        </p:spPr>
        <p:txBody>
          <a:bodyPr vert="horz" lIns="0" tIns="45720" rIns="0" bIns="45720" rtlCol="0" anchor="ctr"/>
          <a:lstStyle>
            <a:lvl1pPr algn="l">
              <a:defRPr sz="1300">
                <a:solidFill>
                  <a:srgbClr val="5E6A71"/>
                </a:solidFill>
              </a:defRPr>
            </a:lvl1pPr>
          </a:lstStyle>
          <a:p>
            <a:endParaRPr lang="nl-NL"/>
          </a:p>
        </p:txBody>
      </p:sp>
    </p:spTree>
    <p:extLst>
      <p:ext uri="{BB962C8B-B14F-4D97-AF65-F5344CB8AC3E}">
        <p14:creationId xmlns:p14="http://schemas.microsoft.com/office/powerpoint/2010/main" val="411016449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profile 2">
    <p:spTree>
      <p:nvGrpSpPr>
        <p:cNvPr id="1" name=""/>
        <p:cNvGrpSpPr/>
        <p:nvPr/>
      </p:nvGrpSpPr>
      <p:grpSpPr>
        <a:xfrm>
          <a:off x="0" y="0"/>
          <a:ext cx="0" cy="0"/>
          <a:chOff x="0" y="0"/>
          <a:chExt cx="0" cy="0"/>
        </a:xfrm>
      </p:grpSpPr>
      <p:sp>
        <p:nvSpPr>
          <p:cNvPr id="26" name="Content Placeholder 2"/>
          <p:cNvSpPr>
            <a:spLocks noGrp="1"/>
          </p:cNvSpPr>
          <p:nvPr>
            <p:ph sz="half" idx="31"/>
          </p:nvPr>
        </p:nvSpPr>
        <p:spPr>
          <a:xfrm>
            <a:off x="6537053" y="1557338"/>
            <a:ext cx="2879726"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Content Placeholder 2"/>
          <p:cNvSpPr>
            <a:spLocks noGrp="1"/>
          </p:cNvSpPr>
          <p:nvPr>
            <p:ph sz="half" idx="44"/>
          </p:nvPr>
        </p:nvSpPr>
        <p:spPr>
          <a:xfrm>
            <a:off x="6537053" y="4076699"/>
            <a:ext cx="2879726"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3" y="405607"/>
            <a:ext cx="8208000" cy="630000"/>
          </a:xfrm>
        </p:spPr>
        <p:txBody>
          <a:bodyPr/>
          <a:lstStyle/>
          <a:p>
            <a:r>
              <a:rPr lang="en-US"/>
              <a:t>Click to edit Master title style</a:t>
            </a:r>
            <a:endParaRPr lang="en-GB"/>
          </a:p>
        </p:txBody>
      </p:sp>
      <p:sp>
        <p:nvSpPr>
          <p:cNvPr id="27" name="Text Placeholder 22"/>
          <p:cNvSpPr>
            <a:spLocks noGrp="1"/>
          </p:cNvSpPr>
          <p:nvPr>
            <p:ph type="body" sz="quarter" idx="33" hasCustomPrompt="1"/>
          </p:nvPr>
        </p:nvSpPr>
        <p:spPr>
          <a:xfrm>
            <a:off x="6537053" y="3573934"/>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31" name="Text Placeholder 22"/>
          <p:cNvSpPr>
            <a:spLocks noGrp="1"/>
          </p:cNvSpPr>
          <p:nvPr>
            <p:ph type="body" sz="quarter" idx="45" hasCustomPrompt="1"/>
          </p:nvPr>
        </p:nvSpPr>
        <p:spPr>
          <a:xfrm>
            <a:off x="6537053" y="6093295"/>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16" name="Text Placeholder 22"/>
          <p:cNvSpPr>
            <a:spLocks noGrp="1"/>
          </p:cNvSpPr>
          <p:nvPr>
            <p:ph type="body" sz="quarter" idx="48"/>
          </p:nvPr>
        </p:nvSpPr>
        <p:spPr>
          <a:xfrm>
            <a:off x="6536778" y="1341439"/>
            <a:ext cx="2880001" cy="216000"/>
          </a:xfrm>
        </p:spPr>
        <p:txBody>
          <a:bodyPr/>
          <a:lstStyle/>
          <a:p>
            <a:pPr lvl="0"/>
            <a:r>
              <a:rPr lang="en-US"/>
              <a:t>Click to edit Master text styles</a:t>
            </a:r>
          </a:p>
        </p:txBody>
      </p:sp>
      <p:sp>
        <p:nvSpPr>
          <p:cNvPr id="17" name="Text Placeholder 22"/>
          <p:cNvSpPr>
            <a:spLocks noGrp="1"/>
          </p:cNvSpPr>
          <p:nvPr>
            <p:ph type="body" sz="quarter" idx="49"/>
          </p:nvPr>
        </p:nvSpPr>
        <p:spPr>
          <a:xfrm>
            <a:off x="6536778" y="3860800"/>
            <a:ext cx="2880001" cy="216000"/>
          </a:xfrm>
        </p:spPr>
        <p:txBody>
          <a:bodyPr/>
          <a:lstStyle/>
          <a:p>
            <a:pPr lvl="0"/>
            <a:r>
              <a:rPr lang="en-US"/>
              <a:t>Click to edit Master text styles</a:t>
            </a:r>
          </a:p>
        </p:txBody>
      </p:sp>
      <p:sp>
        <p:nvSpPr>
          <p:cNvPr id="13"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
        <p:nvSpPr>
          <p:cNvPr id="15" name="Content Placeholder 5"/>
          <p:cNvSpPr>
            <a:spLocks noGrp="1"/>
          </p:cNvSpPr>
          <p:nvPr>
            <p:ph sz="quarter" idx="34"/>
          </p:nvPr>
        </p:nvSpPr>
        <p:spPr>
          <a:xfrm>
            <a:off x="489049" y="1341288"/>
            <a:ext cx="5904000" cy="48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4" name="Content Placeholder 2"/>
          <p:cNvSpPr>
            <a:spLocks noGrp="1"/>
          </p:cNvSpPr>
          <p:nvPr>
            <p:ph sz="half" idx="31"/>
          </p:nvPr>
        </p:nvSpPr>
        <p:spPr>
          <a:xfrm>
            <a:off x="5024437" y="1557338"/>
            <a:ext cx="4392000" cy="4535958"/>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p:cNvSpPr>
            <a:spLocks noGrp="1"/>
          </p:cNvSpPr>
          <p:nvPr>
            <p:ph sz="half" idx="43"/>
          </p:nvPr>
        </p:nvSpPr>
        <p:spPr>
          <a:xfrm>
            <a:off x="488950" y="1557338"/>
            <a:ext cx="4392000" cy="4535958"/>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3" y="405607"/>
            <a:ext cx="8208000" cy="630000"/>
          </a:xfrm>
        </p:spPr>
        <p:txBody>
          <a:bodyPr/>
          <a:lstStyle/>
          <a:p>
            <a:r>
              <a:rPr lang="en-US"/>
              <a:t>Click to edit Master title style</a:t>
            </a:r>
            <a:endParaRPr lang="en-GB"/>
          </a:p>
        </p:txBody>
      </p:sp>
      <p:sp>
        <p:nvSpPr>
          <p:cNvPr id="25" name="Text Placeholder 22"/>
          <p:cNvSpPr>
            <a:spLocks noGrp="1"/>
          </p:cNvSpPr>
          <p:nvPr>
            <p:ph type="body" sz="quarter" idx="33" hasCustomPrompt="1"/>
          </p:nvPr>
        </p:nvSpPr>
        <p:spPr>
          <a:xfrm>
            <a:off x="5024437" y="6093296"/>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9" name="Text Placeholder 22"/>
          <p:cNvSpPr>
            <a:spLocks noGrp="1"/>
          </p:cNvSpPr>
          <p:nvPr>
            <p:ph type="body" sz="quarter" idx="45" hasCustomPrompt="1"/>
          </p:nvPr>
        </p:nvSpPr>
        <p:spPr>
          <a:xfrm>
            <a:off x="488950" y="6093296"/>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14" name="Text Placeholder 22"/>
          <p:cNvSpPr>
            <a:spLocks noGrp="1"/>
          </p:cNvSpPr>
          <p:nvPr>
            <p:ph type="body" sz="quarter" idx="48"/>
          </p:nvPr>
        </p:nvSpPr>
        <p:spPr>
          <a:xfrm>
            <a:off x="5024437" y="1341439"/>
            <a:ext cx="4392000" cy="216000"/>
          </a:xfrm>
        </p:spPr>
        <p:txBody>
          <a:bodyPr/>
          <a:lstStyle/>
          <a:p>
            <a:pPr lvl="0"/>
            <a:r>
              <a:rPr lang="en-US"/>
              <a:t>Click to edit Master text styles</a:t>
            </a:r>
          </a:p>
        </p:txBody>
      </p:sp>
      <p:sp>
        <p:nvSpPr>
          <p:cNvPr id="17" name="Text Placeholder 22"/>
          <p:cNvSpPr>
            <a:spLocks noGrp="1"/>
          </p:cNvSpPr>
          <p:nvPr>
            <p:ph type="body" sz="quarter" idx="49"/>
          </p:nvPr>
        </p:nvSpPr>
        <p:spPr>
          <a:xfrm>
            <a:off x="488950" y="1341439"/>
            <a:ext cx="4392000" cy="216000"/>
          </a:xfrm>
        </p:spPr>
        <p:txBody>
          <a:bodyPr/>
          <a:lstStyle/>
          <a:p>
            <a:pPr lvl="0"/>
            <a:r>
              <a:rPr lang="en-US"/>
              <a:t>Click to edit Master text styles</a:t>
            </a:r>
          </a:p>
        </p:txBody>
      </p:sp>
      <p:sp>
        <p:nvSpPr>
          <p:cNvPr id="12"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ext one box">
    <p:spTree>
      <p:nvGrpSpPr>
        <p:cNvPr id="1" name=""/>
        <p:cNvGrpSpPr/>
        <p:nvPr/>
      </p:nvGrpSpPr>
      <p:grpSpPr>
        <a:xfrm>
          <a:off x="0" y="0"/>
          <a:ext cx="0" cy="0"/>
          <a:chOff x="0" y="0"/>
          <a:chExt cx="0" cy="0"/>
        </a:xfrm>
      </p:grpSpPr>
      <p:sp>
        <p:nvSpPr>
          <p:cNvPr id="24" name="Content Placeholder 2"/>
          <p:cNvSpPr>
            <a:spLocks noGrp="1"/>
          </p:cNvSpPr>
          <p:nvPr>
            <p:ph sz="half" idx="31"/>
          </p:nvPr>
        </p:nvSpPr>
        <p:spPr>
          <a:xfrm>
            <a:off x="5024437" y="1557338"/>
            <a:ext cx="4392000" cy="4535958"/>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3" y="405607"/>
            <a:ext cx="8208000" cy="630000"/>
          </a:xfrm>
        </p:spPr>
        <p:txBody>
          <a:bodyPr/>
          <a:lstStyle/>
          <a:p>
            <a:r>
              <a:rPr lang="en-US"/>
              <a:t>Click to edit Master title style</a:t>
            </a:r>
            <a:endParaRPr lang="en-GB"/>
          </a:p>
        </p:txBody>
      </p:sp>
      <p:sp>
        <p:nvSpPr>
          <p:cNvPr id="25" name="Text Placeholder 22"/>
          <p:cNvSpPr>
            <a:spLocks noGrp="1"/>
          </p:cNvSpPr>
          <p:nvPr>
            <p:ph type="body" sz="quarter" idx="33" hasCustomPrompt="1"/>
          </p:nvPr>
        </p:nvSpPr>
        <p:spPr>
          <a:xfrm>
            <a:off x="5024437" y="6093296"/>
            <a:ext cx="43920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9" name="Text Placeholder 22"/>
          <p:cNvSpPr>
            <a:spLocks noGrp="1"/>
          </p:cNvSpPr>
          <p:nvPr>
            <p:ph type="body" sz="quarter" idx="48"/>
          </p:nvPr>
        </p:nvSpPr>
        <p:spPr>
          <a:xfrm>
            <a:off x="5024437" y="1341439"/>
            <a:ext cx="4392000" cy="216000"/>
          </a:xfrm>
        </p:spPr>
        <p:txBody>
          <a:bodyPr/>
          <a:lstStyle/>
          <a:p>
            <a:pPr lvl="0"/>
            <a:r>
              <a:rPr lang="en-US"/>
              <a:t>Click to edit Master text styles</a:t>
            </a:r>
          </a:p>
        </p:txBody>
      </p:sp>
      <p:sp>
        <p:nvSpPr>
          <p:cNvPr id="11"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
        <p:nvSpPr>
          <p:cNvPr id="12" name="Content Placeholder 5"/>
          <p:cNvSpPr>
            <a:spLocks noGrp="1"/>
          </p:cNvSpPr>
          <p:nvPr>
            <p:ph sz="quarter" idx="34"/>
          </p:nvPr>
        </p:nvSpPr>
        <p:spPr>
          <a:xfrm>
            <a:off x="489053" y="1341288"/>
            <a:ext cx="4392513" cy="48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4" name="Content Placeholder 2"/>
          <p:cNvSpPr>
            <a:spLocks noGrp="1"/>
          </p:cNvSpPr>
          <p:nvPr>
            <p:ph sz="half" idx="31"/>
          </p:nvPr>
        </p:nvSpPr>
        <p:spPr>
          <a:xfrm>
            <a:off x="488951" y="1557338"/>
            <a:ext cx="89281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p:cNvSpPr>
            <a:spLocks noGrp="1"/>
          </p:cNvSpPr>
          <p:nvPr>
            <p:ph sz="half" idx="43"/>
          </p:nvPr>
        </p:nvSpPr>
        <p:spPr>
          <a:xfrm>
            <a:off x="488951" y="4076699"/>
            <a:ext cx="8928100" cy="2016000"/>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3" y="405607"/>
            <a:ext cx="8208000" cy="630000"/>
          </a:xfrm>
        </p:spPr>
        <p:txBody>
          <a:bodyPr/>
          <a:lstStyle/>
          <a:p>
            <a:r>
              <a:rPr lang="en-US"/>
              <a:t>Click to edit Master title style</a:t>
            </a:r>
            <a:endParaRPr lang="en-GB"/>
          </a:p>
        </p:txBody>
      </p:sp>
      <p:sp>
        <p:nvSpPr>
          <p:cNvPr id="25" name="Text Placeholder 22"/>
          <p:cNvSpPr>
            <a:spLocks noGrp="1"/>
          </p:cNvSpPr>
          <p:nvPr>
            <p:ph type="body" sz="quarter" idx="33" hasCustomPrompt="1"/>
          </p:nvPr>
        </p:nvSpPr>
        <p:spPr>
          <a:xfrm>
            <a:off x="488951" y="3573934"/>
            <a:ext cx="89281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29" name="Text Placeholder 22"/>
          <p:cNvSpPr>
            <a:spLocks noGrp="1"/>
          </p:cNvSpPr>
          <p:nvPr>
            <p:ph type="body" sz="quarter" idx="44" hasCustomPrompt="1"/>
          </p:nvPr>
        </p:nvSpPr>
        <p:spPr>
          <a:xfrm>
            <a:off x="488951" y="6093295"/>
            <a:ext cx="8928100"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14" name="Text Placeholder 22"/>
          <p:cNvSpPr>
            <a:spLocks noGrp="1"/>
          </p:cNvSpPr>
          <p:nvPr>
            <p:ph type="body" sz="quarter" idx="49"/>
          </p:nvPr>
        </p:nvSpPr>
        <p:spPr>
          <a:xfrm>
            <a:off x="488950" y="1341439"/>
            <a:ext cx="8928000" cy="216000"/>
          </a:xfrm>
        </p:spPr>
        <p:txBody>
          <a:bodyPr/>
          <a:lstStyle/>
          <a:p>
            <a:pPr lvl="0"/>
            <a:r>
              <a:rPr lang="en-US"/>
              <a:t>Click to edit Master text styles</a:t>
            </a:r>
          </a:p>
        </p:txBody>
      </p:sp>
      <p:sp>
        <p:nvSpPr>
          <p:cNvPr id="15" name="Text Placeholder 22"/>
          <p:cNvSpPr>
            <a:spLocks noGrp="1"/>
          </p:cNvSpPr>
          <p:nvPr>
            <p:ph type="body" sz="quarter" idx="50"/>
          </p:nvPr>
        </p:nvSpPr>
        <p:spPr>
          <a:xfrm>
            <a:off x="488950" y="3860800"/>
            <a:ext cx="8928000" cy="216000"/>
          </a:xfrm>
        </p:spPr>
        <p:txBody>
          <a:bodyPr/>
          <a:lstStyle/>
          <a:p>
            <a:pPr lvl="0"/>
            <a:r>
              <a:rPr lang="en-US"/>
              <a:t>Click to edit Master text styles</a:t>
            </a:r>
          </a:p>
        </p:txBody>
      </p:sp>
      <p:sp>
        <p:nvSpPr>
          <p:cNvPr id="12"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0" name="Content Placeholder 2"/>
          <p:cNvSpPr>
            <a:spLocks noGrp="1"/>
          </p:cNvSpPr>
          <p:nvPr>
            <p:ph sz="half" idx="31"/>
          </p:nvPr>
        </p:nvSpPr>
        <p:spPr>
          <a:xfrm>
            <a:off x="6537327" y="1557338"/>
            <a:ext cx="2879726" cy="4535958"/>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Content Placeholder 2"/>
          <p:cNvSpPr>
            <a:spLocks noGrp="1"/>
          </p:cNvSpPr>
          <p:nvPr>
            <p:ph sz="half" idx="56"/>
          </p:nvPr>
        </p:nvSpPr>
        <p:spPr>
          <a:xfrm>
            <a:off x="3513138" y="1557338"/>
            <a:ext cx="2879726" cy="4535958"/>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Content Placeholder 2"/>
          <p:cNvSpPr>
            <a:spLocks noGrp="1"/>
          </p:cNvSpPr>
          <p:nvPr>
            <p:ph sz="half" idx="60"/>
          </p:nvPr>
        </p:nvSpPr>
        <p:spPr>
          <a:xfrm>
            <a:off x="488952" y="1557338"/>
            <a:ext cx="2879726" cy="4535958"/>
          </a:xfrm>
          <a:solidFill>
            <a:schemeClr val="bg1">
              <a:lumMod val="95000"/>
            </a:schemeClr>
          </a:solid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3" y="405607"/>
            <a:ext cx="8208000" cy="630000"/>
          </a:xfrm>
        </p:spPr>
        <p:txBody>
          <a:bodyPr/>
          <a:lstStyle/>
          <a:p>
            <a:r>
              <a:rPr lang="en-US"/>
              <a:t>Click to edit Master title style</a:t>
            </a:r>
            <a:endParaRPr lang="en-GB"/>
          </a:p>
        </p:txBody>
      </p:sp>
      <p:sp>
        <p:nvSpPr>
          <p:cNvPr id="33" name="Text Placeholder 22"/>
          <p:cNvSpPr>
            <a:spLocks noGrp="1"/>
          </p:cNvSpPr>
          <p:nvPr>
            <p:ph type="body" sz="quarter" idx="53" hasCustomPrompt="1"/>
          </p:nvPr>
        </p:nvSpPr>
        <p:spPr>
          <a:xfrm>
            <a:off x="6537327" y="6093296"/>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37" name="Text Placeholder 22"/>
          <p:cNvSpPr>
            <a:spLocks noGrp="1"/>
          </p:cNvSpPr>
          <p:nvPr>
            <p:ph type="body" sz="quarter" idx="57" hasCustomPrompt="1"/>
          </p:nvPr>
        </p:nvSpPr>
        <p:spPr>
          <a:xfrm>
            <a:off x="3513138" y="6094884"/>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41" name="Text Placeholder 22"/>
          <p:cNvSpPr>
            <a:spLocks noGrp="1"/>
          </p:cNvSpPr>
          <p:nvPr>
            <p:ph type="body" sz="quarter" idx="61" hasCustomPrompt="1"/>
          </p:nvPr>
        </p:nvSpPr>
        <p:spPr>
          <a:xfrm>
            <a:off x="488952" y="6094884"/>
            <a:ext cx="2879726"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600"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p:txBody>
      </p:sp>
      <p:sp>
        <p:nvSpPr>
          <p:cNvPr id="18" name="Text Placeholder 22"/>
          <p:cNvSpPr>
            <a:spLocks noGrp="1"/>
          </p:cNvSpPr>
          <p:nvPr>
            <p:ph type="body" sz="quarter" idx="49"/>
          </p:nvPr>
        </p:nvSpPr>
        <p:spPr>
          <a:xfrm>
            <a:off x="488949" y="1341439"/>
            <a:ext cx="2880001" cy="216000"/>
          </a:xfrm>
        </p:spPr>
        <p:txBody>
          <a:bodyPr/>
          <a:lstStyle/>
          <a:p>
            <a:pPr lvl="0"/>
            <a:r>
              <a:rPr lang="en-US"/>
              <a:t>Click to edit Master text styles</a:t>
            </a:r>
          </a:p>
        </p:txBody>
      </p:sp>
      <p:sp>
        <p:nvSpPr>
          <p:cNvPr id="23" name="Text Placeholder 22"/>
          <p:cNvSpPr>
            <a:spLocks noGrp="1"/>
          </p:cNvSpPr>
          <p:nvPr>
            <p:ph type="body" sz="quarter" idx="48"/>
          </p:nvPr>
        </p:nvSpPr>
        <p:spPr>
          <a:xfrm>
            <a:off x="6536778" y="1341439"/>
            <a:ext cx="2880001" cy="216000"/>
          </a:xfrm>
        </p:spPr>
        <p:txBody>
          <a:bodyPr/>
          <a:lstStyle/>
          <a:p>
            <a:pPr lvl="0"/>
            <a:r>
              <a:rPr lang="en-US"/>
              <a:t>Click to edit Master text styles</a:t>
            </a:r>
          </a:p>
        </p:txBody>
      </p:sp>
      <p:sp>
        <p:nvSpPr>
          <p:cNvPr id="24" name="Text Placeholder 22"/>
          <p:cNvSpPr>
            <a:spLocks noGrp="1"/>
          </p:cNvSpPr>
          <p:nvPr>
            <p:ph type="body" sz="quarter" idx="62"/>
          </p:nvPr>
        </p:nvSpPr>
        <p:spPr>
          <a:xfrm>
            <a:off x="3512863" y="1341439"/>
            <a:ext cx="2880001" cy="216000"/>
          </a:xfrm>
        </p:spPr>
        <p:txBody>
          <a:bodyPr/>
          <a:lstStyle/>
          <a:p>
            <a:pPr lvl="0"/>
            <a:r>
              <a:rPr lang="en-US"/>
              <a:t>Click to edit Master text styles</a:t>
            </a:r>
          </a:p>
        </p:txBody>
      </p:sp>
      <p:sp>
        <p:nvSpPr>
          <p:cNvPr id="16" name="Text Placeholder 7"/>
          <p:cNvSpPr>
            <a:spLocks noGrp="1"/>
          </p:cNvSpPr>
          <p:nvPr>
            <p:ph type="body" sz="quarter" idx="32" hasCustomPrompt="1"/>
          </p:nvPr>
        </p:nvSpPr>
        <p:spPr>
          <a:xfrm>
            <a:off x="488950" y="6237288"/>
            <a:ext cx="8207375"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a:t>Notes/Sources:</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8953" y="405607"/>
            <a:ext cx="8208000" cy="630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endParaRPr lang="en-GB" dirty="0"/>
          </a:p>
        </p:txBody>
      </p:sp>
      <p:sp>
        <p:nvSpPr>
          <p:cNvPr id="1027" name="Text Placeholder 2"/>
          <p:cNvSpPr>
            <a:spLocks noGrp="1"/>
          </p:cNvSpPr>
          <p:nvPr>
            <p:ph type="body" idx="1"/>
          </p:nvPr>
        </p:nvSpPr>
        <p:spPr bwMode="auto">
          <a:xfrm>
            <a:off x="488949" y="1341436"/>
            <a:ext cx="8928000" cy="48958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RB_logo_RGB.tif"/>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8892152" y="406517"/>
            <a:ext cx="520445" cy="628181"/>
          </a:xfrm>
          <a:prstGeom prst="rect">
            <a:avLst/>
          </a:prstGeom>
        </p:spPr>
      </p:pic>
      <p:sp>
        <p:nvSpPr>
          <p:cNvPr id="8" name="Rectangle 7"/>
          <p:cNvSpPr/>
          <p:nvPr/>
        </p:nvSpPr>
        <p:spPr bwMode="gray">
          <a:xfrm>
            <a:off x="9202371" y="6474545"/>
            <a:ext cx="201978" cy="123111"/>
          </a:xfrm>
          <a:prstGeom prst="rect">
            <a:avLst/>
          </a:prstGeom>
        </p:spPr>
        <p:txBody>
          <a:bodyPr wrap="square" lIns="0" tIns="0" rIns="0" bIns="0">
            <a:spAutoFit/>
          </a:bodyPr>
          <a:lstStyle/>
          <a:p>
            <a:pPr algn="r"/>
            <a:fld id="{31373DAF-A9C0-42DE-8CF2-AB164102F8BF}" type="slidenum">
              <a:rPr lang="en-GB" sz="800" b="1" noProof="0" smtClean="0">
                <a:solidFill>
                  <a:schemeClr val="bg1">
                    <a:lumMod val="50000"/>
                  </a:schemeClr>
                </a:solidFill>
                <a:latin typeface="Myriad" pitchFamily="2" charset="0"/>
              </a:rPr>
              <a:pPr algn="r"/>
              <a:t>‹#›</a:t>
            </a:fld>
            <a:endParaRPr lang="en-GB" sz="800" b="1" noProof="0" dirty="0">
              <a:solidFill>
                <a:schemeClr val="bg1">
                  <a:lumMod val="50000"/>
                </a:schemeClr>
              </a:solidFill>
              <a:latin typeface="Myriad" pitchFamily="2" charset="0"/>
            </a:endParaRPr>
          </a:p>
        </p:txBody>
      </p:sp>
      <p:cxnSp>
        <p:nvCxnSpPr>
          <p:cNvPr id="6" name="Straight Connector 5"/>
          <p:cNvCxnSpPr/>
          <p:nvPr/>
        </p:nvCxnSpPr>
        <p:spPr>
          <a:xfrm>
            <a:off x="488951" y="1124744"/>
            <a:ext cx="8928100" cy="0"/>
          </a:xfrm>
          <a:prstGeom prst="line">
            <a:avLst/>
          </a:prstGeom>
          <a:ln w="3175">
            <a:solidFill>
              <a:srgbClr val="DF682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9" r:id="rId1"/>
    <p:sldLayoutId id="2147483722" r:id="rId2"/>
    <p:sldLayoutId id="2147483650" r:id="rId3"/>
    <p:sldLayoutId id="2147483685" r:id="rId4"/>
    <p:sldLayoutId id="2147483686" r:id="rId5"/>
    <p:sldLayoutId id="2147483684" r:id="rId6"/>
    <p:sldLayoutId id="2147483715" r:id="rId7"/>
    <p:sldLayoutId id="2147483699" r:id="rId8"/>
    <p:sldLayoutId id="2147483679" r:id="rId9"/>
    <p:sldLayoutId id="2147483655" r:id="rId10"/>
    <p:sldLayoutId id="2147483711" r:id="rId11"/>
    <p:sldLayoutId id="2147483673" r:id="rId12"/>
    <p:sldLayoutId id="2147483675" r:id="rId13"/>
    <p:sldLayoutId id="2147483712" r:id="rId14"/>
    <p:sldLayoutId id="2147483681" r:id="rId15"/>
    <p:sldLayoutId id="2147483713" r:id="rId16"/>
    <p:sldLayoutId id="2147483674" r:id="rId17"/>
    <p:sldLayoutId id="2147483697" r:id="rId18"/>
    <p:sldLayoutId id="2147483693" r:id="rId19"/>
    <p:sldLayoutId id="2147483683" r:id="rId20"/>
    <p:sldLayoutId id="2147483689" r:id="rId21"/>
    <p:sldLayoutId id="2147483691" r:id="rId22"/>
    <p:sldLayoutId id="2147483688" r:id="rId23"/>
    <p:sldLayoutId id="2147483690" r:id="rId24"/>
    <p:sldLayoutId id="2147483700" r:id="rId25"/>
    <p:sldLayoutId id="2147483714" r:id="rId26"/>
    <p:sldLayoutId id="2147483701" r:id="rId27"/>
    <p:sldLayoutId id="2147483702" r:id="rId28"/>
    <p:sldLayoutId id="2147483703" r:id="rId29"/>
    <p:sldLayoutId id="2147483704" r:id="rId30"/>
    <p:sldLayoutId id="2147483705" r:id="rId31"/>
    <p:sldLayoutId id="2147483707" r:id="rId32"/>
    <p:sldLayoutId id="2147483708" r:id="rId33"/>
    <p:sldLayoutId id="2147483709" r:id="rId34"/>
    <p:sldLayoutId id="2147483710" r:id="rId35"/>
    <p:sldLayoutId id="2147483677" r:id="rId36"/>
    <p:sldLayoutId id="2147483716" r:id="rId37"/>
    <p:sldLayoutId id="2147483717" r:id="rId38"/>
    <p:sldLayoutId id="2147483718" r:id="rId39"/>
    <p:sldLayoutId id="2147483723" r:id="rId40"/>
    <p:sldLayoutId id="2147483737" r:id="rId41"/>
    <p:sldLayoutId id="2147483739" r:id="rId42"/>
    <p:sldLayoutId id="2147483740" r:id="rId43"/>
  </p:sldLayoutIdLst>
  <p:hf hdr="0" ftr="0" dt="0"/>
  <p:txStyles>
    <p:titleStyle>
      <a:lvl1pPr algn="l" rtl="0" eaLnBrk="1" fontAlgn="base" hangingPunct="1">
        <a:lnSpc>
          <a:spcPct val="100000"/>
        </a:lnSpc>
        <a:spcBef>
          <a:spcPct val="0"/>
        </a:spcBef>
        <a:spcAft>
          <a:spcPct val="0"/>
        </a:spcAft>
        <a:defRPr sz="2400" kern="1200">
          <a:solidFill>
            <a:schemeClr val="tx2"/>
          </a:solidFill>
          <a:latin typeface="Myriad Light" pitchFamily="2"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lnSpc>
          <a:spcPct val="110000"/>
        </a:lnSpc>
        <a:spcBef>
          <a:spcPts val="600"/>
        </a:spcBef>
        <a:spcAft>
          <a:spcPct val="0"/>
        </a:spcAft>
        <a:buFont typeface="Arial" charset="0"/>
        <a:buNone/>
        <a:defRPr sz="1000" i="1" kern="1200">
          <a:solidFill>
            <a:schemeClr val="tx2"/>
          </a:solidFill>
          <a:latin typeface="+mn-lt"/>
          <a:ea typeface="+mn-ea"/>
          <a:cs typeface="+mn-cs"/>
        </a:defRPr>
      </a:lvl1pPr>
      <a:lvl2pPr marL="182563" indent="-182563" algn="l" rtl="0" eaLnBrk="1" fontAlgn="base" hangingPunct="1">
        <a:lnSpc>
          <a:spcPct val="110000"/>
        </a:lnSpc>
        <a:spcBef>
          <a:spcPts val="600"/>
        </a:spcBef>
        <a:spcAft>
          <a:spcPct val="0"/>
        </a:spcAft>
        <a:buClr>
          <a:srgbClr val="DF6822"/>
        </a:buClr>
        <a:buFont typeface="Arial" pitchFamily="34" charset="0"/>
        <a:buChar char="•"/>
        <a:defRPr sz="800" kern="1200">
          <a:solidFill>
            <a:schemeClr val="tx1"/>
          </a:solidFill>
          <a:latin typeface="+mn-lt"/>
          <a:ea typeface="+mn-ea"/>
          <a:cs typeface="+mn-cs"/>
        </a:defRPr>
      </a:lvl2pPr>
      <a:lvl3pPr marL="355600" indent="-173038" algn="l" rtl="0" eaLnBrk="1" fontAlgn="base" hangingPunct="1">
        <a:lnSpc>
          <a:spcPct val="110000"/>
        </a:lnSpc>
        <a:spcBef>
          <a:spcPts val="300"/>
        </a:spcBef>
        <a:spcAft>
          <a:spcPct val="0"/>
        </a:spcAft>
        <a:buClr>
          <a:schemeClr val="tx2"/>
        </a:buClr>
        <a:buFont typeface="Verdana" pitchFamily="34" charset="0"/>
        <a:buChar char="–"/>
        <a:defRPr sz="800" kern="1200">
          <a:solidFill>
            <a:schemeClr val="tx1"/>
          </a:solidFill>
          <a:latin typeface="+mn-lt"/>
          <a:ea typeface="+mn-ea"/>
          <a:cs typeface="+mn-cs"/>
        </a:defRPr>
      </a:lvl3pPr>
      <a:lvl4pPr marL="538163" indent="-182563" algn="l" rtl="0" eaLnBrk="1" fontAlgn="base" hangingPunct="1">
        <a:lnSpc>
          <a:spcPct val="110000"/>
        </a:lnSpc>
        <a:spcBef>
          <a:spcPts val="300"/>
        </a:spcBef>
        <a:spcAft>
          <a:spcPct val="0"/>
        </a:spcAft>
        <a:buClr>
          <a:schemeClr val="tx2"/>
        </a:buClr>
        <a:buFont typeface="Arial" pitchFamily="34" charset="0"/>
        <a:buChar char="•"/>
        <a:defRPr sz="800" kern="1200">
          <a:solidFill>
            <a:schemeClr val="tx1"/>
          </a:solidFill>
          <a:latin typeface="+mn-lt"/>
          <a:ea typeface="+mn-ea"/>
          <a:cs typeface="+mn-cs"/>
        </a:defRPr>
      </a:lvl4pPr>
      <a:lvl5pPr marL="720725" indent="-182563" algn="l" rtl="0" eaLnBrk="1" fontAlgn="base" hangingPunct="1">
        <a:lnSpc>
          <a:spcPct val="110000"/>
        </a:lnSpc>
        <a:spcBef>
          <a:spcPts val="300"/>
        </a:spcBef>
        <a:spcAft>
          <a:spcPct val="0"/>
        </a:spcAft>
        <a:buClr>
          <a:schemeClr val="tx2"/>
        </a:buClr>
        <a:buFont typeface="Verdana" pitchFamily="34" charset="0"/>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15.jpe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0" y="620688"/>
            <a:ext cx="9912108" cy="4548080"/>
          </a:xfrm>
          <a:prstGeom prst="rect">
            <a:avLst/>
          </a:prstGeom>
        </p:spPr>
      </p:pic>
      <p:sp>
        <p:nvSpPr>
          <p:cNvPr id="3" name="Text Placeholder 2"/>
          <p:cNvSpPr>
            <a:spLocks noGrp="1"/>
          </p:cNvSpPr>
          <p:nvPr>
            <p:ph type="body" sz="quarter" idx="12"/>
          </p:nvPr>
        </p:nvSpPr>
        <p:spPr/>
        <p:txBody>
          <a:bodyPr/>
          <a:lstStyle/>
          <a:p>
            <a:r>
              <a:rPr lang="en-GB" dirty="0"/>
              <a:t>Markets and feedstock key drivers</a:t>
            </a:r>
          </a:p>
        </p:txBody>
      </p:sp>
      <p:sp>
        <p:nvSpPr>
          <p:cNvPr id="4" name="Text Placeholder 3"/>
          <p:cNvSpPr>
            <a:spLocks noGrp="1"/>
          </p:cNvSpPr>
          <p:nvPr>
            <p:ph type="body" sz="quarter" idx="10"/>
          </p:nvPr>
        </p:nvSpPr>
        <p:spPr>
          <a:xfrm>
            <a:off x="2117347" y="5518862"/>
            <a:ext cx="4563845" cy="1078793"/>
          </a:xfrm>
        </p:spPr>
        <p:txBody>
          <a:bodyPr/>
          <a:lstStyle/>
          <a:p>
            <a:r>
              <a:rPr lang="en-GB" sz="1600" dirty="0">
                <a:solidFill>
                  <a:schemeClr val="tx1"/>
                </a:solidFill>
              </a:rPr>
              <a:t>Hans van den Boom</a:t>
            </a:r>
          </a:p>
          <a:p>
            <a:r>
              <a:rPr lang="en-GB" sz="1600" dirty="0">
                <a:solidFill>
                  <a:schemeClr val="tx1"/>
                </a:solidFill>
              </a:rPr>
              <a:t>Investment Manager, Renewable Energy</a:t>
            </a:r>
          </a:p>
          <a:p>
            <a:r>
              <a:rPr lang="en-GB" sz="1600" dirty="0">
                <a:solidFill>
                  <a:schemeClr val="tx1"/>
                </a:solidFill>
              </a:rPr>
              <a:t>Rabobank Project Finance</a:t>
            </a:r>
          </a:p>
        </p:txBody>
      </p:sp>
      <p:sp>
        <p:nvSpPr>
          <p:cNvPr id="5" name="Title 4"/>
          <p:cNvSpPr>
            <a:spLocks noGrp="1"/>
          </p:cNvSpPr>
          <p:nvPr>
            <p:ph type="ctrTitle"/>
          </p:nvPr>
        </p:nvSpPr>
        <p:spPr/>
        <p:txBody>
          <a:bodyPr/>
          <a:lstStyle/>
          <a:p>
            <a:r>
              <a:rPr lang="en-GB" dirty="0"/>
              <a:t>Lessons learned from 20 years + of financing Anaerobic Digestion </a:t>
            </a:r>
          </a:p>
        </p:txBody>
      </p:sp>
    </p:spTree>
    <p:extLst>
      <p:ext uri="{BB962C8B-B14F-4D97-AF65-F5344CB8AC3E}">
        <p14:creationId xmlns:p14="http://schemas.microsoft.com/office/powerpoint/2010/main" val="237965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https://e89pfle.cloudimg.io/s/resizeinbox/864x529/https:/www.verkeerinbeeld.nl/static/site/img/module/content/article/24884/head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96816" y="5157192"/>
            <a:ext cx="3268589" cy="1711994"/>
          </a:xfrm>
          <a:prstGeom prst="rect">
            <a:avLst/>
          </a:prstGeom>
          <a:noFill/>
          <a:extLst>
            <a:ext uri="{909E8E84-426E-40DD-AFC4-6F175D3DCCD1}">
              <a14:hiddenFill xmlns:a14="http://schemas.microsoft.com/office/drawing/2010/main">
                <a:solidFill>
                  <a:srgbClr val="FFFFFF"/>
                </a:solidFill>
              </a14:hiddenFill>
            </a:ext>
          </a:extLst>
        </p:spPr>
      </p:pic>
      <p:sp>
        <p:nvSpPr>
          <p:cNvPr id="15362" name="Titel 1"/>
          <p:cNvSpPr>
            <a:spLocks noGrp="1"/>
          </p:cNvSpPr>
          <p:nvPr>
            <p:ph type="title"/>
          </p:nvPr>
        </p:nvSpPr>
        <p:spPr>
          <a:xfrm>
            <a:off x="462176" y="420431"/>
            <a:ext cx="9144000" cy="729952"/>
          </a:xfrm>
        </p:spPr>
        <p:txBody>
          <a:bodyPr anchor="ctr"/>
          <a:lstStyle/>
          <a:p>
            <a:pPr>
              <a:defRPr/>
            </a:pPr>
            <a:r>
              <a:rPr lang="nl-NL" dirty="0" err="1"/>
              <a:t>History</a:t>
            </a:r>
            <a:r>
              <a:rPr lang="nl-NL" dirty="0"/>
              <a:t> and </a:t>
            </a:r>
            <a:r>
              <a:rPr lang="nl-NL" dirty="0" err="1"/>
              <a:t>future</a:t>
            </a:r>
            <a:r>
              <a:rPr lang="nl-NL" dirty="0"/>
              <a:t> (</a:t>
            </a:r>
            <a:r>
              <a:rPr lang="nl-NL" dirty="0" err="1"/>
              <a:t>don’t</a:t>
            </a:r>
            <a:r>
              <a:rPr lang="nl-NL" dirty="0"/>
              <a:t> </a:t>
            </a:r>
            <a:r>
              <a:rPr lang="nl-NL" dirty="0" err="1"/>
              <a:t>generalize</a:t>
            </a:r>
            <a:r>
              <a:rPr lang="nl-NL" dirty="0"/>
              <a:t>)</a:t>
            </a:r>
            <a:br>
              <a:rPr lang="nl-NL" dirty="0">
                <a:latin typeface="+mn-lt"/>
              </a:rPr>
            </a:br>
            <a:endParaRPr lang="nl-NL" sz="1600" dirty="0">
              <a:latin typeface="+mn-lt"/>
            </a:endParaRPr>
          </a:p>
        </p:txBody>
      </p:sp>
      <p:sp>
        <p:nvSpPr>
          <p:cNvPr id="4" name="Tijdelijke aanduiding voor dianummer 3"/>
          <p:cNvSpPr>
            <a:spLocks noGrp="1"/>
          </p:cNvSpPr>
          <p:nvPr>
            <p:ph type="sldNum" sz="quarter" idx="429496729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tx2"/>
                </a:solidFill>
                <a:latin typeface="Gill Sans MT" panose="020B0502020104020203" pitchFamily="34" charset="0"/>
              </a:rPr>
              <a:t> </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5208" y="0"/>
            <a:ext cx="3094855" cy="1570815"/>
          </a:xfrm>
          <a:prstGeom prst="rect">
            <a:avLst/>
          </a:prstGeom>
        </p:spPr>
      </p:pic>
      <p:pic>
        <p:nvPicPr>
          <p:cNvPr id="6" name="Picture 5"/>
          <p:cNvPicPr>
            <a:picLocks noChangeAspect="1"/>
          </p:cNvPicPr>
          <p:nvPr/>
        </p:nvPicPr>
        <p:blipFill>
          <a:blip r:embed="rId5"/>
          <a:stretch>
            <a:fillRect/>
          </a:stretch>
        </p:blipFill>
        <p:spPr>
          <a:xfrm>
            <a:off x="0" y="5157192"/>
            <a:ext cx="3440832" cy="1711994"/>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81108" y="5149521"/>
            <a:ext cx="3542083" cy="1711994"/>
          </a:xfrm>
          <a:prstGeom prst="rect">
            <a:avLst/>
          </a:prstGeom>
        </p:spPr>
      </p:pic>
      <p:sp>
        <p:nvSpPr>
          <p:cNvPr id="8" name="TextBox 7"/>
          <p:cNvSpPr txBox="1"/>
          <p:nvPr/>
        </p:nvSpPr>
        <p:spPr>
          <a:xfrm>
            <a:off x="436305" y="1174210"/>
            <a:ext cx="9448800" cy="4058410"/>
          </a:xfrm>
          <a:prstGeom prst="rect">
            <a:avLst/>
          </a:prstGeom>
          <a:noFill/>
        </p:spPr>
        <p:txBody>
          <a:bodyPr wrap="square" lIns="72000" tIns="36000" rIns="72000" bIns="36000" rtlCol="0" anchor="ctr" anchorCtr="0">
            <a:spAutoFit/>
          </a:bodyPr>
          <a:lstStyle/>
          <a:p>
            <a:r>
              <a:rPr lang="en-GB" sz="1300" dirty="0">
                <a:solidFill>
                  <a:schemeClr val="tx2"/>
                </a:solidFill>
                <a:latin typeface="Verdana" pitchFamily="34" charset="0"/>
              </a:rPr>
              <a:t>Subsidy-driven revenues mostly fixed for &gt; 10 year</a:t>
            </a:r>
          </a:p>
          <a:p>
            <a:endParaRPr lang="en-GB" sz="1300" dirty="0">
              <a:solidFill>
                <a:schemeClr val="tx2"/>
              </a:solidFill>
              <a:latin typeface="Verdana" pitchFamily="34" charset="0"/>
            </a:endParaRPr>
          </a:p>
          <a:p>
            <a:pPr marL="342900" indent="-342900">
              <a:buFont typeface="+mj-lt"/>
              <a:buAutoNum type="arabicPeriod"/>
            </a:pPr>
            <a:r>
              <a:rPr lang="en-GB" sz="1300" dirty="0">
                <a:solidFill>
                  <a:schemeClr val="tx2"/>
                </a:solidFill>
                <a:latin typeface="Verdana" pitchFamily="34" charset="0"/>
              </a:rPr>
              <a:t>Germany: From energy crops based (Power by CHP) =&gt; transition into biomethane to the grid and or bio-LNG out of advanced feedstock (carbon intensity driven)</a:t>
            </a:r>
          </a:p>
          <a:p>
            <a:pPr marL="342900" indent="-342900">
              <a:buFont typeface="+mj-lt"/>
              <a:buAutoNum type="arabicPeriod"/>
            </a:pPr>
            <a:endParaRPr lang="en-GB" sz="1300" dirty="0">
              <a:solidFill>
                <a:schemeClr val="tx2"/>
              </a:solidFill>
              <a:latin typeface="Verdana" pitchFamily="34" charset="0"/>
            </a:endParaRPr>
          </a:p>
          <a:p>
            <a:pPr marL="342900" indent="-342900">
              <a:buFont typeface="+mj-lt"/>
              <a:buAutoNum type="arabicPeriod"/>
            </a:pPr>
            <a:r>
              <a:rPr lang="en-GB" sz="1300" dirty="0">
                <a:solidFill>
                  <a:schemeClr val="tx2"/>
                </a:solidFill>
                <a:latin typeface="Verdana" pitchFamily="34" charset="0"/>
              </a:rPr>
              <a:t>Belgium: (still only power, no gas to the grid) &gt; 80% biogas out of F&amp;A waste streams (partly energy crops)</a:t>
            </a:r>
          </a:p>
          <a:p>
            <a:pPr marL="342900" indent="-342900">
              <a:buFont typeface="+mj-lt"/>
              <a:buAutoNum type="arabicPeriod"/>
            </a:pPr>
            <a:endParaRPr lang="en-GB" sz="1300" dirty="0">
              <a:solidFill>
                <a:schemeClr val="tx2"/>
              </a:solidFill>
              <a:latin typeface="Verdana" pitchFamily="34" charset="0"/>
            </a:endParaRPr>
          </a:p>
          <a:p>
            <a:pPr marL="342900" indent="-342900">
              <a:buFont typeface="+mj-lt"/>
              <a:buAutoNum type="arabicPeriod"/>
            </a:pPr>
            <a:r>
              <a:rPr lang="en-GB" sz="1300" dirty="0">
                <a:solidFill>
                  <a:schemeClr val="tx2"/>
                </a:solidFill>
                <a:latin typeface="Verdana" pitchFamily="34" charset="0"/>
              </a:rPr>
              <a:t>Netherlands: mostly gas to the grid &gt; 95% biogas out of F&amp;A waste streams, </a:t>
            </a:r>
            <a:r>
              <a:rPr lang="en-GB" sz="1300" b="1" dirty="0">
                <a:solidFill>
                  <a:schemeClr val="tx2"/>
                </a:solidFill>
                <a:latin typeface="Verdana" pitchFamily="34" charset="0"/>
              </a:rPr>
              <a:t>no</a:t>
            </a:r>
            <a:r>
              <a:rPr lang="en-GB" sz="1300" dirty="0">
                <a:solidFill>
                  <a:schemeClr val="tx2"/>
                </a:solidFill>
                <a:latin typeface="Verdana" pitchFamily="34" charset="0"/>
              </a:rPr>
              <a:t> energy crops or rotation and catch crops</a:t>
            </a:r>
          </a:p>
          <a:p>
            <a:pPr marL="342900" indent="-342900">
              <a:buFont typeface="+mj-lt"/>
              <a:buAutoNum type="arabicPeriod"/>
            </a:pPr>
            <a:endParaRPr lang="en-GB" sz="1300" dirty="0">
              <a:solidFill>
                <a:schemeClr val="tx2"/>
              </a:solidFill>
              <a:latin typeface="Verdana" pitchFamily="34" charset="0"/>
            </a:endParaRPr>
          </a:p>
          <a:p>
            <a:pPr marL="342900" indent="-342900">
              <a:buFont typeface="+mj-lt"/>
              <a:buAutoNum type="arabicPeriod"/>
            </a:pPr>
            <a:r>
              <a:rPr lang="en-GB" sz="1300" dirty="0">
                <a:solidFill>
                  <a:schemeClr val="tx2"/>
                </a:solidFill>
                <a:latin typeface="Verdana" pitchFamily="34" charset="0"/>
              </a:rPr>
              <a:t>Denmark: Large scale projects mostly &gt; 75% manure, declining % energy crops allowed, more depending on imported high yield F&amp;A waste streams. Gas to the grid.</a:t>
            </a:r>
          </a:p>
          <a:p>
            <a:pPr marL="342900" indent="-342900">
              <a:buFont typeface="+mj-lt"/>
              <a:buAutoNum type="arabicPeriod"/>
            </a:pPr>
            <a:endParaRPr lang="en-GB" sz="1300" dirty="0">
              <a:solidFill>
                <a:schemeClr val="tx2"/>
              </a:solidFill>
              <a:latin typeface="Verdana" pitchFamily="34" charset="0"/>
            </a:endParaRPr>
          </a:p>
          <a:p>
            <a:pPr marL="342900" indent="-342900">
              <a:buFont typeface="+mj-lt"/>
              <a:buAutoNum type="arabicPeriod"/>
            </a:pPr>
            <a:r>
              <a:rPr lang="en-GB" sz="1300" dirty="0">
                <a:solidFill>
                  <a:schemeClr val="tx2"/>
                </a:solidFill>
                <a:latin typeface="Verdana" pitchFamily="34" charset="0"/>
              </a:rPr>
              <a:t>Ireland/Project Clover: </a:t>
            </a:r>
          </a:p>
          <a:p>
            <a:pPr marL="742950" lvl="1" indent="-285750">
              <a:buFont typeface="Arial" panose="020B0604020202020204" pitchFamily="34" charset="0"/>
              <a:buChar char="•"/>
            </a:pPr>
            <a:r>
              <a:rPr lang="en-GB" sz="1300" dirty="0">
                <a:solidFill>
                  <a:schemeClr val="tx2"/>
                </a:solidFill>
                <a:latin typeface="Verdana" pitchFamily="34" charset="0"/>
              </a:rPr>
              <a:t>Farm based, cattle slurry, excess grass silage, rotation and catch crops (meets RED II criteria now)</a:t>
            </a:r>
          </a:p>
          <a:p>
            <a:pPr marL="742950" lvl="1" indent="-285750">
              <a:buFont typeface="Arial" panose="020B0604020202020204" pitchFamily="34" charset="0"/>
              <a:buChar char="•"/>
            </a:pPr>
            <a:r>
              <a:rPr lang="en-GB" sz="1300" dirty="0">
                <a:solidFill>
                  <a:schemeClr val="tx2"/>
                </a:solidFill>
                <a:latin typeface="Verdana" pitchFamily="34" charset="0"/>
              </a:rPr>
              <a:t>Enables industry to decarbonise thermal energy requirements </a:t>
            </a:r>
          </a:p>
          <a:p>
            <a:pPr marL="228600" indent="-228600">
              <a:buAutoNum type="arabicPeriod"/>
            </a:pPr>
            <a:endParaRPr lang="en-GB" sz="1300" dirty="0">
              <a:solidFill>
                <a:schemeClr val="tx2"/>
              </a:solidFill>
              <a:latin typeface="Verdana" pitchFamily="34" charset="0"/>
            </a:endParaRPr>
          </a:p>
          <a:p>
            <a:r>
              <a:rPr lang="en-GB" sz="1300" dirty="0">
                <a:solidFill>
                  <a:schemeClr val="tx2"/>
                </a:solidFill>
                <a:latin typeface="Verdana" pitchFamily="34" charset="0"/>
              </a:rPr>
              <a:t>What if!: Off takers requirements and/or legislation changes (RED III)?</a:t>
            </a:r>
          </a:p>
          <a:p>
            <a:endParaRPr lang="en-GB" sz="1200" dirty="0">
              <a:latin typeface="Verdana" pitchFamily="34" charset="0"/>
            </a:endParaRPr>
          </a:p>
        </p:txBody>
      </p:sp>
    </p:spTree>
    <p:extLst>
      <p:ext uri="{BB962C8B-B14F-4D97-AF65-F5344CB8AC3E}">
        <p14:creationId xmlns:p14="http://schemas.microsoft.com/office/powerpoint/2010/main" val="280227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5465" y="850171"/>
            <a:ext cx="8832802" cy="948468"/>
          </a:xfrm>
        </p:spPr>
        <p:txBody>
          <a:bodyPr/>
          <a:lstStyle/>
          <a:p>
            <a:pPr algn="ctr"/>
            <a:r>
              <a:rPr lang="en-GB" dirty="0"/>
              <a:t>Geopolitical dependence</a:t>
            </a:r>
          </a:p>
        </p:txBody>
      </p:sp>
      <p:sp>
        <p:nvSpPr>
          <p:cNvPr id="3" name="Tijdelijke aanduiding voor dianummer 2"/>
          <p:cNvSpPr>
            <a:spLocks noGrp="1"/>
          </p:cNvSpPr>
          <p:nvPr>
            <p:ph type="sldNum" sz="quarter" idx="10"/>
          </p:nvPr>
        </p:nvSpPr>
        <p:spPr/>
        <p:txBody>
          <a:bodyPr/>
          <a:lstStyle/>
          <a:p>
            <a:pPr defTabSz="495067" fontAlgn="auto">
              <a:spcBef>
                <a:spcPts val="0"/>
              </a:spcBef>
              <a:spcAft>
                <a:spcPts val="0"/>
              </a:spcAft>
            </a:pPr>
            <a:r>
              <a:rPr lang="nl-NL" dirty="0">
                <a:latin typeface="Corbel"/>
                <a:cs typeface="+mn-cs"/>
              </a:rPr>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19955" y="1916832"/>
            <a:ext cx="6223822" cy="413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4A7BF1F0-67B3-42E8-8C41-71E758A826AF}"/>
              </a:ext>
            </a:extLst>
          </p:cNvPr>
          <p:cNvSpPr txBox="1"/>
          <p:nvPr/>
        </p:nvSpPr>
        <p:spPr>
          <a:xfrm>
            <a:off x="1856656" y="6365882"/>
            <a:ext cx="6187121" cy="318924"/>
          </a:xfrm>
          <a:prstGeom prst="rect">
            <a:avLst/>
          </a:prstGeom>
          <a:noFill/>
        </p:spPr>
        <p:txBody>
          <a:bodyPr wrap="square" lIns="72000" tIns="36000" rIns="72000" bIns="36000" rtlCol="0" anchor="ctr" anchorCtr="0">
            <a:spAutoFit/>
          </a:bodyPr>
          <a:lstStyle/>
          <a:p>
            <a:r>
              <a:rPr lang="en-GB" sz="1600" dirty="0">
                <a:latin typeface="Verdana" pitchFamily="34" charset="0"/>
              </a:rPr>
              <a:t>	</a:t>
            </a:r>
            <a:r>
              <a:rPr lang="en-GB" sz="1600" dirty="0">
                <a:solidFill>
                  <a:schemeClr val="tx2"/>
                </a:solidFill>
                <a:latin typeface="Verdana" pitchFamily="34" charset="0"/>
              </a:rPr>
              <a:t>From subsidy-driven to market-driven </a:t>
            </a:r>
            <a:endParaRPr lang="nl-NL" sz="1600" dirty="0">
              <a:solidFill>
                <a:schemeClr val="tx2"/>
              </a:solidFill>
              <a:latin typeface="Verdana" pitchFamily="34" charset="0"/>
            </a:endParaRPr>
          </a:p>
        </p:txBody>
      </p:sp>
    </p:spTree>
    <p:extLst>
      <p:ext uri="{BB962C8B-B14F-4D97-AF65-F5344CB8AC3E}">
        <p14:creationId xmlns:p14="http://schemas.microsoft.com/office/powerpoint/2010/main" val="23466195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3338" y="255057"/>
            <a:ext cx="7629468" cy="869688"/>
          </a:xfrm>
        </p:spPr>
        <p:txBody>
          <a:bodyPr anchor="ctr"/>
          <a:lstStyle/>
          <a:p>
            <a:r>
              <a:rPr lang="nl-NL" dirty="0" err="1"/>
              <a:t>From</a:t>
            </a:r>
            <a:r>
              <a:rPr lang="nl-NL" dirty="0"/>
              <a:t> </a:t>
            </a:r>
            <a:r>
              <a:rPr lang="nl-NL" dirty="0" err="1"/>
              <a:t>subsidy-driven</a:t>
            </a:r>
            <a:r>
              <a:rPr lang="nl-NL" dirty="0"/>
              <a:t> </a:t>
            </a:r>
            <a:r>
              <a:rPr lang="nl-NL" dirty="0" err="1"/>
              <a:t>to</a:t>
            </a:r>
            <a:r>
              <a:rPr lang="nl-NL" dirty="0"/>
              <a:t> market-</a:t>
            </a:r>
            <a:r>
              <a:rPr lang="nl-NL" dirty="0" err="1"/>
              <a:t>driven</a:t>
            </a:r>
            <a:endParaRPr lang="nl-NL" dirty="0"/>
          </a:p>
        </p:txBody>
      </p:sp>
      <p:sp>
        <p:nvSpPr>
          <p:cNvPr id="4" name="Tijdelijke aanduiding voor inhoud 3"/>
          <p:cNvSpPr>
            <a:spLocks noGrp="1"/>
          </p:cNvSpPr>
          <p:nvPr>
            <p:ph sz="quarter" idx="11"/>
          </p:nvPr>
        </p:nvSpPr>
        <p:spPr>
          <a:xfrm>
            <a:off x="703338" y="1556792"/>
            <a:ext cx="8454968" cy="4796802"/>
          </a:xfrm>
        </p:spPr>
        <p:txBody>
          <a:bodyPr/>
          <a:lstStyle/>
          <a:p>
            <a:pPr marL="342900" indent="-342900">
              <a:buFontTx/>
              <a:buChar char="-"/>
            </a:pPr>
            <a:r>
              <a:rPr lang="nl-NL" sz="1400" i="0" dirty="0" err="1"/>
              <a:t>Lack</a:t>
            </a:r>
            <a:r>
              <a:rPr lang="nl-NL" sz="1400" i="0" dirty="0"/>
              <a:t> of interest in </a:t>
            </a:r>
            <a:r>
              <a:rPr lang="nl-NL" sz="1400" i="0" dirty="0" err="1"/>
              <a:t>biomethane</a:t>
            </a:r>
            <a:r>
              <a:rPr lang="nl-NL" sz="1400" i="0" dirty="0"/>
              <a:t> </a:t>
            </a:r>
            <a:r>
              <a:rPr lang="nl-NL" sz="1400" i="0" dirty="0" err="1"/>
              <a:t>from</a:t>
            </a:r>
            <a:r>
              <a:rPr lang="nl-NL" sz="1400" i="0" dirty="0"/>
              <a:t> </a:t>
            </a:r>
            <a:r>
              <a:rPr lang="nl-NL" sz="1400" i="0" dirty="0" err="1"/>
              <a:t>fossil</a:t>
            </a:r>
            <a:r>
              <a:rPr lang="nl-NL" sz="1400" i="0" dirty="0"/>
              <a:t> </a:t>
            </a:r>
            <a:r>
              <a:rPr lang="nl-NL" sz="1400" i="0" dirty="0" err="1"/>
              <a:t>oil</a:t>
            </a:r>
            <a:r>
              <a:rPr lang="nl-NL" sz="1400" i="0" dirty="0"/>
              <a:t>/gas companies </a:t>
            </a:r>
            <a:r>
              <a:rPr lang="nl-NL" sz="1400" i="0" dirty="0" err="1"/>
              <a:t>and</a:t>
            </a:r>
            <a:r>
              <a:rPr lang="nl-NL" sz="1400" i="0" dirty="0"/>
              <a:t> </a:t>
            </a:r>
            <a:r>
              <a:rPr lang="nl-NL" sz="1400" i="0" dirty="0" err="1"/>
              <a:t>traders</a:t>
            </a:r>
            <a:r>
              <a:rPr lang="nl-NL" sz="1400" i="0" dirty="0"/>
              <a:t> </a:t>
            </a:r>
            <a:r>
              <a:rPr lang="nl-NL" sz="1400" i="0" dirty="0" err="1"/>
              <a:t>until</a:t>
            </a:r>
            <a:r>
              <a:rPr lang="nl-NL" sz="1400" i="0" dirty="0"/>
              <a:t> 3 </a:t>
            </a:r>
            <a:r>
              <a:rPr lang="nl-NL" sz="1400" i="0" dirty="0" err="1"/>
              <a:t>years</a:t>
            </a:r>
            <a:r>
              <a:rPr lang="nl-NL" sz="1400" i="0" dirty="0"/>
              <a:t> </a:t>
            </a:r>
            <a:r>
              <a:rPr lang="nl-NL" sz="1400" i="0" dirty="0" err="1"/>
              <a:t>ago</a:t>
            </a:r>
            <a:r>
              <a:rPr lang="nl-NL" sz="1400" i="0" dirty="0"/>
              <a:t> (</a:t>
            </a:r>
            <a:r>
              <a:rPr lang="nl-NL" sz="1400" i="0" dirty="0" err="1"/>
              <a:t>production</a:t>
            </a:r>
            <a:r>
              <a:rPr lang="nl-NL" sz="1400" i="0" dirty="0"/>
              <a:t> </a:t>
            </a:r>
            <a:r>
              <a:rPr lang="nl-NL" sz="1400" i="0" dirty="0" err="1"/>
              <a:t>based</a:t>
            </a:r>
            <a:r>
              <a:rPr lang="nl-NL" sz="1400" i="0" dirty="0"/>
              <a:t> on </a:t>
            </a:r>
            <a:r>
              <a:rPr lang="nl-NL" sz="1400" i="0" dirty="0" err="1"/>
              <a:t>subsidy</a:t>
            </a:r>
            <a:r>
              <a:rPr lang="nl-NL" sz="1400" i="0" dirty="0"/>
              <a:t> programs)</a:t>
            </a:r>
          </a:p>
          <a:p>
            <a:r>
              <a:rPr lang="nl-NL" sz="1400" i="0" dirty="0" err="1"/>
              <a:t>Now</a:t>
            </a:r>
            <a:r>
              <a:rPr lang="nl-NL" sz="1400" i="0" dirty="0"/>
              <a:t>:</a:t>
            </a:r>
          </a:p>
          <a:p>
            <a:pPr marL="342900" indent="-342900">
              <a:buFontTx/>
              <a:buChar char="-"/>
            </a:pPr>
            <a:r>
              <a:rPr lang="nl-NL" sz="1400" i="0" dirty="0"/>
              <a:t>Under RED II </a:t>
            </a:r>
            <a:r>
              <a:rPr lang="nl-NL" sz="1400" i="0" dirty="0" err="1"/>
              <a:t>growth</a:t>
            </a:r>
            <a:r>
              <a:rPr lang="nl-NL" sz="1400" i="0" dirty="0"/>
              <a:t> </a:t>
            </a:r>
            <a:r>
              <a:rPr lang="nl-NL" sz="1400" i="0" dirty="0" err="1"/>
              <a:t>path</a:t>
            </a:r>
            <a:r>
              <a:rPr lang="nl-NL" sz="1400" i="0" dirty="0"/>
              <a:t> (transport sector) </a:t>
            </a:r>
            <a:r>
              <a:rPr lang="nl-NL" sz="1400" i="0" dirty="0" err="1"/>
              <a:t>biofuels</a:t>
            </a:r>
            <a:r>
              <a:rPr lang="nl-NL" sz="1400" i="0" dirty="0"/>
              <a:t> </a:t>
            </a:r>
            <a:r>
              <a:rPr lang="nl-NL" sz="1400" i="0" dirty="0" err="1"/>
              <a:t>until</a:t>
            </a:r>
            <a:r>
              <a:rPr lang="nl-NL" sz="1400" i="0" dirty="0"/>
              <a:t> 2030 must </a:t>
            </a:r>
            <a:r>
              <a:rPr lang="nl-NL" sz="1400" i="0" dirty="0" err="1"/>
              <a:t>come</a:t>
            </a:r>
            <a:r>
              <a:rPr lang="nl-NL" sz="1400" i="0" dirty="0"/>
              <a:t> </a:t>
            </a:r>
            <a:r>
              <a:rPr lang="nl-NL" sz="1400" i="0" dirty="0" err="1"/>
              <a:t>from</a:t>
            </a:r>
            <a:r>
              <a:rPr lang="nl-NL" sz="1400" i="0" dirty="0"/>
              <a:t> </a:t>
            </a:r>
            <a:r>
              <a:rPr lang="nl-NL" sz="1400" i="0" dirty="0" err="1"/>
              <a:t>advanced</a:t>
            </a:r>
            <a:r>
              <a:rPr lang="nl-NL" sz="1400" i="0" dirty="0"/>
              <a:t> </a:t>
            </a:r>
            <a:r>
              <a:rPr lang="nl-NL" sz="1400" i="0" dirty="0" err="1"/>
              <a:t>feedstock</a:t>
            </a:r>
            <a:r>
              <a:rPr lang="nl-NL" sz="1400" i="0" dirty="0"/>
              <a:t>; </a:t>
            </a:r>
            <a:r>
              <a:rPr lang="nl-NL" sz="1400" i="0" dirty="0" err="1"/>
              <a:t>other</a:t>
            </a:r>
            <a:r>
              <a:rPr lang="nl-NL" sz="1400" i="0" dirty="0"/>
              <a:t> </a:t>
            </a:r>
            <a:r>
              <a:rPr lang="nl-NL" sz="1400" i="0" dirty="0" err="1"/>
              <a:t>industries</a:t>
            </a:r>
            <a:r>
              <a:rPr lang="nl-NL" sz="1400" i="0" dirty="0"/>
              <a:t> </a:t>
            </a:r>
            <a:r>
              <a:rPr lang="nl-NL" sz="1400" i="0" dirty="0" err="1"/>
              <a:t>also</a:t>
            </a:r>
            <a:r>
              <a:rPr lang="nl-NL" sz="1400" i="0" dirty="0"/>
              <a:t> take action </a:t>
            </a:r>
            <a:r>
              <a:rPr lang="nl-NL" sz="1400" i="0" dirty="0" err="1"/>
              <a:t>to</a:t>
            </a:r>
            <a:r>
              <a:rPr lang="nl-NL" sz="1400" i="0" dirty="0"/>
              <a:t> </a:t>
            </a:r>
            <a:r>
              <a:rPr lang="nl-NL" sz="1400" i="0" dirty="0" err="1"/>
              <a:t>achieve</a:t>
            </a:r>
            <a:r>
              <a:rPr lang="nl-NL" sz="1400" i="0" dirty="0"/>
              <a:t> </a:t>
            </a:r>
            <a:r>
              <a:rPr lang="nl-NL" sz="1400" i="0" dirty="0" err="1"/>
              <a:t>their</a:t>
            </a:r>
            <a:r>
              <a:rPr lang="nl-NL" sz="1400" i="0" dirty="0"/>
              <a:t> </a:t>
            </a:r>
            <a:r>
              <a:rPr lang="nl-NL" sz="1400" i="0" dirty="0" err="1"/>
              <a:t>sustainability</a:t>
            </a:r>
            <a:r>
              <a:rPr lang="nl-NL" sz="1400" i="0" dirty="0"/>
              <a:t> goals </a:t>
            </a:r>
          </a:p>
          <a:p>
            <a:pPr marL="342900" indent="-342900">
              <a:buFontTx/>
              <a:buChar char="-"/>
            </a:pPr>
            <a:r>
              <a:rPr lang="nl-NL" sz="1400" i="0" dirty="0"/>
              <a:t>Fossil </a:t>
            </a:r>
            <a:r>
              <a:rPr lang="nl-NL" sz="1400" i="0" dirty="0" err="1"/>
              <a:t>fuel</a:t>
            </a:r>
            <a:r>
              <a:rPr lang="nl-NL" sz="1400" i="0" dirty="0"/>
              <a:t> energy companies want biogas:</a:t>
            </a:r>
          </a:p>
          <a:p>
            <a:pPr marL="342900" indent="-342900">
              <a:buFontTx/>
              <a:buChar char="-"/>
            </a:pPr>
            <a:endParaRPr lang="nl-NL" sz="1400" i="0" dirty="0"/>
          </a:p>
          <a:p>
            <a:endParaRPr lang="nl-NL" sz="1400" i="0" dirty="0"/>
          </a:p>
          <a:p>
            <a:endParaRPr lang="nl-NL" sz="1400" i="0" dirty="0"/>
          </a:p>
          <a:p>
            <a:r>
              <a:rPr lang="nl-NL" sz="1400" i="0" dirty="0"/>
              <a:t> </a:t>
            </a:r>
          </a:p>
          <a:p>
            <a:pPr marL="342900" indent="-342900">
              <a:buFontTx/>
              <a:buChar char="-"/>
            </a:pPr>
            <a:endParaRPr lang="nl-NL" sz="1400" i="0" dirty="0"/>
          </a:p>
          <a:p>
            <a:r>
              <a:rPr lang="nl-NL" sz="1400" dirty="0"/>
              <a:t> </a:t>
            </a:r>
          </a:p>
          <a:p>
            <a:r>
              <a:rPr lang="nl-NL" sz="1400" i="0" dirty="0"/>
              <a:t>            </a:t>
            </a:r>
          </a:p>
          <a:p>
            <a:pPr marL="342900" indent="-342900">
              <a:buFontTx/>
              <a:buChar char="-"/>
            </a:pPr>
            <a:r>
              <a:rPr lang="nl-NL" sz="1400" i="0" dirty="0" err="1"/>
              <a:t>If</a:t>
            </a:r>
            <a:r>
              <a:rPr lang="nl-NL" sz="1400" i="0" dirty="0"/>
              <a:t> </a:t>
            </a:r>
            <a:r>
              <a:rPr lang="nl-NL" sz="1400" i="0" dirty="0" err="1"/>
              <a:t>nececessary</a:t>
            </a:r>
            <a:r>
              <a:rPr lang="nl-NL" sz="1400" i="0" dirty="0"/>
              <a:t>, </a:t>
            </a:r>
            <a:r>
              <a:rPr lang="nl-NL" sz="1400" i="0" dirty="0" err="1"/>
              <a:t>they</a:t>
            </a:r>
            <a:r>
              <a:rPr lang="nl-NL" sz="1400" i="0" dirty="0"/>
              <a:t> </a:t>
            </a:r>
            <a:r>
              <a:rPr lang="nl-NL" sz="1400" i="0" dirty="0" err="1"/>
              <a:t>become</a:t>
            </a:r>
            <a:r>
              <a:rPr lang="nl-NL" sz="1400" i="0" dirty="0"/>
              <a:t> a </a:t>
            </a:r>
            <a:r>
              <a:rPr lang="nl-NL" sz="1400" i="0" dirty="0" err="1"/>
              <a:t>shareholder</a:t>
            </a:r>
            <a:r>
              <a:rPr lang="nl-NL" sz="1400" i="0" dirty="0"/>
              <a:t> or financier </a:t>
            </a:r>
            <a:r>
              <a:rPr lang="nl-NL" sz="1400" i="0" dirty="0" err="1"/>
              <a:t>and</a:t>
            </a:r>
            <a:r>
              <a:rPr lang="nl-NL" sz="1400" i="0" dirty="0"/>
              <a:t> offer long term off-take </a:t>
            </a:r>
            <a:r>
              <a:rPr lang="nl-NL" sz="1400" i="0" dirty="0" err="1"/>
              <a:t>contracts</a:t>
            </a:r>
            <a:r>
              <a:rPr lang="nl-NL" sz="1400" i="0" dirty="0"/>
              <a:t> up </a:t>
            </a:r>
            <a:r>
              <a:rPr lang="nl-NL" sz="1400" i="0" dirty="0" err="1"/>
              <a:t>to</a:t>
            </a:r>
            <a:r>
              <a:rPr lang="nl-NL" sz="1400" i="0" dirty="0"/>
              <a:t> 15 </a:t>
            </a:r>
            <a:r>
              <a:rPr lang="nl-NL" sz="1400" i="0" dirty="0" err="1"/>
              <a:t>years</a:t>
            </a:r>
            <a:endParaRPr lang="nl-NL" sz="1400" i="0" dirty="0"/>
          </a:p>
          <a:p>
            <a:pPr marL="342900" indent="-342900">
              <a:buFontTx/>
              <a:buChar char="-"/>
            </a:pPr>
            <a:r>
              <a:rPr lang="nl-NL" sz="1400" i="0" dirty="0" err="1"/>
              <a:t>Acquisition</a:t>
            </a:r>
            <a:r>
              <a:rPr lang="nl-NL" sz="1400" i="0" dirty="0"/>
              <a:t> of biogas </a:t>
            </a:r>
            <a:r>
              <a:rPr lang="nl-NL" sz="1400" i="0" dirty="0" err="1"/>
              <a:t>developers</a:t>
            </a:r>
            <a:r>
              <a:rPr lang="nl-NL" sz="1400" i="0" dirty="0"/>
              <a:t>/operators</a:t>
            </a:r>
          </a:p>
          <a:p>
            <a:pPr marL="342900" indent="-342900">
              <a:buFontTx/>
              <a:buChar char="-"/>
            </a:pPr>
            <a:r>
              <a:rPr lang="nl-NL" sz="1400" i="0" dirty="0"/>
              <a:t>More </a:t>
            </a:r>
            <a:r>
              <a:rPr lang="nl-NL" sz="1400" i="0" dirty="0" err="1"/>
              <a:t>demand</a:t>
            </a:r>
            <a:r>
              <a:rPr lang="nl-NL" sz="1400" i="0" dirty="0"/>
              <a:t> </a:t>
            </a:r>
            <a:r>
              <a:rPr lang="nl-NL" sz="1400" i="0" dirty="0" err="1"/>
              <a:t>than</a:t>
            </a:r>
            <a:r>
              <a:rPr lang="nl-NL" sz="1400" i="0" dirty="0"/>
              <a:t> </a:t>
            </a:r>
            <a:r>
              <a:rPr lang="nl-NL" sz="1400" i="0" dirty="0" err="1"/>
              <a:t>supply</a:t>
            </a:r>
            <a:r>
              <a:rPr lang="nl-NL" sz="1400" i="0" dirty="0"/>
              <a:t> =&gt; high </a:t>
            </a:r>
            <a:r>
              <a:rPr lang="nl-NL" sz="1400" i="0" dirty="0" err="1"/>
              <a:t>prices</a:t>
            </a:r>
            <a:r>
              <a:rPr lang="nl-NL" sz="1400" i="0" dirty="0"/>
              <a:t> </a:t>
            </a:r>
            <a:r>
              <a:rPr lang="nl-NL" sz="1400" i="0" dirty="0" err="1"/>
              <a:t>for</a:t>
            </a:r>
            <a:r>
              <a:rPr lang="nl-NL" sz="1400" i="0" dirty="0"/>
              <a:t> </a:t>
            </a:r>
            <a:r>
              <a:rPr lang="nl-NL" sz="1400" i="0" dirty="0" err="1"/>
              <a:t>GOOs</a:t>
            </a:r>
            <a:r>
              <a:rPr lang="nl-NL" sz="1400" i="0" dirty="0"/>
              <a:t> </a:t>
            </a:r>
          </a:p>
          <a:p>
            <a:endParaRPr lang="nl-NL" sz="1400" i="0" dirty="0"/>
          </a:p>
          <a:p>
            <a:pPr marL="342900" indent="-342900">
              <a:buFontTx/>
              <a:buChar char="-"/>
            </a:pPr>
            <a:endParaRPr lang="nl-NL" sz="2000" dirty="0"/>
          </a:p>
        </p:txBody>
      </p:sp>
      <p:pic>
        <p:nvPicPr>
          <p:cNvPr id="7" name="Picture 6">
            <a:extLst>
              <a:ext uri="{FF2B5EF4-FFF2-40B4-BE49-F238E27FC236}">
                <a16:creationId xmlns:a16="http://schemas.microsoft.com/office/drawing/2014/main" id="{50C8B8B6-9B6C-492F-84A9-9D26EDE284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380" y="3411236"/>
            <a:ext cx="1168382" cy="1507590"/>
          </a:xfrm>
          <a:prstGeom prst="rect">
            <a:avLst/>
          </a:prstGeom>
        </p:spPr>
      </p:pic>
      <p:pic>
        <p:nvPicPr>
          <p:cNvPr id="8" name="Picture 7">
            <a:extLst>
              <a:ext uri="{FF2B5EF4-FFF2-40B4-BE49-F238E27FC236}">
                <a16:creationId xmlns:a16="http://schemas.microsoft.com/office/drawing/2014/main" id="{F3B6A5DC-43D6-4542-9CBF-7C9E31AA65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4672" y="3356992"/>
            <a:ext cx="2154769" cy="1616077"/>
          </a:xfrm>
          <a:prstGeom prst="rect">
            <a:avLst/>
          </a:prstGeom>
        </p:spPr>
      </p:pic>
      <p:pic>
        <p:nvPicPr>
          <p:cNvPr id="9" name="Picture 8">
            <a:extLst>
              <a:ext uri="{FF2B5EF4-FFF2-40B4-BE49-F238E27FC236}">
                <a16:creationId xmlns:a16="http://schemas.microsoft.com/office/drawing/2014/main" id="{203B6122-CF08-48F2-9666-838E7F4375CB}"/>
              </a:ext>
            </a:extLst>
          </p:cNvPr>
          <p:cNvPicPr>
            <a:picLocks noChangeAspect="1"/>
          </p:cNvPicPr>
          <p:nvPr/>
        </p:nvPicPr>
        <p:blipFill>
          <a:blip r:embed="rId5"/>
          <a:stretch>
            <a:fillRect/>
          </a:stretch>
        </p:blipFill>
        <p:spPr>
          <a:xfrm>
            <a:off x="6545224" y="3326830"/>
            <a:ext cx="2733675" cy="1676400"/>
          </a:xfrm>
          <a:prstGeom prst="rect">
            <a:avLst/>
          </a:prstGeom>
        </p:spPr>
      </p:pic>
    </p:spTree>
    <p:extLst>
      <p:ext uri="{BB962C8B-B14F-4D97-AF65-F5344CB8AC3E}">
        <p14:creationId xmlns:p14="http://schemas.microsoft.com/office/powerpoint/2010/main" val="404789662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3"/>
          <p:cNvSpPr txBox="1">
            <a:spLocks/>
          </p:cNvSpPr>
          <p:nvPr/>
        </p:nvSpPr>
        <p:spPr>
          <a:xfrm>
            <a:off x="7998800" y="5404825"/>
            <a:ext cx="1094400" cy="1094400"/>
          </a:xfrm>
          <a:prstGeom prst="roundRect">
            <a:avLst/>
          </a:prstGeom>
        </p:spPr>
        <p:txBody>
          <a:bodyPr/>
          <a:lstStyle>
            <a:lvl1pPr marL="0" indent="0" algn="l" rtl="0" eaLnBrk="1" fontAlgn="base" hangingPunct="1">
              <a:lnSpc>
                <a:spcPct val="110000"/>
              </a:lnSpc>
              <a:spcBef>
                <a:spcPts val="400"/>
              </a:spcBef>
              <a:spcAft>
                <a:spcPct val="0"/>
              </a:spcAft>
              <a:buFont typeface="Arial" charset="0"/>
              <a:buNone/>
              <a:defRPr sz="1000" i="1" kern="1200">
                <a:solidFill>
                  <a:schemeClr val="tx2"/>
                </a:solidFill>
                <a:latin typeface="+mn-lt"/>
                <a:ea typeface="+mn-ea"/>
                <a:cs typeface="+mn-cs"/>
              </a:defRPr>
            </a:lvl1pPr>
            <a:lvl2pPr marL="182563" indent="-182563" algn="l" rtl="0" eaLnBrk="1" fontAlgn="base" hangingPunct="1">
              <a:lnSpc>
                <a:spcPct val="110000"/>
              </a:lnSpc>
              <a:spcBef>
                <a:spcPts val="400"/>
              </a:spcBef>
              <a:spcAft>
                <a:spcPct val="0"/>
              </a:spcAft>
              <a:buClr>
                <a:srgbClr val="DF6822"/>
              </a:buClr>
              <a:buFont typeface="Arial" pitchFamily="34" charset="0"/>
              <a:buChar char="•"/>
              <a:defRPr sz="900" kern="1200">
                <a:solidFill>
                  <a:schemeClr val="tx1"/>
                </a:solidFill>
                <a:latin typeface="+mn-lt"/>
                <a:ea typeface="+mn-ea"/>
                <a:cs typeface="+mn-cs"/>
              </a:defRPr>
            </a:lvl2pPr>
            <a:lvl3pPr marL="355600" indent="-173038" algn="l" rtl="0" eaLnBrk="1" fontAlgn="base" hangingPunct="1">
              <a:lnSpc>
                <a:spcPct val="110000"/>
              </a:lnSpc>
              <a:spcBef>
                <a:spcPts val="300"/>
              </a:spcBef>
              <a:spcAft>
                <a:spcPct val="0"/>
              </a:spcAft>
              <a:buClr>
                <a:schemeClr val="tx2"/>
              </a:buClr>
              <a:buFont typeface="Verdana" pitchFamily="34" charset="0"/>
              <a:buChar char="–"/>
              <a:defRPr sz="900" kern="1200">
                <a:solidFill>
                  <a:schemeClr val="tx1"/>
                </a:solidFill>
                <a:latin typeface="+mn-lt"/>
                <a:ea typeface="+mn-ea"/>
                <a:cs typeface="+mn-cs"/>
              </a:defRPr>
            </a:lvl3pPr>
            <a:lvl4pPr marL="538163" indent="-182563" algn="l" rtl="0" eaLnBrk="1" fontAlgn="base" hangingPunct="1">
              <a:lnSpc>
                <a:spcPct val="110000"/>
              </a:lnSpc>
              <a:spcBef>
                <a:spcPts val="300"/>
              </a:spcBef>
              <a:spcAft>
                <a:spcPct val="0"/>
              </a:spcAft>
              <a:buClr>
                <a:schemeClr val="tx2"/>
              </a:buClr>
              <a:buFont typeface="Arial" pitchFamily="34" charset="0"/>
              <a:buChar char="•"/>
              <a:defRPr sz="900" kern="1200">
                <a:solidFill>
                  <a:schemeClr val="tx1"/>
                </a:solidFill>
                <a:latin typeface="+mn-lt"/>
                <a:ea typeface="+mn-ea"/>
                <a:cs typeface="+mn-cs"/>
              </a:defRPr>
            </a:lvl4pPr>
            <a:lvl5pPr marL="720725" indent="-182563" algn="l" rtl="0" eaLnBrk="1" fontAlgn="base" hangingPunct="1">
              <a:lnSpc>
                <a:spcPct val="110000"/>
              </a:lnSpc>
              <a:spcBef>
                <a:spcPts val="300"/>
              </a:spcBef>
              <a:spcAft>
                <a:spcPct val="0"/>
              </a:spcAft>
              <a:buClr>
                <a:schemeClr val="tx2"/>
              </a:buClr>
              <a:buFont typeface="Verdana"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 </a:t>
            </a:r>
            <a:endParaRPr lang="en-GB" dirty="0"/>
          </a:p>
        </p:txBody>
      </p:sp>
      <p:sp>
        <p:nvSpPr>
          <p:cNvPr id="14" name="TextBox 13"/>
          <p:cNvSpPr txBox="1"/>
          <p:nvPr/>
        </p:nvSpPr>
        <p:spPr>
          <a:xfrm>
            <a:off x="816794" y="6592317"/>
            <a:ext cx="1423000" cy="118616"/>
          </a:xfrm>
          <a:prstGeom prst="rect">
            <a:avLst/>
          </a:prstGeom>
          <a:noFill/>
        </p:spPr>
        <p:txBody>
          <a:bodyPr wrap="none" lIns="0" tIns="0" rIns="0" bIns="0" rtlCol="0" anchor="b" anchorCtr="0">
            <a:noAutofit/>
          </a:bodyPr>
          <a:lstStyle/>
          <a:p>
            <a:r>
              <a:rPr lang="en-GB" sz="800" b="1" i="1" dirty="0">
                <a:solidFill>
                  <a:schemeClr val="bg1"/>
                </a:solidFill>
                <a:latin typeface="Calibri Light" panose="020F0302020204030204" pitchFamily="34" charset="0"/>
                <a:cs typeface="Calibri Light" panose="020F0302020204030204" pitchFamily="34" charset="0"/>
              </a:rPr>
              <a:t>Strictly private and confidential</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57059"/>
            <a:ext cx="9905999" cy="6870516"/>
          </a:xfrm>
          <a:prstGeom prst="rect">
            <a:avLst/>
          </a:prstGeom>
        </p:spPr>
      </p:pic>
      <p:sp>
        <p:nvSpPr>
          <p:cNvPr id="17" name="Text Placeholder 20"/>
          <p:cNvSpPr txBox="1">
            <a:spLocks/>
          </p:cNvSpPr>
          <p:nvPr/>
        </p:nvSpPr>
        <p:spPr bwMode="auto">
          <a:xfrm>
            <a:off x="0" y="4261390"/>
            <a:ext cx="5760000" cy="720000"/>
          </a:xfrm>
          <a:prstGeom prst="round1Rect">
            <a:avLst/>
          </a:prstGeom>
          <a:solidFill>
            <a:schemeClr val="tx2">
              <a:alpha val="90000"/>
            </a:schemeClr>
          </a:solidFill>
          <a:ln w="9525">
            <a:noFill/>
            <a:miter lim="800000"/>
            <a:headEnd/>
            <a:tailEnd/>
          </a:ln>
        </p:spPr>
        <p:txBody>
          <a:bodyPr vert="horz" wrap="square" lIns="432000" tIns="36000" rIns="36000" bIns="36000" numCol="1" anchor="ctr" anchorCtr="0" compatLnSpc="1">
            <a:prstTxWarp prst="textNoShape">
              <a:avLst/>
            </a:prstTxWarp>
          </a:bodyPr>
          <a:lstStyle>
            <a:lvl1pPr marL="0" indent="0" algn="l" rtl="0" eaLnBrk="1" fontAlgn="base" hangingPunct="1">
              <a:lnSpc>
                <a:spcPct val="90000"/>
              </a:lnSpc>
              <a:spcBef>
                <a:spcPts val="0"/>
              </a:spcBef>
              <a:spcAft>
                <a:spcPct val="0"/>
              </a:spcAft>
              <a:buFont typeface="Arial" charset="0"/>
              <a:buNone/>
              <a:defRPr sz="3200" b="1" i="1" kern="1200">
                <a:solidFill>
                  <a:schemeClr val="bg1"/>
                </a:solidFill>
                <a:latin typeface="Calibri" panose="020F0502020204030204" pitchFamily="34" charset="0"/>
                <a:ea typeface="+mn-ea"/>
                <a:cs typeface="Calibri" panose="020F0502020204030204" pitchFamily="34" charset="0"/>
              </a:defRPr>
            </a:lvl1pPr>
            <a:lvl2pPr marL="182563" indent="-182563" algn="l" rtl="0" eaLnBrk="1" fontAlgn="base" hangingPunct="1">
              <a:lnSpc>
                <a:spcPct val="110000"/>
              </a:lnSpc>
              <a:spcBef>
                <a:spcPts val="400"/>
              </a:spcBef>
              <a:spcAft>
                <a:spcPct val="0"/>
              </a:spcAft>
              <a:buClr>
                <a:schemeClr val="tx2"/>
              </a:buClr>
              <a:buFont typeface="Arial" pitchFamily="34" charset="0"/>
              <a:buChar char="•"/>
              <a:defRPr sz="1000" kern="1200">
                <a:solidFill>
                  <a:schemeClr val="tx1"/>
                </a:solidFill>
                <a:latin typeface="+mn-lt"/>
                <a:ea typeface="+mn-ea"/>
                <a:cs typeface="+mn-cs"/>
              </a:defRPr>
            </a:lvl2pPr>
            <a:lvl3pPr marL="355600" indent="-173038" algn="l" rtl="0" eaLnBrk="1" fontAlgn="base" hangingPunct="1">
              <a:lnSpc>
                <a:spcPct val="110000"/>
              </a:lnSpc>
              <a:spcBef>
                <a:spcPts val="300"/>
              </a:spcBef>
              <a:spcAft>
                <a:spcPct val="0"/>
              </a:spcAft>
              <a:buClr>
                <a:schemeClr val="tx2"/>
              </a:buClr>
              <a:buFont typeface="Verdana" pitchFamily="34" charset="0"/>
              <a:buChar char="–"/>
              <a:defRPr sz="1000" kern="1200">
                <a:solidFill>
                  <a:schemeClr val="tx1"/>
                </a:solidFill>
                <a:latin typeface="+mn-lt"/>
                <a:ea typeface="+mn-ea"/>
                <a:cs typeface="+mn-cs"/>
              </a:defRPr>
            </a:lvl3pPr>
            <a:lvl4pPr marL="538163" indent="-182563" algn="l" rtl="0" eaLnBrk="1" fontAlgn="base" hangingPunct="1">
              <a:lnSpc>
                <a:spcPct val="110000"/>
              </a:lnSpc>
              <a:spcBef>
                <a:spcPts val="300"/>
              </a:spcBef>
              <a:spcAft>
                <a:spcPct val="0"/>
              </a:spcAft>
              <a:buClr>
                <a:schemeClr val="tx2"/>
              </a:buClr>
              <a:buFont typeface="Arial" pitchFamily="34" charset="0"/>
              <a:buChar char="•"/>
              <a:defRPr sz="1000" kern="1200">
                <a:solidFill>
                  <a:schemeClr val="tx1"/>
                </a:solidFill>
                <a:latin typeface="+mn-lt"/>
                <a:ea typeface="+mn-ea"/>
                <a:cs typeface="+mn-cs"/>
              </a:defRPr>
            </a:lvl4pPr>
            <a:lvl5pPr marL="720725" indent="-182563" algn="l" rtl="0" eaLnBrk="1" fontAlgn="base" hangingPunct="1">
              <a:lnSpc>
                <a:spcPct val="110000"/>
              </a:lnSpc>
              <a:spcBef>
                <a:spcPts val="300"/>
              </a:spcBef>
              <a:spcAft>
                <a:spcPct val="0"/>
              </a:spcAft>
              <a:buClr>
                <a:schemeClr val="tx2"/>
              </a:buClr>
              <a:buFont typeface="Verdana"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sz="2400" dirty="0">
                <a:solidFill>
                  <a:srgbClr val="FFFFFF"/>
                </a:solidFill>
              </a:rPr>
              <a:t>Renewable gasses: endless growth market</a:t>
            </a:r>
            <a:endParaRPr lang="en-GB" sz="2000" dirty="0">
              <a:solidFill>
                <a:srgbClr val="FFFFFF"/>
              </a:solidFill>
            </a:endParaRPr>
          </a:p>
        </p:txBody>
      </p:sp>
      <p:sp>
        <p:nvSpPr>
          <p:cNvPr id="18" name="Text Placeholder 22"/>
          <p:cNvSpPr txBox="1">
            <a:spLocks/>
          </p:cNvSpPr>
          <p:nvPr/>
        </p:nvSpPr>
        <p:spPr bwMode="auto">
          <a:xfrm>
            <a:off x="0" y="4981390"/>
            <a:ext cx="5760000" cy="540000"/>
          </a:xfrm>
          <a:custGeom>
            <a:avLst/>
            <a:gdLst>
              <a:gd name="connsiteX0" fmla="*/ 0 w 5400000"/>
              <a:gd name="connsiteY0" fmla="*/ 0 h 540000"/>
              <a:gd name="connsiteX1" fmla="*/ 123341 w 5400000"/>
              <a:gd name="connsiteY1" fmla="*/ 0 h 540000"/>
              <a:gd name="connsiteX2" fmla="*/ 144016 w 5400000"/>
              <a:gd name="connsiteY2" fmla="*/ 0 h 540000"/>
              <a:gd name="connsiteX3" fmla="*/ 5400000 w 5400000"/>
              <a:gd name="connsiteY3" fmla="*/ 0 h 540000"/>
              <a:gd name="connsiteX4" fmla="*/ 5400000 w 5400000"/>
              <a:gd name="connsiteY4" fmla="*/ 416659 h 540000"/>
              <a:gd name="connsiteX5" fmla="*/ 5276659 w 5400000"/>
              <a:gd name="connsiteY5" fmla="*/ 540000 h 540000"/>
              <a:gd name="connsiteX6" fmla="*/ 0 w 5400000"/>
              <a:gd name="connsiteY6" fmla="*/ 540000 h 540000"/>
              <a:gd name="connsiteX7" fmla="*/ 0 w 5400000"/>
              <a:gd name="connsiteY7" fmla="*/ 144016 h 540000"/>
              <a:gd name="connsiteX8" fmla="*/ 0 w 5400000"/>
              <a:gd name="connsiteY8" fmla="*/ 12334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000" h="540000">
                <a:moveTo>
                  <a:pt x="0" y="0"/>
                </a:moveTo>
                <a:lnTo>
                  <a:pt x="123341" y="0"/>
                </a:lnTo>
                <a:lnTo>
                  <a:pt x="144016" y="0"/>
                </a:lnTo>
                <a:lnTo>
                  <a:pt x="5400000" y="0"/>
                </a:lnTo>
                <a:lnTo>
                  <a:pt x="5400000" y="416659"/>
                </a:lnTo>
                <a:cubicBezTo>
                  <a:pt x="5400000" y="484778"/>
                  <a:pt x="5344778" y="540000"/>
                  <a:pt x="5276659" y="540000"/>
                </a:cubicBezTo>
                <a:lnTo>
                  <a:pt x="0" y="540000"/>
                </a:lnTo>
                <a:lnTo>
                  <a:pt x="0" y="144016"/>
                </a:lnTo>
                <a:lnTo>
                  <a:pt x="0" y="123341"/>
                </a:lnTo>
                <a:close/>
              </a:path>
            </a:pathLst>
          </a:custGeom>
          <a:solidFill>
            <a:srgbClr val="FD6400">
              <a:alpha val="89804"/>
            </a:srgbClr>
          </a:solidFill>
          <a:ln w="9525">
            <a:noFill/>
            <a:miter lim="800000"/>
            <a:headEnd/>
            <a:tailEnd/>
          </a:ln>
        </p:spPr>
        <p:txBody>
          <a:bodyPr vert="horz" wrap="square" lIns="432000" tIns="36000" rIns="36000" bIns="36000" numCol="1" anchor="ctr" anchorCtr="0" compatLnSpc="1">
            <a:prstTxWarp prst="textNoShape">
              <a:avLst/>
            </a:prstTxWarp>
            <a:noAutofit/>
          </a:bodyPr>
          <a:lstStyle>
            <a:lvl1pPr marL="0" indent="0" algn="l" rtl="0" eaLnBrk="1" fontAlgn="base" hangingPunct="1">
              <a:lnSpc>
                <a:spcPct val="100000"/>
              </a:lnSpc>
              <a:spcBef>
                <a:spcPts val="0"/>
              </a:spcBef>
              <a:spcAft>
                <a:spcPct val="0"/>
              </a:spcAft>
              <a:buFont typeface="Arial" charset="0"/>
              <a:buNone/>
              <a:defRPr sz="2000" b="1" i="1" kern="1200">
                <a:solidFill>
                  <a:schemeClr val="bg1"/>
                </a:solidFill>
                <a:latin typeface="+mn-lt"/>
                <a:ea typeface="+mn-ea"/>
                <a:cs typeface="+mn-cs"/>
              </a:defRPr>
            </a:lvl1pPr>
            <a:lvl2pPr marL="182563" indent="-182563" algn="l" rtl="0" eaLnBrk="1" fontAlgn="base" hangingPunct="1">
              <a:lnSpc>
                <a:spcPct val="110000"/>
              </a:lnSpc>
              <a:spcBef>
                <a:spcPts val="400"/>
              </a:spcBef>
              <a:spcAft>
                <a:spcPct val="0"/>
              </a:spcAft>
              <a:buClr>
                <a:schemeClr val="tx2"/>
              </a:buClr>
              <a:buFont typeface="Arial" pitchFamily="34" charset="0"/>
              <a:buChar char="•"/>
              <a:defRPr sz="1000" kern="1200">
                <a:solidFill>
                  <a:schemeClr val="bg1"/>
                </a:solidFill>
                <a:latin typeface="+mn-lt"/>
                <a:ea typeface="+mn-ea"/>
                <a:cs typeface="+mn-cs"/>
              </a:defRPr>
            </a:lvl2pPr>
            <a:lvl3pPr marL="355600" indent="-173038" algn="l" rtl="0" eaLnBrk="1" fontAlgn="base" hangingPunct="1">
              <a:lnSpc>
                <a:spcPct val="110000"/>
              </a:lnSpc>
              <a:spcBef>
                <a:spcPts val="300"/>
              </a:spcBef>
              <a:spcAft>
                <a:spcPct val="0"/>
              </a:spcAft>
              <a:buClr>
                <a:schemeClr val="tx2"/>
              </a:buClr>
              <a:buFont typeface="Verdana" pitchFamily="34" charset="0"/>
              <a:buChar char="–"/>
              <a:defRPr sz="1000" kern="1200">
                <a:solidFill>
                  <a:schemeClr val="bg1"/>
                </a:solidFill>
                <a:latin typeface="+mn-lt"/>
                <a:ea typeface="+mn-ea"/>
                <a:cs typeface="+mn-cs"/>
              </a:defRPr>
            </a:lvl3pPr>
            <a:lvl4pPr marL="538163" indent="-182563" algn="l" rtl="0" eaLnBrk="1" fontAlgn="base" hangingPunct="1">
              <a:lnSpc>
                <a:spcPct val="110000"/>
              </a:lnSpc>
              <a:spcBef>
                <a:spcPts val="300"/>
              </a:spcBef>
              <a:spcAft>
                <a:spcPct val="0"/>
              </a:spcAft>
              <a:buClr>
                <a:schemeClr val="tx2"/>
              </a:buClr>
              <a:buFont typeface="Arial" pitchFamily="34" charset="0"/>
              <a:buChar char="•"/>
              <a:defRPr sz="1000" kern="1200">
                <a:solidFill>
                  <a:schemeClr val="bg1"/>
                </a:solidFill>
                <a:latin typeface="+mn-lt"/>
                <a:ea typeface="+mn-ea"/>
                <a:cs typeface="+mn-cs"/>
              </a:defRPr>
            </a:lvl4pPr>
            <a:lvl5pPr marL="720725" indent="-182563" algn="l" rtl="0" eaLnBrk="1" fontAlgn="base" hangingPunct="1">
              <a:lnSpc>
                <a:spcPct val="110000"/>
              </a:lnSpc>
              <a:spcBef>
                <a:spcPts val="300"/>
              </a:spcBef>
              <a:spcAft>
                <a:spcPct val="0"/>
              </a:spcAft>
              <a:buClr>
                <a:schemeClr val="tx2"/>
              </a:buClr>
              <a:buFont typeface="Verdana" pitchFamily="34" charset="0"/>
              <a:buChar char="–"/>
              <a:defRPr sz="1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dirty="0">
                <a:solidFill>
                  <a:srgbClr val="FFFFFF"/>
                </a:solidFill>
                <a:latin typeface="Calibri Light"/>
              </a:rPr>
              <a:t>But how to build a robust &amp; profitable project!</a:t>
            </a:r>
          </a:p>
        </p:txBody>
      </p:sp>
      <p:sp>
        <p:nvSpPr>
          <p:cNvPr id="25" name="Tijdelijke aanduiding voor tekst 20">
            <a:extLst>
              <a:ext uri="{FF2B5EF4-FFF2-40B4-BE49-F238E27FC236}">
                <a16:creationId xmlns:a16="http://schemas.microsoft.com/office/drawing/2014/main" id="{29C2B700-8385-4CFE-AFD3-E894073942C9}"/>
              </a:ext>
            </a:extLst>
          </p:cNvPr>
          <p:cNvSpPr>
            <a:spLocks noGrp="1" noChangeAspect="1"/>
          </p:cNvSpPr>
          <p:nvPr>
            <p:ph type="body" sz="quarter" idx="4294967295" hasCustomPrompt="1"/>
          </p:nvPr>
        </p:nvSpPr>
        <p:spPr>
          <a:xfrm>
            <a:off x="8519118" y="5557225"/>
            <a:ext cx="1094400" cy="1094400"/>
          </a:xfrm>
          <a:prstGeom prst="roundRect">
            <a:avLst/>
          </a:prstGeom>
          <a:blipFill dpi="0" rotWithShape="1">
            <a:blip r:embed="rId4">
              <a:extLst>
                <a:ext uri="{28A0092B-C50C-407E-A947-70E740481C1C}">
                  <a14:useLocalDpi xmlns:a14="http://schemas.microsoft.com/office/drawing/2010/main"/>
                </a:ext>
              </a:extLst>
            </a:blip>
            <a:srcRect/>
            <a:stretch>
              <a:fillRect/>
            </a:stretch>
          </a:blipFill>
        </p:spPr>
        <p:txBody>
          <a:bodyPr/>
          <a:lstStyle>
            <a:lvl1pPr marL="0" indent="0" algn="ctr">
              <a:buNone/>
              <a:defRPr sz="800">
                <a:solidFill>
                  <a:schemeClr val="bg1"/>
                </a:solidFill>
              </a:defRPr>
            </a:lvl1pPr>
            <a:lvl2pPr>
              <a:defRPr>
                <a:noFill/>
              </a:defRPr>
            </a:lvl2pPr>
            <a:lvl3pPr>
              <a:defRPr>
                <a:noFill/>
              </a:defRPr>
            </a:lvl3pPr>
            <a:lvl4pPr>
              <a:defRPr>
                <a:noFill/>
              </a:defRPr>
            </a:lvl4pPr>
            <a:lvl5pPr marL="287331" indent="-285743">
              <a:buFont typeface="Arial" panose="020B0604020202020204" pitchFamily="34" charset="0"/>
              <a:buChar char="•"/>
              <a:defRPr>
                <a:noFill/>
              </a:defRPr>
            </a:lvl5pPr>
          </a:lstStyle>
          <a:p>
            <a:pPr lvl="0"/>
            <a:r>
              <a:rPr lang="nl-NL" dirty="0"/>
              <a:t> </a:t>
            </a: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0"/>
            <a:ext cx="9906001" cy="4261390"/>
          </a:xfrm>
          <a:prstGeom prst="rect">
            <a:avLst/>
          </a:prstGeom>
        </p:spPr>
      </p:pic>
    </p:spTree>
    <p:extLst>
      <p:ext uri="{BB962C8B-B14F-4D97-AF65-F5344CB8AC3E}">
        <p14:creationId xmlns:p14="http://schemas.microsoft.com/office/powerpoint/2010/main" val="1672894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3338" y="255057"/>
            <a:ext cx="7629468" cy="869688"/>
          </a:xfrm>
        </p:spPr>
        <p:txBody>
          <a:bodyPr anchor="ctr"/>
          <a:lstStyle/>
          <a:p>
            <a:r>
              <a:rPr lang="nl-NL" dirty="0"/>
              <a:t>Most </a:t>
            </a:r>
            <a:r>
              <a:rPr lang="nl-NL" dirty="0" err="1"/>
              <a:t>critical</a:t>
            </a:r>
            <a:r>
              <a:rPr lang="nl-NL" dirty="0"/>
              <a:t> issues </a:t>
            </a:r>
            <a:r>
              <a:rPr lang="nl-NL" dirty="0" err="1"/>
              <a:t>impacting</a:t>
            </a:r>
            <a:r>
              <a:rPr lang="nl-NL" dirty="0"/>
              <a:t> on </a:t>
            </a:r>
            <a:r>
              <a:rPr lang="nl-NL" dirty="0" err="1"/>
              <a:t>profitability</a:t>
            </a:r>
            <a:endParaRPr lang="nl-NL" dirty="0"/>
          </a:p>
        </p:txBody>
      </p:sp>
      <p:sp>
        <p:nvSpPr>
          <p:cNvPr id="4" name="Tijdelijke aanduiding voor inhoud 3"/>
          <p:cNvSpPr>
            <a:spLocks noGrp="1"/>
          </p:cNvSpPr>
          <p:nvPr>
            <p:ph sz="quarter" idx="11"/>
          </p:nvPr>
        </p:nvSpPr>
        <p:spPr>
          <a:xfrm>
            <a:off x="703338" y="1556792"/>
            <a:ext cx="8454968" cy="4796802"/>
          </a:xfrm>
        </p:spPr>
        <p:txBody>
          <a:bodyPr/>
          <a:lstStyle/>
          <a:p>
            <a:pPr marL="342900" indent="-342900">
              <a:buFontTx/>
              <a:buChar char="-"/>
            </a:pPr>
            <a:r>
              <a:rPr lang="nl-NL" sz="1400" i="0" dirty="0" err="1"/>
              <a:t>Good</a:t>
            </a:r>
            <a:r>
              <a:rPr lang="nl-NL" sz="1400" i="0" dirty="0"/>
              <a:t> </a:t>
            </a:r>
            <a:r>
              <a:rPr lang="nl-NL" sz="1400" i="0" dirty="0" err="1"/>
              <a:t>operational</a:t>
            </a:r>
            <a:r>
              <a:rPr lang="nl-NL" sz="1400" i="0" dirty="0"/>
              <a:t> and financial management (24/7 </a:t>
            </a:r>
            <a:r>
              <a:rPr lang="nl-NL" sz="1400" i="0" dirty="0" err="1"/>
              <a:t>process</a:t>
            </a:r>
            <a:r>
              <a:rPr lang="nl-NL" sz="1400" i="0" dirty="0"/>
              <a:t>, </a:t>
            </a:r>
            <a:r>
              <a:rPr lang="nl-NL" sz="1400" i="0" dirty="0" err="1"/>
              <a:t>changing</a:t>
            </a:r>
            <a:r>
              <a:rPr lang="nl-NL" sz="1400" i="0" dirty="0"/>
              <a:t> </a:t>
            </a:r>
            <a:r>
              <a:rPr lang="nl-NL" sz="1400" i="0" dirty="0" err="1"/>
              <a:t>markets</a:t>
            </a:r>
            <a:r>
              <a:rPr lang="nl-NL" sz="1400" i="0" dirty="0"/>
              <a:t>)</a:t>
            </a:r>
          </a:p>
          <a:p>
            <a:pPr marL="342900" indent="-342900">
              <a:buFontTx/>
              <a:buChar char="-"/>
            </a:pPr>
            <a:endParaRPr lang="nl-NL" sz="1400" i="0" dirty="0"/>
          </a:p>
          <a:p>
            <a:pPr marL="342900" indent="-342900">
              <a:buFontTx/>
              <a:buChar char="-"/>
            </a:pPr>
            <a:r>
              <a:rPr lang="nl-NL" sz="1400" i="0" dirty="0"/>
              <a:t>Development of input-output </a:t>
            </a:r>
            <a:r>
              <a:rPr lang="nl-NL" sz="1400" i="0" dirty="0" err="1"/>
              <a:t>costs</a:t>
            </a:r>
            <a:r>
              <a:rPr lang="nl-NL" sz="1400" i="0" dirty="0"/>
              <a:t> (2022 in NL/Belgium/Denmark &gt; +25%)</a:t>
            </a:r>
          </a:p>
          <a:p>
            <a:pPr marL="342900" indent="-342900">
              <a:buFontTx/>
              <a:buChar char="-"/>
            </a:pPr>
            <a:endParaRPr lang="nl-NL" sz="1400" i="0" dirty="0"/>
          </a:p>
          <a:p>
            <a:pPr marL="342900" indent="-342900">
              <a:buFontTx/>
              <a:buChar char="-"/>
            </a:pPr>
            <a:r>
              <a:rPr lang="nl-NL" sz="1400" i="0" dirty="0"/>
              <a:t>Power </a:t>
            </a:r>
            <a:r>
              <a:rPr lang="nl-NL" sz="1400" i="0" dirty="0" err="1"/>
              <a:t>costs</a:t>
            </a:r>
            <a:r>
              <a:rPr lang="nl-NL" sz="1400" i="0" dirty="0"/>
              <a:t> (</a:t>
            </a:r>
            <a:r>
              <a:rPr lang="nl-NL" sz="1400" i="0" dirty="0" err="1"/>
              <a:t>around</a:t>
            </a:r>
            <a:r>
              <a:rPr lang="nl-NL" sz="1400" i="0" dirty="0"/>
              <a:t> 1 kWh power </a:t>
            </a:r>
            <a:r>
              <a:rPr lang="nl-NL" sz="1400" i="0" dirty="0" err="1"/>
              <a:t>for</a:t>
            </a:r>
            <a:r>
              <a:rPr lang="nl-NL" sz="1400" i="0" dirty="0"/>
              <a:t> 1 m³ </a:t>
            </a:r>
            <a:r>
              <a:rPr lang="nl-NL" sz="1400" i="0" dirty="0" err="1"/>
              <a:t>biomethane</a:t>
            </a:r>
            <a:r>
              <a:rPr lang="nl-NL" sz="1400" i="0" dirty="0"/>
              <a:t>)</a:t>
            </a:r>
          </a:p>
          <a:p>
            <a:pPr marL="342900" indent="-342900">
              <a:buFontTx/>
              <a:buChar char="-"/>
            </a:pPr>
            <a:endParaRPr lang="nl-NL" sz="1400" i="0" dirty="0"/>
          </a:p>
          <a:p>
            <a:pPr marL="342900" indent="-342900">
              <a:buFontTx/>
              <a:buChar char="-"/>
            </a:pPr>
            <a:r>
              <a:rPr lang="nl-NL" sz="1400" i="0" dirty="0"/>
              <a:t>Flexibility </a:t>
            </a:r>
            <a:r>
              <a:rPr lang="nl-NL" sz="1400" i="0" dirty="0" err="1"/>
              <a:t>to</a:t>
            </a:r>
            <a:r>
              <a:rPr lang="nl-NL" sz="1400" i="0" dirty="0"/>
              <a:t> </a:t>
            </a:r>
            <a:r>
              <a:rPr lang="nl-NL" sz="1400" i="0" dirty="0" err="1"/>
              <a:t>respond</a:t>
            </a:r>
            <a:r>
              <a:rPr lang="nl-NL" sz="1400" i="0" dirty="0"/>
              <a:t> </a:t>
            </a:r>
            <a:r>
              <a:rPr lang="nl-NL" sz="1400" i="0" dirty="0" err="1"/>
              <a:t>to</a:t>
            </a:r>
            <a:r>
              <a:rPr lang="nl-NL" sz="1400" i="0" dirty="0"/>
              <a:t> new markets (type of certificates)</a:t>
            </a:r>
          </a:p>
          <a:p>
            <a:pPr marL="342900" indent="-342900">
              <a:buFontTx/>
              <a:buChar char="-"/>
            </a:pPr>
            <a:endParaRPr lang="nl-NL" sz="1400" i="0" dirty="0"/>
          </a:p>
          <a:p>
            <a:pPr marL="342900" indent="-342900">
              <a:buFontTx/>
              <a:buChar char="-"/>
            </a:pPr>
            <a:endParaRPr lang="nl-NL" sz="1400" i="0" dirty="0"/>
          </a:p>
          <a:p>
            <a:endParaRPr lang="nl-NL" sz="1400" i="0" dirty="0"/>
          </a:p>
          <a:p>
            <a:endParaRPr lang="nl-NL" sz="1400" i="0" dirty="0"/>
          </a:p>
          <a:p>
            <a:r>
              <a:rPr lang="nl-NL" sz="1400" i="0" dirty="0"/>
              <a:t> </a:t>
            </a:r>
          </a:p>
          <a:p>
            <a:pPr marL="342900" indent="-342900">
              <a:buFontTx/>
              <a:buChar char="-"/>
            </a:pPr>
            <a:endParaRPr lang="nl-NL" sz="1400" i="0" dirty="0"/>
          </a:p>
          <a:p>
            <a:r>
              <a:rPr lang="nl-NL" sz="1400" dirty="0"/>
              <a:t> </a:t>
            </a:r>
          </a:p>
          <a:p>
            <a:r>
              <a:rPr lang="nl-NL" sz="1400" dirty="0"/>
              <a:t>              </a:t>
            </a:r>
            <a:endParaRPr lang="nl-NL" sz="1800" dirty="0"/>
          </a:p>
          <a:p>
            <a:pPr marL="342900" indent="-342900">
              <a:buFontTx/>
              <a:buChar char="-"/>
            </a:pPr>
            <a:endParaRPr lang="nl-NL" sz="2000" dirty="0"/>
          </a:p>
          <a:p>
            <a:endParaRPr lang="nl-NL" sz="2000" dirty="0"/>
          </a:p>
          <a:p>
            <a:pPr marL="342900" indent="-342900">
              <a:buFontTx/>
              <a:buChar char="-"/>
            </a:pPr>
            <a:endParaRPr lang="nl-NL" sz="2000" dirty="0"/>
          </a:p>
          <a:p>
            <a:pPr marL="342900" indent="-342900">
              <a:buFontTx/>
              <a:buChar char="-"/>
            </a:pPr>
            <a:endParaRPr lang="nl-NL" sz="20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0345" y="4601940"/>
            <a:ext cx="4290866" cy="2256060"/>
          </a:xfrm>
          <a:prstGeom prst="rect">
            <a:avLst/>
          </a:prstGeom>
        </p:spPr>
      </p:pic>
      <p:pic>
        <p:nvPicPr>
          <p:cNvPr id="5" name="Picture 4">
            <a:extLst>
              <a:ext uri="{FF2B5EF4-FFF2-40B4-BE49-F238E27FC236}">
                <a16:creationId xmlns:a16="http://schemas.microsoft.com/office/drawing/2014/main" id="{BF2B4CE1-8E36-43FD-BBFA-1D5A070DB1F2}"/>
              </a:ext>
            </a:extLst>
          </p:cNvPr>
          <p:cNvPicPr>
            <a:picLocks noChangeAspect="1"/>
          </p:cNvPicPr>
          <p:nvPr/>
        </p:nvPicPr>
        <p:blipFill>
          <a:blip r:embed="rId4"/>
          <a:stretch>
            <a:fillRect/>
          </a:stretch>
        </p:blipFill>
        <p:spPr>
          <a:xfrm>
            <a:off x="7544918" y="2615278"/>
            <a:ext cx="1993565" cy="1554615"/>
          </a:xfrm>
          <a:prstGeom prst="rect">
            <a:avLst/>
          </a:prstGeom>
        </p:spPr>
      </p:pic>
    </p:spTree>
    <p:extLst>
      <p:ext uri="{BB962C8B-B14F-4D97-AF65-F5344CB8AC3E}">
        <p14:creationId xmlns:p14="http://schemas.microsoft.com/office/powerpoint/2010/main" val="30757103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3338" y="255057"/>
            <a:ext cx="7629468" cy="869688"/>
          </a:xfrm>
        </p:spPr>
        <p:txBody>
          <a:bodyPr anchor="ctr"/>
          <a:lstStyle/>
          <a:p>
            <a:r>
              <a:rPr lang="nl-NL" dirty="0" err="1"/>
              <a:t>Developing</a:t>
            </a:r>
            <a:r>
              <a:rPr lang="nl-NL" dirty="0"/>
              <a:t> a </a:t>
            </a:r>
            <a:r>
              <a:rPr lang="nl-NL" dirty="0" err="1"/>
              <a:t>profitable</a:t>
            </a:r>
            <a:r>
              <a:rPr lang="nl-NL" dirty="0"/>
              <a:t>, </a:t>
            </a:r>
            <a:r>
              <a:rPr lang="nl-NL" dirty="0" err="1"/>
              <a:t>sustainable</a:t>
            </a:r>
            <a:r>
              <a:rPr lang="nl-NL" dirty="0"/>
              <a:t> and </a:t>
            </a:r>
            <a:r>
              <a:rPr lang="nl-NL" dirty="0" err="1"/>
              <a:t>bankable</a:t>
            </a:r>
            <a:r>
              <a:rPr lang="nl-NL" dirty="0"/>
              <a:t> project</a:t>
            </a:r>
          </a:p>
        </p:txBody>
      </p:sp>
      <p:sp>
        <p:nvSpPr>
          <p:cNvPr id="3" name="Tijdelijke aanduiding voor dianummer 2"/>
          <p:cNvSpPr>
            <a:spLocks noGrp="1"/>
          </p:cNvSpPr>
          <p:nvPr>
            <p:ph type="sldNum" sz="quarter" idx="4294967295"/>
          </p:nvPr>
        </p:nvSpPr>
        <p:spPr>
          <a:xfrm>
            <a:off x="8273919" y="6483356"/>
            <a:ext cx="696515" cy="273050"/>
          </a:xfrm>
          <a:prstGeom prst="rect">
            <a:avLst/>
          </a:prstGeom>
        </p:spPr>
        <p:txBody>
          <a:bodyPr/>
          <a:lstStyle/>
          <a:p>
            <a:fld id="{4821C4A5-98F2-7545-875B-39B2F4500447}" type="slidenum">
              <a:rPr lang="nl-NL" smtClean="0">
                <a:solidFill>
                  <a:prstClr val="black">
                    <a:lumMod val="50000"/>
                    <a:lumOff val="50000"/>
                  </a:prstClr>
                </a:solidFill>
              </a:rPr>
              <a:pPr/>
              <a:t>7</a:t>
            </a:fld>
            <a:endParaRPr lang="nl-NL">
              <a:solidFill>
                <a:prstClr val="black">
                  <a:lumMod val="50000"/>
                  <a:lumOff val="50000"/>
                </a:prstClr>
              </a:solidFill>
            </a:endParaRPr>
          </a:p>
        </p:txBody>
      </p:sp>
      <p:sp>
        <p:nvSpPr>
          <p:cNvPr id="4" name="Tijdelijke aanduiding voor inhoud 3"/>
          <p:cNvSpPr>
            <a:spLocks noGrp="1"/>
          </p:cNvSpPr>
          <p:nvPr>
            <p:ph sz="quarter" idx="11"/>
          </p:nvPr>
        </p:nvSpPr>
        <p:spPr>
          <a:xfrm>
            <a:off x="703338" y="1412776"/>
            <a:ext cx="8454968" cy="4796802"/>
          </a:xfrm>
        </p:spPr>
        <p:txBody>
          <a:bodyPr/>
          <a:lstStyle/>
          <a:p>
            <a:r>
              <a:rPr lang="nl-NL" sz="1400" i="0" dirty="0" err="1"/>
              <a:t>Lessons</a:t>
            </a:r>
            <a:r>
              <a:rPr lang="nl-NL" sz="1400" i="0" dirty="0"/>
              <a:t> </a:t>
            </a:r>
            <a:r>
              <a:rPr lang="nl-NL" sz="1400" i="0" dirty="0" err="1"/>
              <a:t>learned</a:t>
            </a:r>
            <a:r>
              <a:rPr lang="nl-NL" sz="1400" i="0" dirty="0"/>
              <a:t> &amp; </a:t>
            </a:r>
            <a:r>
              <a:rPr lang="nl-NL" sz="1400" i="0" dirty="0" err="1"/>
              <a:t>key</a:t>
            </a:r>
            <a:r>
              <a:rPr lang="nl-NL" sz="1400" i="0" dirty="0"/>
              <a:t> drivers:</a:t>
            </a:r>
          </a:p>
          <a:p>
            <a:endParaRPr lang="nl-NL" sz="1400" i="0" dirty="0"/>
          </a:p>
          <a:p>
            <a:pPr marL="342900" indent="-342900">
              <a:buFontTx/>
              <a:buChar char="-"/>
            </a:pPr>
            <a:r>
              <a:rPr lang="nl-NL" sz="1400" i="0" dirty="0"/>
              <a:t>Flexibility:</a:t>
            </a:r>
          </a:p>
          <a:p>
            <a:pPr marL="698500" lvl="2" indent="-342900">
              <a:buFontTx/>
              <a:buChar char="-"/>
            </a:pPr>
            <a:r>
              <a:rPr lang="nl-NL" sz="1200" i="0" dirty="0"/>
              <a:t>Permit (</a:t>
            </a:r>
            <a:r>
              <a:rPr lang="nl-NL" sz="1200" i="0" dirty="0" err="1"/>
              <a:t>how</a:t>
            </a:r>
            <a:r>
              <a:rPr lang="nl-NL" sz="1200" i="0" dirty="0"/>
              <a:t> </a:t>
            </a:r>
            <a:r>
              <a:rPr lang="nl-NL" sz="1200" i="0" dirty="0" err="1"/>
              <a:t>many</a:t>
            </a:r>
            <a:r>
              <a:rPr lang="nl-NL" sz="1200" i="0" dirty="0"/>
              <a:t> </a:t>
            </a:r>
            <a:r>
              <a:rPr lang="nl-NL" sz="1200" i="0" dirty="0" err="1"/>
              <a:t>ton</a:t>
            </a:r>
            <a:r>
              <a:rPr lang="nl-NL" sz="1200" dirty="0" err="1"/>
              <a:t>s</a:t>
            </a:r>
            <a:r>
              <a:rPr lang="nl-NL" sz="1200" dirty="0"/>
              <a:t> and </a:t>
            </a:r>
            <a:r>
              <a:rPr lang="nl-NL" sz="1200" dirty="0" err="1"/>
              <a:t>which</a:t>
            </a:r>
            <a:r>
              <a:rPr lang="nl-NL" sz="1200" dirty="0"/>
              <a:t> </a:t>
            </a:r>
            <a:r>
              <a:rPr lang="nl-NL" sz="1200" dirty="0" err="1"/>
              <a:t>feedstocks</a:t>
            </a:r>
            <a:r>
              <a:rPr lang="nl-NL" sz="1200" dirty="0"/>
              <a:t> are </a:t>
            </a:r>
            <a:r>
              <a:rPr lang="nl-NL" sz="1200" dirty="0" err="1"/>
              <a:t>allowed</a:t>
            </a:r>
            <a:r>
              <a:rPr lang="nl-NL" sz="1200" dirty="0"/>
              <a:t>?)</a:t>
            </a:r>
          </a:p>
          <a:p>
            <a:pPr marL="698500" lvl="2" indent="-342900">
              <a:buFontTx/>
              <a:buChar char="-"/>
            </a:pPr>
            <a:r>
              <a:rPr lang="nl-NL" sz="1200" i="0" dirty="0" err="1"/>
              <a:t>Retention</a:t>
            </a:r>
            <a:r>
              <a:rPr lang="nl-NL" sz="1200" i="0" dirty="0"/>
              <a:t> time </a:t>
            </a:r>
            <a:r>
              <a:rPr lang="nl-NL" sz="1200" dirty="0"/>
              <a:t>(100 </a:t>
            </a:r>
            <a:r>
              <a:rPr lang="nl-NL" sz="1200" dirty="0" err="1"/>
              <a:t>days</a:t>
            </a:r>
            <a:r>
              <a:rPr lang="nl-NL" sz="1200" dirty="0"/>
              <a:t>?)</a:t>
            </a:r>
          </a:p>
          <a:p>
            <a:pPr marL="698500" lvl="2" indent="-342900">
              <a:buFontTx/>
              <a:buChar char="-"/>
            </a:pPr>
            <a:r>
              <a:rPr lang="nl-NL" sz="1200" i="0" dirty="0"/>
              <a:t>Storage </a:t>
            </a:r>
            <a:r>
              <a:rPr lang="nl-NL" sz="1200" i="0" dirty="0" err="1"/>
              <a:t>capacity</a:t>
            </a:r>
            <a:endParaRPr lang="nl-NL" sz="1200" i="0" dirty="0"/>
          </a:p>
          <a:p>
            <a:pPr marL="698500" lvl="2" indent="-342900">
              <a:buFontTx/>
              <a:buChar char="-"/>
            </a:pPr>
            <a:r>
              <a:rPr lang="nl-NL" sz="1200" dirty="0"/>
              <a:t>…….</a:t>
            </a:r>
            <a:endParaRPr lang="nl-NL" sz="1400" i="0" dirty="0"/>
          </a:p>
          <a:p>
            <a:pPr marL="342900" indent="-342900">
              <a:buFontTx/>
              <a:buChar char="-"/>
            </a:pPr>
            <a:r>
              <a:rPr lang="nl-NL" sz="1400" i="0" dirty="0"/>
              <a:t>Proven </a:t>
            </a:r>
            <a:r>
              <a:rPr lang="nl-NL" sz="1400" i="0" dirty="0" err="1"/>
              <a:t>technology</a:t>
            </a:r>
            <a:r>
              <a:rPr lang="nl-NL" sz="1400" i="0" dirty="0"/>
              <a:t> from </a:t>
            </a:r>
            <a:r>
              <a:rPr lang="nl-NL" sz="1400" i="0" dirty="0" err="1"/>
              <a:t>experienced</a:t>
            </a:r>
            <a:r>
              <a:rPr lang="nl-NL" sz="1400" i="0" dirty="0"/>
              <a:t> </a:t>
            </a:r>
            <a:r>
              <a:rPr lang="nl-NL" sz="1400" i="0" dirty="0" err="1"/>
              <a:t>constructors</a:t>
            </a:r>
            <a:r>
              <a:rPr lang="nl-NL" sz="1400" i="0" dirty="0"/>
              <a:t> (</a:t>
            </a:r>
            <a:r>
              <a:rPr lang="nl-NL" sz="1400" i="0" dirty="0" err="1"/>
              <a:t>with</a:t>
            </a:r>
            <a:r>
              <a:rPr lang="nl-NL" sz="1400" i="0" dirty="0"/>
              <a:t> </a:t>
            </a:r>
            <a:r>
              <a:rPr lang="nl-NL" sz="1400" i="0" dirty="0" err="1"/>
              <a:t>used</a:t>
            </a:r>
            <a:r>
              <a:rPr lang="nl-NL" sz="1400" i="0" dirty="0"/>
              <a:t> </a:t>
            </a:r>
            <a:r>
              <a:rPr lang="nl-NL" sz="1400" i="0" dirty="0" err="1"/>
              <a:t>feedstock</a:t>
            </a:r>
            <a:r>
              <a:rPr lang="nl-NL" sz="1400" i="0" dirty="0"/>
              <a:t>)</a:t>
            </a:r>
          </a:p>
          <a:p>
            <a:pPr marL="342900" indent="-342900">
              <a:buFontTx/>
              <a:buChar char="-"/>
            </a:pPr>
            <a:endParaRPr lang="nl-NL" sz="1400" i="0" dirty="0"/>
          </a:p>
          <a:p>
            <a:pPr marL="342900" indent="-342900">
              <a:buFontTx/>
              <a:buChar char="-"/>
            </a:pPr>
            <a:r>
              <a:rPr lang="nl-NL" sz="1400" i="0" dirty="0" err="1"/>
              <a:t>Entrepeneur</a:t>
            </a:r>
            <a:r>
              <a:rPr lang="nl-NL" sz="1400" i="0" dirty="0"/>
              <a:t> </a:t>
            </a:r>
            <a:r>
              <a:rPr lang="nl-NL" sz="1400" i="0" dirty="0" err="1"/>
              <a:t>with</a:t>
            </a:r>
            <a:r>
              <a:rPr lang="nl-NL" sz="1400" i="0" dirty="0"/>
              <a:t> </a:t>
            </a:r>
            <a:r>
              <a:rPr lang="nl-NL" sz="1400" i="0" dirty="0" err="1"/>
              <a:t>operational</a:t>
            </a:r>
            <a:r>
              <a:rPr lang="nl-NL" sz="1400" i="0" dirty="0"/>
              <a:t> and financial management skills (</a:t>
            </a:r>
            <a:r>
              <a:rPr lang="nl-NL" sz="1400" i="0" dirty="0" err="1"/>
              <a:t>problem</a:t>
            </a:r>
            <a:r>
              <a:rPr lang="nl-NL" sz="1400" i="0" dirty="0"/>
              <a:t> </a:t>
            </a:r>
            <a:r>
              <a:rPr lang="nl-NL" sz="1400" i="0" dirty="0" err="1"/>
              <a:t>solving</a:t>
            </a:r>
            <a:r>
              <a:rPr lang="nl-NL" sz="1400" i="0" dirty="0"/>
              <a:t> </a:t>
            </a:r>
            <a:r>
              <a:rPr lang="nl-NL" sz="1400" i="0" dirty="0" err="1"/>
              <a:t>abilities</a:t>
            </a:r>
            <a:r>
              <a:rPr lang="nl-NL" sz="1400" i="0" dirty="0"/>
              <a:t>)</a:t>
            </a:r>
          </a:p>
          <a:p>
            <a:pPr marL="342900" indent="-342900">
              <a:buFontTx/>
              <a:buChar char="-"/>
            </a:pPr>
            <a:endParaRPr lang="nl-NL" sz="1400" i="0" dirty="0"/>
          </a:p>
          <a:p>
            <a:pPr marL="342900" indent="-342900">
              <a:buFontTx/>
              <a:buChar char="-"/>
            </a:pPr>
            <a:r>
              <a:rPr lang="nl-NL" sz="1400" i="0" dirty="0" err="1"/>
              <a:t>Competitive</a:t>
            </a:r>
            <a:r>
              <a:rPr lang="nl-NL" sz="1400" i="0" dirty="0"/>
              <a:t> </a:t>
            </a:r>
            <a:r>
              <a:rPr lang="nl-NL" sz="1400" i="0" dirty="0" err="1"/>
              <a:t>cost</a:t>
            </a:r>
            <a:r>
              <a:rPr lang="nl-NL" sz="1400" i="0" dirty="0"/>
              <a:t> </a:t>
            </a:r>
            <a:r>
              <a:rPr lang="nl-NL" sz="1400" i="0" dirty="0" err="1"/>
              <a:t>price</a:t>
            </a:r>
            <a:r>
              <a:rPr lang="nl-NL" sz="1400" i="0" dirty="0"/>
              <a:t> (benchmark </a:t>
            </a:r>
            <a:r>
              <a:rPr lang="nl-NL" sz="1400" i="0" dirty="0" err="1"/>
              <a:t>assumptions</a:t>
            </a:r>
            <a:r>
              <a:rPr lang="nl-NL" sz="1400" i="0" dirty="0"/>
              <a:t>)</a:t>
            </a:r>
          </a:p>
          <a:p>
            <a:pPr marL="342900" indent="-342900">
              <a:buFontTx/>
              <a:buChar char="-"/>
            </a:pPr>
            <a:endParaRPr lang="nl-NL" sz="1400" i="0" dirty="0"/>
          </a:p>
          <a:p>
            <a:pPr marL="342900" indent="-342900">
              <a:buFontTx/>
              <a:buChar char="-"/>
            </a:pPr>
            <a:r>
              <a:rPr lang="nl-NL" sz="1400" i="0" dirty="0"/>
              <a:t>“</a:t>
            </a:r>
            <a:r>
              <a:rPr lang="nl-NL" sz="1400" i="0" dirty="0" err="1"/>
              <a:t>fixed</a:t>
            </a:r>
            <a:r>
              <a:rPr lang="nl-NL" sz="1400" i="0" dirty="0"/>
              <a:t>” </a:t>
            </a:r>
            <a:r>
              <a:rPr lang="nl-NL" sz="1400" i="0" dirty="0" err="1"/>
              <a:t>revenues</a:t>
            </a:r>
            <a:r>
              <a:rPr lang="nl-NL" sz="1400" i="0" dirty="0"/>
              <a:t> &gt; 10 </a:t>
            </a:r>
            <a:r>
              <a:rPr lang="nl-NL" sz="1400" i="0" dirty="0" err="1"/>
              <a:t>year</a:t>
            </a:r>
            <a:r>
              <a:rPr lang="nl-NL" sz="1400" i="0" dirty="0"/>
              <a:t> </a:t>
            </a:r>
            <a:r>
              <a:rPr lang="nl-NL" i="0" dirty="0"/>
              <a:t>(and or </a:t>
            </a:r>
            <a:r>
              <a:rPr lang="nl-NL" i="0" dirty="0" err="1"/>
              <a:t>feedstock</a:t>
            </a:r>
            <a:r>
              <a:rPr lang="nl-NL" i="0" dirty="0"/>
              <a:t> </a:t>
            </a:r>
            <a:r>
              <a:rPr lang="nl-NL" i="0" dirty="0" err="1"/>
              <a:t>cost</a:t>
            </a:r>
            <a:r>
              <a:rPr lang="nl-NL" i="0" dirty="0"/>
              <a:t> </a:t>
            </a:r>
            <a:r>
              <a:rPr lang="nl-NL" i="0" dirty="0" err="1"/>
              <a:t>related</a:t>
            </a:r>
            <a:r>
              <a:rPr lang="nl-NL" i="0" dirty="0"/>
              <a:t>)</a:t>
            </a:r>
          </a:p>
          <a:p>
            <a:pPr marL="342900" indent="-342900">
              <a:buFontTx/>
              <a:buChar char="-"/>
            </a:pPr>
            <a:endParaRPr lang="nl-NL" sz="1400" i="0" dirty="0"/>
          </a:p>
          <a:p>
            <a:pPr marL="342900" indent="-342900">
              <a:buFontTx/>
              <a:buChar char="-"/>
            </a:pPr>
            <a:r>
              <a:rPr lang="nl-NL" sz="1400" i="0" dirty="0"/>
              <a:t>Risk </a:t>
            </a:r>
            <a:r>
              <a:rPr lang="nl-NL" sz="1400" i="0" dirty="0" err="1"/>
              <a:t>bearing</a:t>
            </a:r>
            <a:r>
              <a:rPr lang="nl-NL" sz="1400" i="0" dirty="0"/>
              <a:t> </a:t>
            </a:r>
            <a:r>
              <a:rPr lang="nl-NL" sz="1400" i="0" dirty="0" err="1"/>
              <a:t>capital</a:t>
            </a:r>
            <a:r>
              <a:rPr lang="nl-NL" sz="1400" i="0" dirty="0"/>
              <a:t> (30-50%)</a:t>
            </a:r>
          </a:p>
          <a:p>
            <a:endParaRPr lang="nl-NL" sz="1400" i="0" dirty="0"/>
          </a:p>
          <a:p>
            <a:pPr marL="342900" indent="-342900">
              <a:buFontTx/>
              <a:buChar char="-"/>
            </a:pPr>
            <a:r>
              <a:rPr lang="nl-NL" sz="1400" i="0" dirty="0"/>
              <a:t>DSCR &gt; 1.6</a:t>
            </a:r>
          </a:p>
          <a:p>
            <a:r>
              <a:rPr lang="nl-NL" sz="1400" dirty="0"/>
              <a:t> </a:t>
            </a:r>
          </a:p>
          <a:p>
            <a:r>
              <a:rPr lang="nl-NL" sz="1400" dirty="0"/>
              <a:t>              </a:t>
            </a:r>
            <a:endParaRPr lang="nl-NL" sz="1800" dirty="0"/>
          </a:p>
          <a:p>
            <a:pPr marL="342900" indent="-342900">
              <a:buFontTx/>
              <a:buChar char="-"/>
            </a:pPr>
            <a:endParaRPr lang="nl-NL" sz="2000" dirty="0"/>
          </a:p>
          <a:p>
            <a:endParaRPr lang="nl-NL" sz="2000" dirty="0"/>
          </a:p>
          <a:p>
            <a:pPr marL="342900" indent="-342900">
              <a:buFontTx/>
              <a:buChar char="-"/>
            </a:pPr>
            <a:endParaRPr lang="nl-NL" sz="2000" dirty="0"/>
          </a:p>
          <a:p>
            <a:pPr marL="342900" indent="-342900">
              <a:buFontTx/>
              <a:buChar char="-"/>
            </a:pPr>
            <a:endParaRPr lang="nl-NL" sz="20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7795" y="4601940"/>
            <a:ext cx="4290866" cy="2256060"/>
          </a:xfrm>
          <a:prstGeom prst="rect">
            <a:avLst/>
          </a:prstGeom>
        </p:spPr>
      </p:pic>
    </p:spTree>
    <p:extLst>
      <p:ext uri="{BB962C8B-B14F-4D97-AF65-F5344CB8AC3E}">
        <p14:creationId xmlns:p14="http://schemas.microsoft.com/office/powerpoint/2010/main" val="182194782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3338" y="255057"/>
            <a:ext cx="7629468" cy="869688"/>
          </a:xfrm>
        </p:spPr>
        <p:txBody>
          <a:bodyPr anchor="ctr"/>
          <a:lstStyle/>
          <a:p>
            <a:r>
              <a:rPr lang="nl-NL" dirty="0" err="1"/>
              <a:t>Conclusions</a:t>
            </a:r>
            <a:endParaRPr lang="nl-NL" dirty="0"/>
          </a:p>
        </p:txBody>
      </p:sp>
      <p:sp>
        <p:nvSpPr>
          <p:cNvPr id="4" name="Tijdelijke aanduiding voor inhoud 3"/>
          <p:cNvSpPr>
            <a:spLocks noGrp="1"/>
          </p:cNvSpPr>
          <p:nvPr>
            <p:ph sz="quarter" idx="11"/>
          </p:nvPr>
        </p:nvSpPr>
        <p:spPr>
          <a:xfrm>
            <a:off x="703338" y="1556792"/>
            <a:ext cx="8454968" cy="4796802"/>
          </a:xfrm>
        </p:spPr>
        <p:txBody>
          <a:bodyPr/>
          <a:lstStyle/>
          <a:p>
            <a:pPr marL="342900" indent="-342900">
              <a:buFontTx/>
              <a:buChar char="-"/>
            </a:pPr>
            <a:r>
              <a:rPr lang="nl-NL" sz="1400" i="0" dirty="0" err="1"/>
              <a:t>Good</a:t>
            </a:r>
            <a:r>
              <a:rPr lang="nl-NL" sz="1400" i="0" dirty="0"/>
              <a:t> </a:t>
            </a:r>
            <a:r>
              <a:rPr lang="nl-NL" sz="1400" i="0" dirty="0" err="1"/>
              <a:t>projects</a:t>
            </a:r>
            <a:r>
              <a:rPr lang="nl-NL" sz="1400" i="0" dirty="0"/>
              <a:t> are </a:t>
            </a:r>
            <a:r>
              <a:rPr lang="nl-NL" sz="1400" i="0" dirty="0" err="1"/>
              <a:t>financeable</a:t>
            </a:r>
            <a:r>
              <a:rPr lang="nl-NL" sz="1400" i="0" dirty="0"/>
              <a:t> (made-</a:t>
            </a:r>
            <a:r>
              <a:rPr lang="nl-NL" sz="1400" i="0" dirty="0" err="1"/>
              <a:t>to</a:t>
            </a:r>
            <a:r>
              <a:rPr lang="nl-NL" sz="1400" i="0" dirty="0"/>
              <a:t>-</a:t>
            </a:r>
            <a:r>
              <a:rPr lang="nl-NL" sz="1400" i="0" dirty="0" err="1"/>
              <a:t>measure</a:t>
            </a:r>
            <a:r>
              <a:rPr lang="nl-NL" sz="1400" i="0" dirty="0"/>
              <a:t>)</a:t>
            </a:r>
          </a:p>
          <a:p>
            <a:r>
              <a:rPr lang="nl-NL" sz="1400" i="0" dirty="0"/>
              <a:t> </a:t>
            </a:r>
          </a:p>
          <a:p>
            <a:pPr marL="342900" indent="-342900">
              <a:buFontTx/>
              <a:buChar char="-"/>
            </a:pPr>
            <a:r>
              <a:rPr lang="nl-NL" sz="1400" i="0" dirty="0" err="1"/>
              <a:t>Dynamic</a:t>
            </a:r>
            <a:r>
              <a:rPr lang="nl-NL" sz="1400" i="0" dirty="0"/>
              <a:t> sector </a:t>
            </a:r>
            <a:r>
              <a:rPr lang="nl-NL" sz="1400" i="0" dirty="0" err="1"/>
              <a:t>with</a:t>
            </a:r>
            <a:r>
              <a:rPr lang="nl-NL" sz="1400" i="0" dirty="0"/>
              <a:t> </a:t>
            </a:r>
            <a:r>
              <a:rPr lang="nl-NL" sz="1400" i="0" dirty="0" err="1"/>
              <a:t>very</a:t>
            </a:r>
            <a:r>
              <a:rPr lang="nl-NL" sz="1400" i="0" dirty="0"/>
              <a:t> </a:t>
            </a:r>
            <a:r>
              <a:rPr lang="nl-NL" sz="1400" i="0" dirty="0" err="1"/>
              <a:t>good</a:t>
            </a:r>
            <a:r>
              <a:rPr lang="nl-NL" sz="1400" i="0" dirty="0"/>
              <a:t> market </a:t>
            </a:r>
            <a:r>
              <a:rPr lang="nl-NL" sz="1400" i="0" dirty="0" err="1"/>
              <a:t>perspectives</a:t>
            </a:r>
            <a:r>
              <a:rPr lang="nl-NL" sz="1400" i="0" dirty="0"/>
              <a:t> </a:t>
            </a:r>
          </a:p>
          <a:p>
            <a:pPr marL="342900" indent="-342900">
              <a:buFontTx/>
              <a:buChar char="-"/>
            </a:pPr>
            <a:endParaRPr lang="nl-NL" sz="1400" i="0" dirty="0"/>
          </a:p>
          <a:p>
            <a:pPr marL="342900" indent="-342900">
              <a:buFontTx/>
              <a:buChar char="-"/>
            </a:pPr>
            <a:r>
              <a:rPr lang="nl-NL" sz="1400" i="0" dirty="0"/>
              <a:t>The </a:t>
            </a:r>
            <a:r>
              <a:rPr lang="nl-NL" sz="1400" i="0" dirty="0" err="1"/>
              <a:t>challenge</a:t>
            </a:r>
            <a:r>
              <a:rPr lang="nl-NL" sz="1400" i="0" dirty="0"/>
              <a:t> </a:t>
            </a:r>
            <a:r>
              <a:rPr lang="nl-NL" sz="1400" i="0" dirty="0" err="1"/>
              <a:t>will</a:t>
            </a:r>
            <a:r>
              <a:rPr lang="nl-NL" sz="1400" i="0" dirty="0"/>
              <a:t> </a:t>
            </a:r>
            <a:r>
              <a:rPr lang="nl-NL" sz="1400" i="0" dirty="0" err="1"/>
              <a:t>be</a:t>
            </a:r>
            <a:r>
              <a:rPr lang="nl-NL" sz="1400" i="0" dirty="0"/>
              <a:t> availability and </a:t>
            </a:r>
            <a:r>
              <a:rPr lang="nl-NL" sz="1400" i="0" dirty="0" err="1"/>
              <a:t>price</a:t>
            </a:r>
            <a:r>
              <a:rPr lang="nl-NL" sz="1400" i="0" dirty="0"/>
              <a:t> of </a:t>
            </a:r>
            <a:r>
              <a:rPr lang="nl-NL" sz="1400" i="0" dirty="0" err="1"/>
              <a:t>sustainable</a:t>
            </a:r>
            <a:r>
              <a:rPr lang="nl-NL" sz="1400" i="0" dirty="0"/>
              <a:t> </a:t>
            </a:r>
            <a:r>
              <a:rPr lang="nl-NL" sz="1400" i="0" dirty="0" err="1"/>
              <a:t>feedstock</a:t>
            </a:r>
            <a:r>
              <a:rPr lang="nl-NL" sz="1400" i="0" dirty="0"/>
              <a:t> in </a:t>
            </a:r>
            <a:r>
              <a:rPr lang="nl-NL" sz="1400" i="0" dirty="0" err="1"/>
              <a:t>relation</a:t>
            </a:r>
            <a:r>
              <a:rPr lang="nl-NL" sz="1400" i="0" dirty="0"/>
              <a:t> </a:t>
            </a:r>
            <a:r>
              <a:rPr lang="nl-NL" sz="1400" i="0" dirty="0" err="1"/>
              <a:t>to</a:t>
            </a:r>
            <a:r>
              <a:rPr lang="nl-NL" sz="1400" i="0" dirty="0"/>
              <a:t> </a:t>
            </a:r>
            <a:r>
              <a:rPr lang="nl-NL" sz="1400" i="0" dirty="0" err="1"/>
              <a:t>revenues</a:t>
            </a:r>
            <a:r>
              <a:rPr lang="nl-NL" sz="1400" i="0" dirty="0"/>
              <a:t> and </a:t>
            </a:r>
            <a:r>
              <a:rPr lang="nl-NL" sz="1400" i="0" dirty="0" err="1"/>
              <a:t>changing</a:t>
            </a:r>
            <a:r>
              <a:rPr lang="nl-NL" sz="1400" i="0" dirty="0"/>
              <a:t> </a:t>
            </a:r>
            <a:r>
              <a:rPr lang="nl-NL" sz="1400" i="0" dirty="0" err="1"/>
              <a:t>markets</a:t>
            </a:r>
            <a:endParaRPr lang="nl-NL" sz="1800" dirty="0"/>
          </a:p>
          <a:p>
            <a:pPr marL="342900" indent="-342900">
              <a:buFontTx/>
              <a:buChar char="-"/>
            </a:pPr>
            <a:endParaRPr lang="nl-NL" sz="2000" dirty="0"/>
          </a:p>
          <a:p>
            <a:endParaRPr lang="nl-NL" sz="2000" dirty="0"/>
          </a:p>
          <a:p>
            <a:pPr marL="342900" indent="-342900">
              <a:buFontTx/>
              <a:buChar char="-"/>
            </a:pPr>
            <a:endParaRPr lang="nl-NL" sz="2000" dirty="0"/>
          </a:p>
          <a:p>
            <a:pPr marL="342900" indent="-342900">
              <a:buFontTx/>
              <a:buChar char="-"/>
            </a:pPr>
            <a:endParaRPr lang="nl-NL" sz="20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6776" y="4627189"/>
            <a:ext cx="4290866" cy="2256060"/>
          </a:xfrm>
          <a:prstGeom prst="rect">
            <a:avLst/>
          </a:prstGeom>
        </p:spPr>
      </p:pic>
    </p:spTree>
    <p:extLst>
      <p:ext uri="{BB962C8B-B14F-4D97-AF65-F5344CB8AC3E}">
        <p14:creationId xmlns:p14="http://schemas.microsoft.com/office/powerpoint/2010/main" val="3126128652"/>
      </p:ext>
    </p:extLst>
  </p:cSld>
  <p:clrMapOvr>
    <a:masterClrMapping/>
  </p:clrMapOvr>
  <p:transition>
    <p:fade/>
  </p:transition>
</p:sld>
</file>

<file path=ppt/theme/theme1.xml><?xml version="1.0" encoding="utf-8"?>
<a:theme xmlns:a="http://schemas.openxmlformats.org/drawingml/2006/main" name="Pitchbook Template 2014 (Interim)">
  <a:themeElements>
    <a:clrScheme name="Rabo Pitchbook 2014">
      <a:dk1>
        <a:sysClr val="windowText" lastClr="000000"/>
      </a:dk1>
      <a:lt1>
        <a:srgbClr val="FFFFFF"/>
      </a:lt1>
      <a:dk2>
        <a:srgbClr val="1B4298"/>
      </a:dk2>
      <a:lt2>
        <a:srgbClr val="F8981D"/>
      </a:lt2>
      <a:accent1>
        <a:srgbClr val="3B6E8F"/>
      </a:accent1>
      <a:accent2>
        <a:srgbClr val="73C6A1"/>
      </a:accent2>
      <a:accent3>
        <a:srgbClr val="6799C8"/>
      </a:accent3>
      <a:accent4>
        <a:srgbClr val="BAA3AB"/>
      </a:accent4>
      <a:accent5>
        <a:srgbClr val="C93092"/>
      </a:accent5>
      <a:accent6>
        <a:srgbClr val="54075B"/>
      </a:accent6>
      <a:hlink>
        <a:srgbClr val="1C236A"/>
      </a:hlink>
      <a:folHlink>
        <a:srgbClr val="DF6822"/>
      </a:folHlink>
    </a:clrScheme>
    <a:fontScheme name="Rabo Pitchbook 2014">
      <a:majorFont>
        <a:latin typeface="Myriad SemiBol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9525">
          <a:noFill/>
        </a:ln>
      </a:spPr>
      <a:bodyPr lIns="72000" tIns="36000" rIns="72000" bIns="36000" rtlCol="0" anchor="ctr"/>
      <a:lstStyle>
        <a:defPPr algn="ctr">
          <a:defRPr sz="9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50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nchor="ctr" anchorCtr="0">
        <a:spAutoFit/>
      </a:bodyPr>
      <a:lstStyle>
        <a:defPPr>
          <a:defRPr sz="800" dirty="0"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503FD9C2A0674B97370299D658055B" ma:contentTypeVersion="13" ma:contentTypeDescription="Create a new document." ma:contentTypeScope="" ma:versionID="8bbfbd65cb3e0a30385871e1322b88c4">
  <xsd:schema xmlns:xsd="http://www.w3.org/2001/XMLSchema" xmlns:xs="http://www.w3.org/2001/XMLSchema" xmlns:p="http://schemas.microsoft.com/office/2006/metadata/properties" xmlns:ns3="5cc5537a-fec1-487e-8d65-7b21b67b4757" xmlns:ns4="b196b598-db2a-46f8-8549-7d528a7e915d" targetNamespace="http://schemas.microsoft.com/office/2006/metadata/properties" ma:root="true" ma:fieldsID="1af67620fc9c4c5bd3742ecc04ca8460" ns3:_="" ns4:_="">
    <xsd:import namespace="5cc5537a-fec1-487e-8d65-7b21b67b4757"/>
    <xsd:import namespace="b196b598-db2a-46f8-8549-7d528a7e915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c5537a-fec1-487e-8d65-7b21b67b475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96b598-db2a-46f8-8549-7d528a7e91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B72516-585D-447F-9A2C-A2D4033491D3}">
  <ds:schemaRefs>
    <ds:schemaRef ds:uri="5cc5537a-fec1-487e-8d65-7b21b67b4757"/>
    <ds:schemaRef ds:uri="http://purl.org/dc/terms/"/>
    <ds:schemaRef ds:uri="b196b598-db2a-46f8-8549-7d528a7e915d"/>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7E8529DE-F99F-45B3-BBEB-A6BAB2220B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c5537a-fec1-487e-8d65-7b21b67b4757"/>
    <ds:schemaRef ds:uri="b196b598-db2a-46f8-8549-7d528a7e9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FCD4DE-009A-4040-BCBC-6623C64F6D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Pitchbook Template 2014 (Interim)</Template>
  <TotalTime>10059</TotalTime>
  <Words>918</Words>
  <Application>Microsoft Macintosh PowerPoint</Application>
  <PresentationFormat>A4 Paper (210x297 mm)</PresentationFormat>
  <Paragraphs>138</Paragraphs>
  <Slides>8</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Arial</vt:lpstr>
      <vt:lpstr>Calibri</vt:lpstr>
      <vt:lpstr>Calibri Light</vt:lpstr>
      <vt:lpstr>Corbel</vt:lpstr>
      <vt:lpstr>Gill Sans MT</vt:lpstr>
      <vt:lpstr>Myriad</vt:lpstr>
      <vt:lpstr>Myriad Light</vt:lpstr>
      <vt:lpstr>Myriad-BoldItalic</vt:lpstr>
      <vt:lpstr>Myriad-Italic</vt:lpstr>
      <vt:lpstr>Times</vt:lpstr>
      <vt:lpstr>Verdana</vt:lpstr>
      <vt:lpstr>Wingdings</vt:lpstr>
      <vt:lpstr>Pitchbook Template 2014 (Interim)</vt:lpstr>
      <vt:lpstr>Lessons learned from 20 years + of financing Anaerobic Digestion </vt:lpstr>
      <vt:lpstr>History and future (don’t generalize) </vt:lpstr>
      <vt:lpstr>Geopolitical dependence</vt:lpstr>
      <vt:lpstr>From subsidy-driven to market-driven</vt:lpstr>
      <vt:lpstr>PowerPoint Presentation</vt:lpstr>
      <vt:lpstr>Most critical issues impacting on profitability</vt:lpstr>
      <vt:lpstr>Developing a profitable, sustainable and bankable project</vt:lpstr>
      <vt:lpstr>Conclusions</vt:lpstr>
    </vt:vector>
  </TitlesOfParts>
  <Company>Rabobank International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Rabobank Project Finance</dc:title>
  <dc:creator>Smit, JG (Jord)</dc:creator>
  <cp:lastModifiedBy>Microsoft Office User</cp:lastModifiedBy>
  <cp:revision>343</cp:revision>
  <cp:lastPrinted>2022-09-21T07:33:47Z</cp:lastPrinted>
  <dcterms:created xsi:type="dcterms:W3CDTF">2015-05-19T11:10:18Z</dcterms:created>
  <dcterms:modified xsi:type="dcterms:W3CDTF">2022-11-15T10:42:25Z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0x01010012503FD9C2A0674B97370299D658055B</vt:lpwstr>
  </property>
</Properties>
</file>