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9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8" r:id="rId3"/>
    <p:sldId id="266" r:id="rId4"/>
    <p:sldId id="274" r:id="rId5"/>
    <p:sldId id="277" r:id="rId6"/>
    <p:sldId id="275" r:id="rId7"/>
    <p:sldId id="262" r:id="rId8"/>
    <p:sldId id="280" r:id="rId9"/>
    <p:sldId id="281" r:id="rId10"/>
    <p:sldId id="283" r:id="rId11"/>
    <p:sldId id="276" r:id="rId12"/>
    <p:sldId id="284" r:id="rId13"/>
    <p:sldId id="285" r:id="rId14"/>
    <p:sldId id="272" r:id="rId15"/>
  </p:sldIdLst>
  <p:sldSz cx="9144000" cy="5143500" type="screen16x9"/>
  <p:notesSz cx="6797675" cy="985678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6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2A"/>
    <a:srgbClr val="F39200"/>
    <a:srgbClr val="890268"/>
    <a:srgbClr val="B8328A"/>
    <a:srgbClr val="00508C"/>
    <a:srgbClr val="007178"/>
    <a:srgbClr val="008C93"/>
    <a:srgbClr val="E6E000"/>
    <a:srgbClr val="E7DF00"/>
    <a:srgbClr val="FB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400" y="192"/>
      </p:cViewPr>
      <p:guideLst>
        <p:guide orient="horz" pos="876"/>
        <p:guide pos="29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CF0F5-5B2A-3C42-A4A6-CD6E4C3255CB}" type="datetimeFigureOut">
              <a:rPr lang="de-DE" smtClean="0"/>
              <a:pPr/>
              <a:t>15.11.22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EF4AA-6102-5E45-94DE-D84F1694429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718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04D91-6CBD-254C-BD7D-2F4025A93AB8}" type="datetimeFigureOut">
              <a:rPr lang="de-DE" smtClean="0"/>
              <a:pPr/>
              <a:t>15.11.22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F883E-CD17-C543-BE2B-7BB08F5F87D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185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orang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8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10" name="Freihandform 9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F392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" name="Freihandform 11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FBBA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3" name="Bild 12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_orang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ung 11"/>
          <p:cNvGrpSpPr>
            <a:grpSpLocks noChangeAspect="1"/>
          </p:cNvGrpSpPr>
          <p:nvPr userDrawn="1"/>
        </p:nvGrpSpPr>
        <p:grpSpPr>
          <a:xfrm flipH="1">
            <a:off x="7562381" y="2407883"/>
            <a:ext cx="1581619" cy="2773717"/>
            <a:chOff x="12648" y="762686"/>
            <a:chExt cx="1977024" cy="3467146"/>
          </a:xfrm>
        </p:grpSpPr>
        <p:sp>
          <p:nvSpPr>
            <p:cNvPr id="13" name="Freihandform 12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F392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" name="Freihandform 13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FBBA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orang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ung 9"/>
          <p:cNvGrpSpPr>
            <a:grpSpLocks noChangeAspect="1"/>
          </p:cNvGrpSpPr>
          <p:nvPr userDrawn="1"/>
        </p:nvGrpSpPr>
        <p:grpSpPr>
          <a:xfrm flipH="1">
            <a:off x="7562381" y="2407883"/>
            <a:ext cx="1581619" cy="2773717"/>
            <a:chOff x="12648" y="762686"/>
            <a:chExt cx="1977024" cy="3467146"/>
          </a:xfrm>
        </p:grpSpPr>
        <p:sp>
          <p:nvSpPr>
            <p:cNvPr id="12" name="Freihandform 11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F392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" name="Freihandform 13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FBBA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13" name="Bild 12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limon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19" name="Freihandform 18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BCB7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Freihandform 19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E6E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limon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BCB7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E6E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Bild 1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gras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19" name="Freihandform 18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448E2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Freihandform 19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76B82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98" y="1689467"/>
            <a:ext cx="2160000" cy="4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gras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448E2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76B82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Bild 1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98" y="1689467"/>
            <a:ext cx="2160000" cy="4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azur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19" name="Freihandform 18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00717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Freihandform 19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008C9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azur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00717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008C9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Bild 1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spac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19" name="Freihandform 18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00508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Freihandform 19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chemeClr val="accent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spac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00508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chemeClr val="accent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Bild 1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orang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ung 19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21" name="Freihandform 20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F392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de-DE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22" name="Freihandform 21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FBBA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de-DE" i="0" u="none" strike="noStrike" cap="none" normalizeH="0" baseline="0">
                <a:ln>
                  <a:noFill/>
                </a:ln>
                <a:effectLst/>
              </a:endParaRPr>
            </a:p>
          </p:txBody>
        </p:sp>
      </p:grpSp>
      <p:pic>
        <p:nvPicPr>
          <p:cNvPr id="24" name="Bild 23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2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6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chili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19" name="Freihandform 18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9B221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Freihandform 19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CF231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chili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9B221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CF231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Bild 1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malv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19" name="Freihandform 18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89026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Freihandform 19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B8328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malv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98985" y="764038"/>
            <a:ext cx="2486619" cy="4043157"/>
            <a:chOff x="98984" y="764037"/>
            <a:chExt cx="3108274" cy="50539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1204452" y="2812984"/>
              <a:ext cx="4859043" cy="1150956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043" h="1150956">
                  <a:moveTo>
                    <a:pt x="0" y="1126052"/>
                  </a:moveTo>
                  <a:cubicBezTo>
                    <a:pt x="1177" y="1150956"/>
                    <a:pt x="1344416" y="0"/>
                    <a:pt x="1342685" y="6621"/>
                  </a:cubicBezTo>
                  <a:lnTo>
                    <a:pt x="4334659" y="8205"/>
                  </a:lnTo>
                  <a:lnTo>
                    <a:pt x="4859043" y="1123768"/>
                  </a:lnTo>
                  <a:lnTo>
                    <a:pt x="0" y="1126052"/>
                  </a:lnTo>
                  <a:close/>
                </a:path>
              </a:pathLst>
            </a:custGeom>
            <a:solidFill>
              <a:srgbClr val="89026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98984" y="764037"/>
              <a:ext cx="3108274" cy="1115563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274" h="1115563">
                  <a:moveTo>
                    <a:pt x="509" y="1115563"/>
                  </a:moveTo>
                  <a:cubicBezTo>
                    <a:pt x="339" y="743709"/>
                    <a:pt x="170" y="371854"/>
                    <a:pt x="0" y="0"/>
                  </a:cubicBezTo>
                  <a:lnTo>
                    <a:pt x="2583890" y="0"/>
                  </a:lnTo>
                  <a:lnTo>
                    <a:pt x="3108274" y="1115563"/>
                  </a:lnTo>
                  <a:lnTo>
                    <a:pt x="509" y="1115563"/>
                  </a:lnTo>
                  <a:close/>
                </a:path>
              </a:pathLst>
            </a:custGeom>
            <a:solidFill>
              <a:srgbClr val="B8328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0" y="2657581"/>
            <a:ext cx="6653213" cy="2308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ts val="5060"/>
              </a:lnSpc>
              <a:spcBef>
                <a:spcPts val="0"/>
              </a:spcBef>
              <a:spcAft>
                <a:spcPts val="0"/>
              </a:spcAft>
              <a:defRPr sz="4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2997199" y="1607341"/>
            <a:ext cx="5815013" cy="1050240"/>
          </a:xfrm>
          <a:prstGeom prst="rect">
            <a:avLst/>
          </a:prstGeom>
        </p:spPr>
        <p:txBody>
          <a:bodyPr t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Bild 1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limon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E6E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7008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9428"/>
            <a:ext cx="868404" cy="390782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limon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ung 18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0" name="Freihandform 19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" name="Freihandform 20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E6E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2280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5021"/>
            <a:ext cx="868404" cy="390139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gras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448E2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76B82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7008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9428"/>
            <a:ext cx="868404" cy="390782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98" y="1689467"/>
            <a:ext cx="2160000" cy="4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gras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ung 18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0" name="Freihandform 19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448E2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" name="Freihandform 20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76B82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2280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5021"/>
            <a:ext cx="868404" cy="390139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98" y="1689467"/>
            <a:ext cx="2160000" cy="4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azur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00717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008C9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7008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9428"/>
            <a:ext cx="868404" cy="390782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azur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ung 18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0" name="Freihandform 19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00717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" name="Freihandform 20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008C9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2280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5021"/>
            <a:ext cx="868404" cy="390139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folie_orang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3" name="Freihandform 22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F392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" name="Freihandform 23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FBBA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8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7008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9428"/>
            <a:ext cx="868404" cy="390782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spac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00508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447EB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7008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9428"/>
            <a:ext cx="868404" cy="390782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spac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ung 18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0" name="Freihandform 19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00508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" name="Freihandform 20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447EB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2280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5021"/>
            <a:ext cx="868404" cy="390139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chili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9B221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CF231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7008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9428"/>
            <a:ext cx="868404" cy="390782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chili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ung 18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0" name="Freihandform 19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9B221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" name="Freihandform 20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CF231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2280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5021"/>
            <a:ext cx="868404" cy="390139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malv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2" name="Freihandform 21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89026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B8328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7008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9428"/>
            <a:ext cx="868404" cy="390782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malv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ung 18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20" name="Freihandform 19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89026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" name="Freihandform 20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B8328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2280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5021"/>
            <a:ext cx="868404" cy="390139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limon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>
            <a:grpSpLocks noChangeAspect="1"/>
          </p:cNvGrpSpPr>
          <p:nvPr userDrawn="1"/>
        </p:nvGrpSpPr>
        <p:grpSpPr>
          <a:xfrm flipH="1">
            <a:off x="7562381" y="2417459"/>
            <a:ext cx="1581619" cy="2773717"/>
            <a:chOff x="12648" y="762686"/>
            <a:chExt cx="1977024" cy="3467146"/>
          </a:xfrm>
        </p:grpSpPr>
        <p:sp>
          <p:nvSpPr>
            <p:cNvPr id="23" name="Freihandform 22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" name="Freihandform 23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E6E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21" name="Bild 2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limon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>
            <a:grpSpLocks noChangeAspect="1"/>
          </p:cNvGrpSpPr>
          <p:nvPr userDrawn="1"/>
        </p:nvGrpSpPr>
        <p:grpSpPr>
          <a:xfrm flipH="1">
            <a:off x="7562381" y="2417459"/>
            <a:ext cx="1581619" cy="2773717"/>
            <a:chOff x="12648" y="762686"/>
            <a:chExt cx="1977024" cy="3467146"/>
          </a:xfrm>
        </p:grpSpPr>
        <p:sp>
          <p:nvSpPr>
            <p:cNvPr id="16" name="Freihandform 15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Freihandform 17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E6E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gras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>
            <a:grpSpLocks noChangeAspect="1"/>
          </p:cNvGrpSpPr>
          <p:nvPr userDrawn="1"/>
        </p:nvGrpSpPr>
        <p:grpSpPr>
          <a:xfrm flipH="1">
            <a:off x="7557219" y="2407883"/>
            <a:ext cx="1581619" cy="2773717"/>
            <a:chOff x="12648" y="762686"/>
            <a:chExt cx="1977024" cy="3467146"/>
          </a:xfrm>
        </p:grpSpPr>
        <p:sp>
          <p:nvSpPr>
            <p:cNvPr id="23" name="Freihandform 22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448E2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" name="Freihandform 23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76B82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21" name="Bild 2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89" y="1516060"/>
            <a:ext cx="2160000" cy="4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gras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ung 11"/>
          <p:cNvGrpSpPr>
            <a:grpSpLocks noChangeAspect="1"/>
          </p:cNvGrpSpPr>
          <p:nvPr userDrawn="1"/>
        </p:nvGrpSpPr>
        <p:grpSpPr>
          <a:xfrm flipH="1">
            <a:off x="7557219" y="2407883"/>
            <a:ext cx="1581619" cy="2773717"/>
            <a:chOff x="12648" y="762686"/>
            <a:chExt cx="1977024" cy="3467146"/>
          </a:xfrm>
        </p:grpSpPr>
        <p:sp>
          <p:nvSpPr>
            <p:cNvPr id="13" name="Freihandform 12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448E2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Freihandform 17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76B82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89" y="1516060"/>
            <a:ext cx="2160000" cy="4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_orang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5021"/>
            <a:ext cx="868404" cy="390139"/>
          </a:xfrm>
          <a:prstGeom prst="rect">
            <a:avLst/>
          </a:prstGeom>
        </p:spPr>
      </p:pic>
      <p:grpSp>
        <p:nvGrpSpPr>
          <p:cNvPr id="14" name="Gruppierung 13"/>
          <p:cNvGrpSpPr>
            <a:grpSpLocks noChangeAspect="1"/>
          </p:cNvGrpSpPr>
          <p:nvPr userDrawn="1"/>
        </p:nvGrpSpPr>
        <p:grpSpPr>
          <a:xfrm>
            <a:off x="12649" y="762687"/>
            <a:ext cx="1581619" cy="2773717"/>
            <a:chOff x="12648" y="762686"/>
            <a:chExt cx="1977024" cy="3467146"/>
          </a:xfrm>
        </p:grpSpPr>
        <p:sp>
          <p:nvSpPr>
            <p:cNvPr id="15" name="Freihandform 14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F392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" name="Freihandform 18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FBBA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59001" y="2095500"/>
            <a:ext cx="6653213" cy="173124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r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defRPr sz="28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7" name="Untertitel 2"/>
          <p:cNvSpPr>
            <a:spLocks noGrp="1"/>
          </p:cNvSpPr>
          <p:nvPr>
            <p:ph type="subTitle" idx="1"/>
          </p:nvPr>
        </p:nvSpPr>
        <p:spPr>
          <a:xfrm>
            <a:off x="2997200" y="3822420"/>
            <a:ext cx="5815013" cy="762280"/>
          </a:xfrm>
          <a:prstGeom prst="rect">
            <a:avLst/>
          </a:prstGeom>
        </p:spPr>
        <p:txBody>
          <a:bodyPr t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azur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>
            <a:grpSpLocks noChangeAspect="1"/>
          </p:cNvGrpSpPr>
          <p:nvPr userDrawn="1"/>
        </p:nvGrpSpPr>
        <p:grpSpPr>
          <a:xfrm flipH="1">
            <a:off x="7562381" y="2404759"/>
            <a:ext cx="1581619" cy="2773717"/>
            <a:chOff x="12648" y="762686"/>
            <a:chExt cx="1977024" cy="3467146"/>
          </a:xfrm>
        </p:grpSpPr>
        <p:sp>
          <p:nvSpPr>
            <p:cNvPr id="23" name="Freihandform 22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00717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" name="Freihandform 23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008C9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21" name="Bild 2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azur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ung 9"/>
          <p:cNvGrpSpPr>
            <a:grpSpLocks noChangeAspect="1"/>
          </p:cNvGrpSpPr>
          <p:nvPr userDrawn="1"/>
        </p:nvGrpSpPr>
        <p:grpSpPr>
          <a:xfrm flipH="1">
            <a:off x="7562381" y="2404759"/>
            <a:ext cx="1581619" cy="2773717"/>
            <a:chOff x="12648" y="762686"/>
            <a:chExt cx="1977024" cy="3467146"/>
          </a:xfrm>
        </p:grpSpPr>
        <p:sp>
          <p:nvSpPr>
            <p:cNvPr id="12" name="Freihandform 11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00717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" name="Freihandform 12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008C9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15" name="Bild 14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spac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>
            <a:grpSpLocks noChangeAspect="1"/>
          </p:cNvGrpSpPr>
          <p:nvPr userDrawn="1"/>
        </p:nvGrpSpPr>
        <p:grpSpPr>
          <a:xfrm flipH="1">
            <a:off x="7562381" y="2404759"/>
            <a:ext cx="1581619" cy="2773717"/>
            <a:chOff x="12648" y="762686"/>
            <a:chExt cx="1977024" cy="3467146"/>
          </a:xfrm>
        </p:grpSpPr>
        <p:sp>
          <p:nvSpPr>
            <p:cNvPr id="23" name="Freihandform 22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00508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" name="Freihandform 23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447EB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21" name="Bild 2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spac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ung 9"/>
          <p:cNvGrpSpPr>
            <a:grpSpLocks noChangeAspect="1"/>
          </p:cNvGrpSpPr>
          <p:nvPr userDrawn="1"/>
        </p:nvGrpSpPr>
        <p:grpSpPr>
          <a:xfrm flipH="1">
            <a:off x="7562381" y="2404759"/>
            <a:ext cx="1581619" cy="2773717"/>
            <a:chOff x="12648" y="762686"/>
            <a:chExt cx="1977024" cy="3467146"/>
          </a:xfrm>
        </p:grpSpPr>
        <p:sp>
          <p:nvSpPr>
            <p:cNvPr id="12" name="Freihandform 11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00508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" name="Freihandform 12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447EB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14" name="Bild 13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chili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>
            <a:grpSpLocks noChangeAspect="1"/>
          </p:cNvGrpSpPr>
          <p:nvPr userDrawn="1"/>
        </p:nvGrpSpPr>
        <p:grpSpPr>
          <a:xfrm flipH="1">
            <a:off x="7562381" y="2404759"/>
            <a:ext cx="1581619" cy="2773717"/>
            <a:chOff x="12648" y="762686"/>
            <a:chExt cx="1977024" cy="3467146"/>
          </a:xfrm>
        </p:grpSpPr>
        <p:sp>
          <p:nvSpPr>
            <p:cNvPr id="23" name="Freihandform 22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9B221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" name="Freihandform 23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CF231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21" name="Bild 2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chili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>
            <a:grpSpLocks noChangeAspect="1"/>
          </p:cNvGrpSpPr>
          <p:nvPr userDrawn="1"/>
        </p:nvGrpSpPr>
        <p:grpSpPr>
          <a:xfrm flipH="1">
            <a:off x="7562381" y="2404759"/>
            <a:ext cx="1581619" cy="2773717"/>
            <a:chOff x="12648" y="762686"/>
            <a:chExt cx="1977024" cy="3467146"/>
          </a:xfrm>
        </p:grpSpPr>
        <p:sp>
          <p:nvSpPr>
            <p:cNvPr id="16" name="Freihandform 15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9B221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Freihandform 17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CF231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malv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>
            <a:grpSpLocks noChangeAspect="1"/>
          </p:cNvGrpSpPr>
          <p:nvPr userDrawn="1"/>
        </p:nvGrpSpPr>
        <p:grpSpPr>
          <a:xfrm flipH="1">
            <a:off x="7562381" y="2404759"/>
            <a:ext cx="1581619" cy="2773717"/>
            <a:chOff x="12648" y="762686"/>
            <a:chExt cx="1977024" cy="3467146"/>
          </a:xfrm>
        </p:grpSpPr>
        <p:sp>
          <p:nvSpPr>
            <p:cNvPr id="23" name="Freihandform 22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890268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" name="Freihandform 23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B8328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21" name="Bild 20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5472"/>
            <a:ext cx="1600200" cy="72092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malve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ung 11"/>
          <p:cNvGrpSpPr>
            <a:grpSpLocks noChangeAspect="1"/>
          </p:cNvGrpSpPr>
          <p:nvPr userDrawn="1"/>
        </p:nvGrpSpPr>
        <p:grpSpPr>
          <a:xfrm flipH="1">
            <a:off x="7562381" y="2404759"/>
            <a:ext cx="1581619" cy="2773717"/>
            <a:chOff x="12648" y="762686"/>
            <a:chExt cx="1977024" cy="3467146"/>
          </a:xfrm>
        </p:grpSpPr>
        <p:sp>
          <p:nvSpPr>
            <p:cNvPr id="13" name="Freihandform 12"/>
            <p:cNvSpPr/>
            <p:nvPr userDrawn="1"/>
          </p:nvSpPr>
          <p:spPr bwMode="auto">
            <a:xfrm rot="18600000">
              <a:off x="-941461" y="2125183"/>
              <a:ext cx="3058758" cy="1150539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4859213"/>
                <a:gd name="connsiteY0" fmla="*/ 1117847 h 1117847"/>
                <a:gd name="connsiteX1" fmla="*/ 1750939 w 4859213"/>
                <a:gd name="connsiteY1" fmla="*/ 0 h 1117847"/>
                <a:gd name="connsiteX2" fmla="*/ 4334829 w 4859213"/>
                <a:gd name="connsiteY2" fmla="*/ 0 h 1117847"/>
                <a:gd name="connsiteX3" fmla="*/ 4859213 w 4859213"/>
                <a:gd name="connsiteY3" fmla="*/ 1115563 h 1117847"/>
                <a:gd name="connsiteX4" fmla="*/ 170 w 4859213"/>
                <a:gd name="connsiteY4" fmla="*/ 1117847 h 1117847"/>
                <a:gd name="connsiteX0" fmla="*/ 0 w 4859043"/>
                <a:gd name="connsiteY0" fmla="*/ 1117847 h 1142751"/>
                <a:gd name="connsiteX1" fmla="*/ 1750769 w 4859043"/>
                <a:gd name="connsiteY1" fmla="*/ 0 h 1142751"/>
                <a:gd name="connsiteX2" fmla="*/ 4334659 w 4859043"/>
                <a:gd name="connsiteY2" fmla="*/ 0 h 1142751"/>
                <a:gd name="connsiteX3" fmla="*/ 4859043 w 4859043"/>
                <a:gd name="connsiteY3" fmla="*/ 1115563 h 1142751"/>
                <a:gd name="connsiteX4" fmla="*/ 0 w 4859043"/>
                <a:gd name="connsiteY4" fmla="*/ 1117847 h 1142751"/>
                <a:gd name="connsiteX0" fmla="*/ 0 w 4859043"/>
                <a:gd name="connsiteY0" fmla="*/ 1119431 h 1144335"/>
                <a:gd name="connsiteX1" fmla="*/ 1342685 w 4859043"/>
                <a:gd name="connsiteY1" fmla="*/ 0 h 1144335"/>
                <a:gd name="connsiteX2" fmla="*/ 4334659 w 4859043"/>
                <a:gd name="connsiteY2" fmla="*/ 1584 h 1144335"/>
                <a:gd name="connsiteX3" fmla="*/ 4859043 w 4859043"/>
                <a:gd name="connsiteY3" fmla="*/ 1117147 h 1144335"/>
                <a:gd name="connsiteX4" fmla="*/ 0 w 4859043"/>
                <a:gd name="connsiteY4" fmla="*/ 1119431 h 1144335"/>
                <a:gd name="connsiteX0" fmla="*/ 0 w 4859043"/>
                <a:gd name="connsiteY0" fmla="*/ 1126052 h 1150956"/>
                <a:gd name="connsiteX1" fmla="*/ 1342685 w 4859043"/>
                <a:gd name="connsiteY1" fmla="*/ 6621 h 1150956"/>
                <a:gd name="connsiteX2" fmla="*/ 4334659 w 4859043"/>
                <a:gd name="connsiteY2" fmla="*/ 8205 h 1150956"/>
                <a:gd name="connsiteX3" fmla="*/ 4859043 w 4859043"/>
                <a:gd name="connsiteY3" fmla="*/ 1123768 h 1150956"/>
                <a:gd name="connsiteX4" fmla="*/ 0 w 4859043"/>
                <a:gd name="connsiteY4" fmla="*/ 1126052 h 1150956"/>
                <a:gd name="connsiteX0" fmla="*/ 457600 w 3516358"/>
                <a:gd name="connsiteY0" fmla="*/ 1128238 h 1153142"/>
                <a:gd name="connsiteX1" fmla="*/ 0 w 3516358"/>
                <a:gd name="connsiteY1" fmla="*/ 6621 h 1153142"/>
                <a:gd name="connsiteX2" fmla="*/ 2991974 w 3516358"/>
                <a:gd name="connsiteY2" fmla="*/ 8205 h 1153142"/>
                <a:gd name="connsiteX3" fmla="*/ 3516358 w 3516358"/>
                <a:gd name="connsiteY3" fmla="*/ 1123768 h 1153142"/>
                <a:gd name="connsiteX4" fmla="*/ 457600 w 3516358"/>
                <a:gd name="connsiteY4" fmla="*/ 1128238 h 1153142"/>
                <a:gd name="connsiteX0" fmla="*/ 0 w 3058758"/>
                <a:gd name="connsiteY0" fmla="*/ 1125635 h 1150539"/>
                <a:gd name="connsiteX1" fmla="*/ 1325017 w 3058758"/>
                <a:gd name="connsiteY1" fmla="*/ 6621 h 1150539"/>
                <a:gd name="connsiteX2" fmla="*/ 2534374 w 3058758"/>
                <a:gd name="connsiteY2" fmla="*/ 5602 h 1150539"/>
                <a:gd name="connsiteX3" fmla="*/ 3058758 w 3058758"/>
                <a:gd name="connsiteY3" fmla="*/ 1121165 h 1150539"/>
                <a:gd name="connsiteX4" fmla="*/ 0 w 3058758"/>
                <a:gd name="connsiteY4" fmla="*/ 1125635 h 11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758" h="1150539">
                  <a:moveTo>
                    <a:pt x="0" y="1125635"/>
                  </a:moveTo>
                  <a:cubicBezTo>
                    <a:pt x="1177" y="1150539"/>
                    <a:pt x="1326748" y="0"/>
                    <a:pt x="1325017" y="6621"/>
                  </a:cubicBezTo>
                  <a:lnTo>
                    <a:pt x="2534374" y="5602"/>
                  </a:lnTo>
                  <a:lnTo>
                    <a:pt x="3058758" y="1121165"/>
                  </a:lnTo>
                  <a:lnTo>
                    <a:pt x="0" y="1125635"/>
                  </a:lnTo>
                  <a:close/>
                </a:path>
              </a:pathLst>
            </a:custGeom>
            <a:solidFill>
              <a:srgbClr val="5C094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Freihandform 17"/>
            <p:cNvSpPr/>
            <p:nvPr userDrawn="1"/>
          </p:nvSpPr>
          <p:spPr bwMode="auto">
            <a:xfrm>
              <a:off x="19100" y="762686"/>
              <a:ext cx="1970572" cy="1119710"/>
            </a:xfrm>
            <a:custGeom>
              <a:avLst/>
              <a:gdLst>
                <a:gd name="connsiteX0" fmla="*/ 0 w 3386656"/>
                <a:gd name="connsiteY0" fmla="*/ 1115563 h 1115563"/>
                <a:gd name="connsiteX1" fmla="*/ 278891 w 3386656"/>
                <a:gd name="connsiteY1" fmla="*/ 0 h 1115563"/>
                <a:gd name="connsiteX2" fmla="*/ 3386656 w 3386656"/>
                <a:gd name="connsiteY2" fmla="*/ 0 h 1115563"/>
                <a:gd name="connsiteX3" fmla="*/ 3107765 w 3386656"/>
                <a:gd name="connsiteY3" fmla="*/ 1115563 h 1115563"/>
                <a:gd name="connsiteX4" fmla="*/ 0 w 3386656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3012006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0 w 3107765"/>
                <a:gd name="connsiteY0" fmla="*/ 1115563 h 1115563"/>
                <a:gd name="connsiteX1" fmla="*/ 278891 w 3107765"/>
                <a:gd name="connsiteY1" fmla="*/ 0 h 1115563"/>
                <a:gd name="connsiteX2" fmla="*/ 2583381 w 3107765"/>
                <a:gd name="connsiteY2" fmla="*/ 0 h 1115563"/>
                <a:gd name="connsiteX3" fmla="*/ 3107765 w 3107765"/>
                <a:gd name="connsiteY3" fmla="*/ 1115563 h 1115563"/>
                <a:gd name="connsiteX4" fmla="*/ 0 w 3107765"/>
                <a:gd name="connsiteY4" fmla="*/ 1115563 h 1115563"/>
                <a:gd name="connsiteX0" fmla="*/ 509 w 3108274"/>
                <a:gd name="connsiteY0" fmla="*/ 1115563 h 1115563"/>
                <a:gd name="connsiteX1" fmla="*/ 0 w 3108274"/>
                <a:gd name="connsiteY1" fmla="*/ 0 h 1115563"/>
                <a:gd name="connsiteX2" fmla="*/ 2583890 w 3108274"/>
                <a:gd name="connsiteY2" fmla="*/ 0 h 1115563"/>
                <a:gd name="connsiteX3" fmla="*/ 3108274 w 3108274"/>
                <a:gd name="connsiteY3" fmla="*/ 1115563 h 1115563"/>
                <a:gd name="connsiteX4" fmla="*/ 509 w 3108274"/>
                <a:gd name="connsiteY4" fmla="*/ 1115563 h 1115563"/>
                <a:gd name="connsiteX0" fmla="*/ 170 w 3107935"/>
                <a:gd name="connsiteY0" fmla="*/ 1115563 h 1115563"/>
                <a:gd name="connsiteX1" fmla="*/ 1181764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5563 h 1115563"/>
                <a:gd name="connsiteX1" fmla="*/ 1140439 w 3107935"/>
                <a:gd name="connsiteY1" fmla="*/ 0 h 1115563"/>
                <a:gd name="connsiteX2" fmla="*/ 2583551 w 3107935"/>
                <a:gd name="connsiteY2" fmla="*/ 0 h 1115563"/>
                <a:gd name="connsiteX3" fmla="*/ 3107935 w 3107935"/>
                <a:gd name="connsiteY3" fmla="*/ 1115563 h 1115563"/>
                <a:gd name="connsiteX4" fmla="*/ 170 w 3107935"/>
                <a:gd name="connsiteY4" fmla="*/ 1115563 h 1115563"/>
                <a:gd name="connsiteX0" fmla="*/ 170 w 3107935"/>
                <a:gd name="connsiteY0" fmla="*/ 1116914 h 1116914"/>
                <a:gd name="connsiteX1" fmla="*/ 1140439 w 3107935"/>
                <a:gd name="connsiteY1" fmla="*/ 1351 h 1116914"/>
                <a:gd name="connsiteX2" fmla="*/ 2583551 w 3107935"/>
                <a:gd name="connsiteY2" fmla="*/ 1351 h 1116914"/>
                <a:gd name="connsiteX3" fmla="*/ 3107935 w 3107935"/>
                <a:gd name="connsiteY3" fmla="*/ 1116914 h 1116914"/>
                <a:gd name="connsiteX4" fmla="*/ 170 w 3107935"/>
                <a:gd name="connsiteY4" fmla="*/ 1116914 h 1116914"/>
                <a:gd name="connsiteX0" fmla="*/ 220 w 1967496"/>
                <a:gd name="connsiteY0" fmla="*/ 1116914 h 1116914"/>
                <a:gd name="connsiteX1" fmla="*/ 0 w 1967496"/>
                <a:gd name="connsiteY1" fmla="*/ 1351 h 1116914"/>
                <a:gd name="connsiteX2" fmla="*/ 1443112 w 1967496"/>
                <a:gd name="connsiteY2" fmla="*/ 1351 h 1116914"/>
                <a:gd name="connsiteX3" fmla="*/ 1967496 w 1967496"/>
                <a:gd name="connsiteY3" fmla="*/ 1116914 h 1116914"/>
                <a:gd name="connsiteX4" fmla="*/ 220 w 1967496"/>
                <a:gd name="connsiteY4" fmla="*/ 1116914 h 1116914"/>
                <a:gd name="connsiteX0" fmla="*/ 3296 w 1970572"/>
                <a:gd name="connsiteY0" fmla="*/ 1116914 h 1119710"/>
                <a:gd name="connsiteX1" fmla="*/ 3076 w 1970572"/>
                <a:gd name="connsiteY1" fmla="*/ 1351 h 1119710"/>
                <a:gd name="connsiteX2" fmla="*/ 1446188 w 1970572"/>
                <a:gd name="connsiteY2" fmla="*/ 1351 h 1119710"/>
                <a:gd name="connsiteX3" fmla="*/ 1970572 w 1970572"/>
                <a:gd name="connsiteY3" fmla="*/ 1116914 h 1119710"/>
                <a:gd name="connsiteX4" fmla="*/ 3296 w 1970572"/>
                <a:gd name="connsiteY4" fmla="*/ 1116914 h 11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72" h="1119710">
                  <a:moveTo>
                    <a:pt x="3296" y="1116914"/>
                  </a:moveTo>
                  <a:cubicBezTo>
                    <a:pt x="0" y="1119710"/>
                    <a:pt x="3246" y="0"/>
                    <a:pt x="3076" y="1351"/>
                  </a:cubicBezTo>
                  <a:lnTo>
                    <a:pt x="1446188" y="1351"/>
                  </a:lnTo>
                  <a:lnTo>
                    <a:pt x="1970572" y="1116914"/>
                  </a:lnTo>
                  <a:lnTo>
                    <a:pt x="3296" y="1116914"/>
                  </a:lnTo>
                  <a:close/>
                </a:path>
              </a:pathLst>
            </a:custGeom>
            <a:solidFill>
              <a:srgbClr val="A0006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2589" y="1755775"/>
            <a:ext cx="7845425" cy="121257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/>
              <a:t>schlusswort</a:t>
            </a:r>
            <a:r>
              <a:rPr lang="de-DE" dirty="0"/>
              <a:t>.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3013075"/>
            <a:ext cx="6908800" cy="1981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spcAft>
                <a:spcPts val="360"/>
              </a:spcAft>
              <a:buFontTx/>
              <a:buNone/>
              <a:defRPr lang="de-DE" sz="1600" b="0" i="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sz="1600" b="0" dirty="0">
                <a:latin typeface="+mn-lt"/>
              </a:rPr>
              <a:t>Ansprechpartner</a:t>
            </a:r>
          </a:p>
        </p:txBody>
      </p:sp>
      <p:pic>
        <p:nvPicPr>
          <p:cNvPr id="10" name="Bild 9" descr="logokle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63305"/>
            <a:ext cx="1600200" cy="7189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368300" y="1076325"/>
            <a:ext cx="8470900" cy="3400425"/>
          </a:xfrm>
          <a:prstGeom prst="rect">
            <a:avLst/>
          </a:prstGeom>
          <a:noFill/>
        </p:spPr>
        <p:txBody>
          <a:bodyPr tIns="270000" anchor="t">
            <a:noAutofit/>
          </a:bodyPr>
          <a:lstStyle>
            <a:lvl1pPr marL="446400" indent="-4464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200000"/>
              <a:buFontTx/>
              <a:buBlip>
                <a:blip r:embed="rId2"/>
              </a:buBlip>
              <a:defRPr sz="1600" b="1" cap="none" baseline="0">
                <a:latin typeface="Arial"/>
                <a:cs typeface="Arial"/>
              </a:defRPr>
            </a:lvl1pPr>
            <a:lvl2pPr marL="723600" indent="-274638">
              <a:buSzPct val="60000"/>
              <a:buFontTx/>
              <a:buBlip>
                <a:blip r:embed="rId3"/>
              </a:buBlip>
              <a:defRPr sz="1600">
                <a:latin typeface="Arial"/>
                <a:cs typeface="Arial"/>
              </a:defRPr>
            </a:lvl2pPr>
            <a:lvl3pPr marL="982800" indent="-260350">
              <a:buSzPct val="60000"/>
              <a:buFontTx/>
              <a:buBlip>
                <a:blip r:embed="rId4"/>
              </a:buBlip>
              <a:defRPr sz="1400">
                <a:latin typeface="Arial"/>
                <a:cs typeface="Arial"/>
              </a:defRPr>
            </a:lvl3pPr>
          </a:lstStyle>
          <a:p>
            <a:pPr lvl="0"/>
            <a:r>
              <a:rPr lang="de-DE" dirty="0"/>
              <a:t>Textmasterformat bearbeiten</a:t>
            </a:r>
            <a:br>
              <a:rPr lang="de-DE" dirty="0"/>
            </a:br>
            <a:r>
              <a:rPr lang="de-DE" dirty="0"/>
              <a:t>der auch durchaus noch länger sein kann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8300" y="209550"/>
            <a:ext cx="8470900" cy="8465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960"/>
              </a:lnSpc>
              <a:defRPr sz="2800" cap="all">
                <a:latin typeface="Arial"/>
                <a:cs typeface="Arial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168378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0" hasCustomPrompt="1"/>
          </p:nvPr>
        </p:nvSpPr>
        <p:spPr>
          <a:xfrm>
            <a:off x="368300" y="1066800"/>
            <a:ext cx="4086000" cy="3400704"/>
          </a:xfrm>
          <a:prstGeom prst="rect">
            <a:avLst/>
          </a:prstGeom>
          <a:noFill/>
        </p:spPr>
        <p:txBody>
          <a:bodyPr tIns="270000" anchor="t">
            <a:noAutofit/>
          </a:bodyPr>
          <a:lstStyle>
            <a:lvl1pPr marL="446400" indent="-4464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200000"/>
              <a:buFontTx/>
              <a:buBlip>
                <a:blip r:embed="rId2"/>
              </a:buBlip>
              <a:defRPr sz="1600" b="1" cap="none" baseline="0">
                <a:latin typeface="Arial"/>
                <a:cs typeface="Arial"/>
              </a:defRPr>
            </a:lvl1pPr>
            <a:lvl2pPr marL="723600" indent="-274638">
              <a:buSzPct val="60000"/>
              <a:buFontTx/>
              <a:buBlip>
                <a:blip r:embed="rId3"/>
              </a:buBlip>
              <a:defRPr sz="1600">
                <a:latin typeface="Arial"/>
                <a:cs typeface="Arial"/>
              </a:defRPr>
            </a:lvl2pPr>
            <a:lvl3pPr marL="982800" indent="-260350">
              <a:buSzPct val="60000"/>
              <a:buFontTx/>
              <a:buBlip>
                <a:blip r:embed="rId4"/>
              </a:buBlip>
              <a:defRPr sz="1400">
                <a:latin typeface="Arial"/>
                <a:cs typeface="Arial"/>
              </a:defRPr>
            </a:lvl3pPr>
          </a:lstStyle>
          <a:p>
            <a:pPr lvl="0"/>
            <a:r>
              <a:rPr lang="de-DE" dirty="0"/>
              <a:t>Textmasterformat bearbeiten</a:t>
            </a:r>
            <a:br>
              <a:rPr lang="de-DE" dirty="0"/>
            </a:br>
            <a:r>
              <a:rPr lang="de-DE" dirty="0"/>
              <a:t>der auch durchaus noch länger sein kann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1" hasCustomPrompt="1"/>
          </p:nvPr>
        </p:nvSpPr>
        <p:spPr>
          <a:xfrm>
            <a:off x="4753200" y="1066800"/>
            <a:ext cx="4086000" cy="3400704"/>
          </a:xfrm>
          <a:prstGeom prst="rect">
            <a:avLst/>
          </a:prstGeom>
          <a:noFill/>
        </p:spPr>
        <p:txBody>
          <a:bodyPr tIns="270000" anchor="t">
            <a:noAutofit/>
          </a:bodyPr>
          <a:lstStyle>
            <a:lvl1pPr marL="446400" indent="-4464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200000"/>
              <a:buFontTx/>
              <a:buBlip>
                <a:blip r:embed="rId2"/>
              </a:buBlip>
              <a:defRPr sz="1600" b="1" cap="none" baseline="0">
                <a:latin typeface="Arial"/>
                <a:cs typeface="Arial"/>
              </a:defRPr>
            </a:lvl1pPr>
            <a:lvl2pPr marL="723600" indent="-274638">
              <a:buSzPct val="60000"/>
              <a:buFontTx/>
              <a:buBlip>
                <a:blip r:embed="rId3"/>
              </a:buBlip>
              <a:defRPr sz="1600">
                <a:latin typeface="Arial"/>
                <a:cs typeface="Arial"/>
              </a:defRPr>
            </a:lvl2pPr>
            <a:lvl3pPr marL="982800" indent="-260350">
              <a:buSzPct val="60000"/>
              <a:buFontTx/>
              <a:buBlip>
                <a:blip r:embed="rId4"/>
              </a:buBlip>
              <a:defRPr sz="1400">
                <a:latin typeface="Arial"/>
                <a:cs typeface="Arial"/>
              </a:defRPr>
            </a:lvl3pPr>
          </a:lstStyle>
          <a:p>
            <a:pPr lvl="0"/>
            <a:r>
              <a:rPr lang="de-DE" dirty="0"/>
              <a:t>Textmasterformat bearbeiten</a:t>
            </a:r>
            <a:br>
              <a:rPr lang="de-DE" dirty="0"/>
            </a:br>
            <a:r>
              <a:rPr lang="de-DE" dirty="0"/>
              <a:t>der auch durchaus noch länger sein kann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8300" y="209550"/>
            <a:ext cx="8470900" cy="8465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960"/>
              </a:lnSpc>
              <a:defRPr sz="2800" cap="all">
                <a:latin typeface="Arial"/>
                <a:cs typeface="Arial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1315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zweispaltig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0" hasCustomPrompt="1"/>
          </p:nvPr>
        </p:nvSpPr>
        <p:spPr>
          <a:xfrm>
            <a:off x="368300" y="1066800"/>
            <a:ext cx="4086000" cy="3409571"/>
          </a:xfrm>
          <a:prstGeom prst="rect">
            <a:avLst/>
          </a:prstGeom>
          <a:noFill/>
        </p:spPr>
        <p:txBody>
          <a:bodyPr tIns="270000" anchor="t">
            <a:noAutofit/>
          </a:bodyPr>
          <a:lstStyle>
            <a:lvl1pPr marL="446400" indent="-4464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200000"/>
              <a:buFontTx/>
              <a:buBlip>
                <a:blip r:embed="rId2"/>
              </a:buBlip>
              <a:defRPr sz="1600" b="1" cap="none" baseline="0">
                <a:latin typeface="Arial"/>
                <a:cs typeface="Arial"/>
              </a:defRPr>
            </a:lvl1pPr>
            <a:lvl2pPr marL="723600" indent="-274638">
              <a:buSzPct val="60000"/>
              <a:buFontTx/>
              <a:buBlip>
                <a:blip r:embed="rId3"/>
              </a:buBlip>
              <a:defRPr sz="1600">
                <a:latin typeface="Arial"/>
                <a:cs typeface="Arial"/>
              </a:defRPr>
            </a:lvl2pPr>
            <a:lvl3pPr marL="982800" indent="-260350">
              <a:buSzPct val="60000"/>
              <a:buFontTx/>
              <a:buBlip>
                <a:blip r:embed="rId4"/>
              </a:buBlip>
              <a:defRPr sz="1400">
                <a:latin typeface="Arial"/>
                <a:cs typeface="Arial"/>
              </a:defRPr>
            </a:lvl3pPr>
          </a:lstStyle>
          <a:p>
            <a:pPr lvl="0"/>
            <a:r>
              <a:rPr lang="de-DE" dirty="0"/>
              <a:t>Textmasterformat bearbeiten</a:t>
            </a:r>
            <a:br>
              <a:rPr lang="de-DE" dirty="0"/>
            </a:br>
            <a:r>
              <a:rPr lang="de-DE" dirty="0"/>
              <a:t>der auch durchaus noch länger sein kann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49800" y="1058863"/>
            <a:ext cx="4089400" cy="3559572"/>
          </a:xfrm>
          <a:custGeom>
            <a:avLst/>
            <a:gdLst>
              <a:gd name="connsiteX0" fmla="*/ 0 w 4086225"/>
              <a:gd name="connsiteY0" fmla="*/ 0 h 4737100"/>
              <a:gd name="connsiteX1" fmla="*/ 4086225 w 4086225"/>
              <a:gd name="connsiteY1" fmla="*/ 0 h 4737100"/>
              <a:gd name="connsiteX2" fmla="*/ 4086225 w 4086225"/>
              <a:gd name="connsiteY2" fmla="*/ 4737100 h 4737100"/>
              <a:gd name="connsiteX3" fmla="*/ 0 w 4086225"/>
              <a:gd name="connsiteY3" fmla="*/ 4737100 h 4737100"/>
              <a:gd name="connsiteX4" fmla="*/ 0 w 4086225"/>
              <a:gd name="connsiteY4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4737100 h 4737100"/>
              <a:gd name="connsiteX3" fmla="*/ 3175 w 4089400"/>
              <a:gd name="connsiteY3" fmla="*/ 4737100 h 4737100"/>
              <a:gd name="connsiteX4" fmla="*/ 0 w 4089400"/>
              <a:gd name="connsiteY4" fmla="*/ 2630487 h 4737100"/>
              <a:gd name="connsiteX5" fmla="*/ 3175 w 4089400"/>
              <a:gd name="connsiteY5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4737100 h 4737100"/>
              <a:gd name="connsiteX3" fmla="*/ 25146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2084387 h 4737100"/>
              <a:gd name="connsiteX3" fmla="*/ 25146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2884487 h 4737100"/>
              <a:gd name="connsiteX3" fmla="*/ 25146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25146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31623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27940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31623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30099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30671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1835150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30671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1835150 w 4089400"/>
              <a:gd name="connsiteY6" fmla="*/ 0 h 4737100"/>
              <a:gd name="connsiteX0" fmla="*/ 1835150 w 4089400"/>
              <a:gd name="connsiteY0" fmla="*/ 8996 h 4746096"/>
              <a:gd name="connsiteX1" fmla="*/ 4089400 w 4089400"/>
              <a:gd name="connsiteY1" fmla="*/ 8996 h 4746096"/>
              <a:gd name="connsiteX2" fmla="*/ 4089400 w 4089400"/>
              <a:gd name="connsiteY2" fmla="*/ 3553883 h 4746096"/>
              <a:gd name="connsiteX3" fmla="*/ 3067100 w 4089400"/>
              <a:gd name="connsiteY3" fmla="*/ 4734983 h 4746096"/>
              <a:gd name="connsiteX4" fmla="*/ 3175 w 4089400"/>
              <a:gd name="connsiteY4" fmla="*/ 4746096 h 4746096"/>
              <a:gd name="connsiteX5" fmla="*/ 0 w 4089400"/>
              <a:gd name="connsiteY5" fmla="*/ 2639483 h 4746096"/>
              <a:gd name="connsiteX6" fmla="*/ 1835150 w 4089400"/>
              <a:gd name="connsiteY6" fmla="*/ 8996 h 4746096"/>
              <a:gd name="connsiteX0" fmla="*/ 1835150 w 4089400"/>
              <a:gd name="connsiteY0" fmla="*/ 8996 h 4746096"/>
              <a:gd name="connsiteX1" fmla="*/ 4089400 w 4089400"/>
              <a:gd name="connsiteY1" fmla="*/ 8996 h 4746096"/>
              <a:gd name="connsiteX2" fmla="*/ 4089400 w 4089400"/>
              <a:gd name="connsiteY2" fmla="*/ 3553883 h 4746096"/>
              <a:gd name="connsiteX3" fmla="*/ 3067100 w 4089400"/>
              <a:gd name="connsiteY3" fmla="*/ 4734983 h 4746096"/>
              <a:gd name="connsiteX4" fmla="*/ 3175 w 4089400"/>
              <a:gd name="connsiteY4" fmla="*/ 4746096 h 4746096"/>
              <a:gd name="connsiteX5" fmla="*/ 0 w 4089400"/>
              <a:gd name="connsiteY5" fmla="*/ 2188633 h 4746096"/>
              <a:gd name="connsiteX6" fmla="*/ 1835150 w 4089400"/>
              <a:gd name="connsiteY6" fmla="*/ 8996 h 4746096"/>
              <a:gd name="connsiteX0" fmla="*/ 1835150 w 4089400"/>
              <a:gd name="connsiteY0" fmla="*/ 8996 h 4746096"/>
              <a:gd name="connsiteX1" fmla="*/ 4089400 w 4089400"/>
              <a:gd name="connsiteY1" fmla="*/ 8996 h 4746096"/>
              <a:gd name="connsiteX2" fmla="*/ 4089400 w 4089400"/>
              <a:gd name="connsiteY2" fmla="*/ 3553883 h 4746096"/>
              <a:gd name="connsiteX3" fmla="*/ 3067100 w 4089400"/>
              <a:gd name="connsiteY3" fmla="*/ 4734983 h 4746096"/>
              <a:gd name="connsiteX4" fmla="*/ 3175 w 4089400"/>
              <a:gd name="connsiteY4" fmla="*/ 4746096 h 4746096"/>
              <a:gd name="connsiteX5" fmla="*/ 0 w 4089400"/>
              <a:gd name="connsiteY5" fmla="*/ 2188633 h 4746096"/>
              <a:gd name="connsiteX6" fmla="*/ 1835150 w 4089400"/>
              <a:gd name="connsiteY6" fmla="*/ 8996 h 4746096"/>
              <a:gd name="connsiteX0" fmla="*/ 1354189 w 4089400"/>
              <a:gd name="connsiteY0" fmla="*/ 8996 h 4746096"/>
              <a:gd name="connsiteX1" fmla="*/ 4089400 w 4089400"/>
              <a:gd name="connsiteY1" fmla="*/ 8996 h 4746096"/>
              <a:gd name="connsiteX2" fmla="*/ 4089400 w 4089400"/>
              <a:gd name="connsiteY2" fmla="*/ 3553883 h 4746096"/>
              <a:gd name="connsiteX3" fmla="*/ 3067100 w 4089400"/>
              <a:gd name="connsiteY3" fmla="*/ 4734983 h 4746096"/>
              <a:gd name="connsiteX4" fmla="*/ 3175 w 4089400"/>
              <a:gd name="connsiteY4" fmla="*/ 4746096 h 4746096"/>
              <a:gd name="connsiteX5" fmla="*/ 0 w 4089400"/>
              <a:gd name="connsiteY5" fmla="*/ 2188633 h 4746096"/>
              <a:gd name="connsiteX6" fmla="*/ 1354189 w 4089400"/>
              <a:gd name="connsiteY6" fmla="*/ 8996 h 4746096"/>
              <a:gd name="connsiteX0" fmla="*/ 1354189 w 4089400"/>
              <a:gd name="connsiteY0" fmla="*/ 8996 h 4746096"/>
              <a:gd name="connsiteX1" fmla="*/ 4089400 w 4089400"/>
              <a:gd name="connsiteY1" fmla="*/ 8996 h 4746096"/>
              <a:gd name="connsiteX2" fmla="*/ 4089400 w 4089400"/>
              <a:gd name="connsiteY2" fmla="*/ 3130549 h 4746096"/>
              <a:gd name="connsiteX3" fmla="*/ 3067100 w 4089400"/>
              <a:gd name="connsiteY3" fmla="*/ 4734983 h 4746096"/>
              <a:gd name="connsiteX4" fmla="*/ 3175 w 4089400"/>
              <a:gd name="connsiteY4" fmla="*/ 4746096 h 4746096"/>
              <a:gd name="connsiteX5" fmla="*/ 0 w 4089400"/>
              <a:gd name="connsiteY5" fmla="*/ 2188633 h 4746096"/>
              <a:gd name="connsiteX6" fmla="*/ 1354189 w 4089400"/>
              <a:gd name="connsiteY6" fmla="*/ 8996 h 47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9400" h="4746096">
                <a:moveTo>
                  <a:pt x="1354189" y="8996"/>
                </a:moveTo>
                <a:lnTo>
                  <a:pt x="4089400" y="8996"/>
                </a:lnTo>
                <a:lnTo>
                  <a:pt x="4089400" y="3130549"/>
                </a:lnTo>
                <a:lnTo>
                  <a:pt x="3067100" y="4734983"/>
                </a:lnTo>
                <a:lnTo>
                  <a:pt x="3175" y="4746096"/>
                </a:lnTo>
                <a:cubicBezTo>
                  <a:pt x="2117" y="4043892"/>
                  <a:pt x="1058" y="2890837"/>
                  <a:pt x="0" y="2188633"/>
                </a:cubicBezTo>
                <a:cubicBezTo>
                  <a:pt x="1058" y="2197629"/>
                  <a:pt x="1349956" y="0"/>
                  <a:pt x="1354189" y="8996"/>
                </a:cubicBezTo>
                <a:close/>
              </a:path>
            </a:pathLst>
          </a:custGeom>
        </p:spPr>
        <p:txBody>
          <a:bodyPr vert="horz" anchor="ctr"/>
          <a:lstStyle>
            <a:lvl1pPr algn="ctr">
              <a:buNone/>
              <a:defRPr sz="1400" baseline="0"/>
            </a:lvl1pPr>
          </a:lstStyle>
          <a:p>
            <a:r>
              <a:rPr lang="de-DE" dirty="0"/>
              <a:t>Hier können Sie ein Bild mit 675 x 585 </a:t>
            </a:r>
            <a:r>
              <a:rPr lang="de-DE" dirty="0" err="1"/>
              <a:t>px</a:t>
            </a:r>
            <a:r>
              <a:rPr lang="de-DE" dirty="0"/>
              <a:t> einfügen. Es wird dann automatisch angeschrägt.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68300" y="209550"/>
            <a:ext cx="8470900" cy="8465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960"/>
              </a:lnSpc>
              <a:defRPr sz="2800" cap="all">
                <a:latin typeface="Arial"/>
                <a:cs typeface="Arial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1315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zweispaltig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0" hasCustomPrompt="1"/>
          </p:nvPr>
        </p:nvSpPr>
        <p:spPr>
          <a:xfrm>
            <a:off x="4753200" y="1066800"/>
            <a:ext cx="4086000" cy="3400704"/>
          </a:xfrm>
          <a:prstGeom prst="rect">
            <a:avLst/>
          </a:prstGeom>
          <a:noFill/>
        </p:spPr>
        <p:txBody>
          <a:bodyPr tIns="270000" anchor="t">
            <a:noAutofit/>
          </a:bodyPr>
          <a:lstStyle>
            <a:lvl1pPr marL="446400" indent="-4464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200000"/>
              <a:buFontTx/>
              <a:buBlip>
                <a:blip r:embed="rId2"/>
              </a:buBlip>
              <a:defRPr sz="1600" b="1" cap="none" baseline="0">
                <a:latin typeface="Arial"/>
                <a:cs typeface="Arial"/>
              </a:defRPr>
            </a:lvl1pPr>
            <a:lvl2pPr marL="723600" indent="-274638">
              <a:buSzPct val="60000"/>
              <a:buFontTx/>
              <a:buBlip>
                <a:blip r:embed="rId3"/>
              </a:buBlip>
              <a:defRPr sz="1600">
                <a:latin typeface="Arial"/>
                <a:cs typeface="Arial"/>
              </a:defRPr>
            </a:lvl2pPr>
            <a:lvl3pPr marL="982800" indent="-260350">
              <a:buSzPct val="60000"/>
              <a:buFontTx/>
              <a:buBlip>
                <a:blip r:embed="rId4"/>
              </a:buBlip>
              <a:defRPr sz="1400">
                <a:latin typeface="Arial"/>
                <a:cs typeface="Arial"/>
              </a:defRPr>
            </a:lvl3pPr>
          </a:lstStyle>
          <a:p>
            <a:pPr lvl="0"/>
            <a:r>
              <a:rPr lang="de-DE" dirty="0"/>
              <a:t>Textmasterformat bearbeiten</a:t>
            </a:r>
            <a:br>
              <a:rPr lang="de-DE" dirty="0"/>
            </a:br>
            <a:r>
              <a:rPr lang="de-DE" dirty="0"/>
              <a:t>der auch durchaus noch länger sein kann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1" hasCustomPrompt="1"/>
          </p:nvPr>
        </p:nvSpPr>
        <p:spPr>
          <a:xfrm>
            <a:off x="368300" y="1058863"/>
            <a:ext cx="4089400" cy="3559572"/>
          </a:xfrm>
          <a:custGeom>
            <a:avLst/>
            <a:gdLst>
              <a:gd name="connsiteX0" fmla="*/ 0 w 4086225"/>
              <a:gd name="connsiteY0" fmla="*/ 0 h 4737100"/>
              <a:gd name="connsiteX1" fmla="*/ 4086225 w 4086225"/>
              <a:gd name="connsiteY1" fmla="*/ 0 h 4737100"/>
              <a:gd name="connsiteX2" fmla="*/ 4086225 w 4086225"/>
              <a:gd name="connsiteY2" fmla="*/ 4737100 h 4737100"/>
              <a:gd name="connsiteX3" fmla="*/ 0 w 4086225"/>
              <a:gd name="connsiteY3" fmla="*/ 4737100 h 4737100"/>
              <a:gd name="connsiteX4" fmla="*/ 0 w 4086225"/>
              <a:gd name="connsiteY4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4737100 h 4737100"/>
              <a:gd name="connsiteX3" fmla="*/ 3175 w 4089400"/>
              <a:gd name="connsiteY3" fmla="*/ 4737100 h 4737100"/>
              <a:gd name="connsiteX4" fmla="*/ 0 w 4089400"/>
              <a:gd name="connsiteY4" fmla="*/ 2630487 h 4737100"/>
              <a:gd name="connsiteX5" fmla="*/ 3175 w 4089400"/>
              <a:gd name="connsiteY5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4737100 h 4737100"/>
              <a:gd name="connsiteX3" fmla="*/ 25146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2084387 h 4737100"/>
              <a:gd name="connsiteX3" fmla="*/ 25146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2884487 h 4737100"/>
              <a:gd name="connsiteX3" fmla="*/ 25146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25146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31623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27940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31623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30099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3175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30671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3175 w 4089400"/>
              <a:gd name="connsiteY6" fmla="*/ 0 h 4737100"/>
              <a:gd name="connsiteX0" fmla="*/ 1835150 w 4089400"/>
              <a:gd name="connsiteY0" fmla="*/ 0 h 4737100"/>
              <a:gd name="connsiteX1" fmla="*/ 4089400 w 4089400"/>
              <a:gd name="connsiteY1" fmla="*/ 0 h 4737100"/>
              <a:gd name="connsiteX2" fmla="*/ 4089400 w 4089400"/>
              <a:gd name="connsiteY2" fmla="*/ 3544887 h 4737100"/>
              <a:gd name="connsiteX3" fmla="*/ 3067100 w 4089400"/>
              <a:gd name="connsiteY3" fmla="*/ 4725987 h 4737100"/>
              <a:gd name="connsiteX4" fmla="*/ 3175 w 4089400"/>
              <a:gd name="connsiteY4" fmla="*/ 4737100 h 4737100"/>
              <a:gd name="connsiteX5" fmla="*/ 0 w 4089400"/>
              <a:gd name="connsiteY5" fmla="*/ 2630487 h 4737100"/>
              <a:gd name="connsiteX6" fmla="*/ 1835150 w 4089400"/>
              <a:gd name="connsiteY6" fmla="*/ 0 h 4737100"/>
              <a:gd name="connsiteX0" fmla="*/ 1835150 w 4089400"/>
              <a:gd name="connsiteY0" fmla="*/ 8996 h 4746096"/>
              <a:gd name="connsiteX1" fmla="*/ 4089400 w 4089400"/>
              <a:gd name="connsiteY1" fmla="*/ 8996 h 4746096"/>
              <a:gd name="connsiteX2" fmla="*/ 4089400 w 4089400"/>
              <a:gd name="connsiteY2" fmla="*/ 3553883 h 4746096"/>
              <a:gd name="connsiteX3" fmla="*/ 3067100 w 4089400"/>
              <a:gd name="connsiteY3" fmla="*/ 4734983 h 4746096"/>
              <a:gd name="connsiteX4" fmla="*/ 3175 w 4089400"/>
              <a:gd name="connsiteY4" fmla="*/ 4746096 h 4746096"/>
              <a:gd name="connsiteX5" fmla="*/ 0 w 4089400"/>
              <a:gd name="connsiteY5" fmla="*/ 2639483 h 4746096"/>
              <a:gd name="connsiteX6" fmla="*/ 1835150 w 4089400"/>
              <a:gd name="connsiteY6" fmla="*/ 8996 h 4746096"/>
              <a:gd name="connsiteX0" fmla="*/ 1835150 w 4089400"/>
              <a:gd name="connsiteY0" fmla="*/ 8996 h 4746096"/>
              <a:gd name="connsiteX1" fmla="*/ 4089400 w 4089400"/>
              <a:gd name="connsiteY1" fmla="*/ 8996 h 4746096"/>
              <a:gd name="connsiteX2" fmla="*/ 4089400 w 4089400"/>
              <a:gd name="connsiteY2" fmla="*/ 3553883 h 4746096"/>
              <a:gd name="connsiteX3" fmla="*/ 3067100 w 4089400"/>
              <a:gd name="connsiteY3" fmla="*/ 4734983 h 4746096"/>
              <a:gd name="connsiteX4" fmla="*/ 3175 w 4089400"/>
              <a:gd name="connsiteY4" fmla="*/ 4746096 h 4746096"/>
              <a:gd name="connsiteX5" fmla="*/ 0 w 4089400"/>
              <a:gd name="connsiteY5" fmla="*/ 2188633 h 4746096"/>
              <a:gd name="connsiteX6" fmla="*/ 1835150 w 4089400"/>
              <a:gd name="connsiteY6" fmla="*/ 8996 h 4746096"/>
              <a:gd name="connsiteX0" fmla="*/ 1835150 w 4089400"/>
              <a:gd name="connsiteY0" fmla="*/ 8996 h 4746096"/>
              <a:gd name="connsiteX1" fmla="*/ 4089400 w 4089400"/>
              <a:gd name="connsiteY1" fmla="*/ 8996 h 4746096"/>
              <a:gd name="connsiteX2" fmla="*/ 4089400 w 4089400"/>
              <a:gd name="connsiteY2" fmla="*/ 3553883 h 4746096"/>
              <a:gd name="connsiteX3" fmla="*/ 3067100 w 4089400"/>
              <a:gd name="connsiteY3" fmla="*/ 4734983 h 4746096"/>
              <a:gd name="connsiteX4" fmla="*/ 3175 w 4089400"/>
              <a:gd name="connsiteY4" fmla="*/ 4746096 h 4746096"/>
              <a:gd name="connsiteX5" fmla="*/ 0 w 4089400"/>
              <a:gd name="connsiteY5" fmla="*/ 2188633 h 4746096"/>
              <a:gd name="connsiteX6" fmla="*/ 1835150 w 4089400"/>
              <a:gd name="connsiteY6" fmla="*/ 8996 h 47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9400" h="4746096">
                <a:moveTo>
                  <a:pt x="1835150" y="8996"/>
                </a:moveTo>
                <a:lnTo>
                  <a:pt x="4089400" y="8996"/>
                </a:lnTo>
                <a:lnTo>
                  <a:pt x="4089400" y="3553883"/>
                </a:lnTo>
                <a:lnTo>
                  <a:pt x="3067100" y="4734983"/>
                </a:lnTo>
                <a:lnTo>
                  <a:pt x="3175" y="4746096"/>
                </a:lnTo>
                <a:cubicBezTo>
                  <a:pt x="2117" y="4043892"/>
                  <a:pt x="1058" y="2890837"/>
                  <a:pt x="0" y="2188633"/>
                </a:cubicBezTo>
                <a:cubicBezTo>
                  <a:pt x="1058" y="2197629"/>
                  <a:pt x="1830917" y="0"/>
                  <a:pt x="1835150" y="8996"/>
                </a:cubicBezTo>
                <a:close/>
              </a:path>
            </a:pathLst>
          </a:custGeom>
        </p:spPr>
        <p:txBody>
          <a:bodyPr vert="horz" anchor="ctr"/>
          <a:lstStyle>
            <a:lvl1pPr algn="ctr">
              <a:buNone/>
              <a:defRPr sz="1400" baseline="0"/>
            </a:lvl1pPr>
          </a:lstStyle>
          <a:p>
            <a:r>
              <a:rPr lang="de-DE" dirty="0"/>
              <a:t>Hier können Sie ein Bild mit 675 x 585 </a:t>
            </a:r>
            <a:r>
              <a:rPr lang="de-DE" dirty="0" err="1"/>
              <a:t>px</a:t>
            </a:r>
            <a:r>
              <a:rPr lang="de-DE" dirty="0"/>
              <a:t> einfügen. Es wird dann automatisch angeschrägt.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8300" y="209550"/>
            <a:ext cx="8470900" cy="8465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960"/>
              </a:lnSpc>
              <a:defRPr sz="2800" cap="all">
                <a:latin typeface="Arial"/>
                <a:cs typeface="Arial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1315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57201" y="42863"/>
            <a:ext cx="9032825" cy="5068856"/>
          </a:xfrm>
          <a:prstGeom prst="rect">
            <a:avLst/>
          </a:prstGeom>
          <a:noFill/>
          <a:ln w="1143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8300" y="209550"/>
            <a:ext cx="8470900" cy="8465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960"/>
              </a:lnSpc>
              <a:defRPr sz="2800" cap="all">
                <a:latin typeface="Arial"/>
                <a:cs typeface="Arial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9041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ChangeArrowheads="1"/>
          </p:cNvSpPr>
          <p:nvPr userDrawn="1"/>
        </p:nvSpPr>
        <p:spPr bwMode="auto">
          <a:xfrm>
            <a:off x="0" y="4610100"/>
            <a:ext cx="789214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8B677D3B-E3D8-41E5-8FD6-55610DB29870}" type="slidenum">
              <a:rPr lang="de-DE" sz="1400" b="1">
                <a:solidFill>
                  <a:srgbClr val="999999"/>
                </a:solidFill>
                <a:latin typeface="Arial"/>
                <a:cs typeface="Arial"/>
              </a:rPr>
              <a:pPr algn="r"/>
              <a:t>‹#›</a:t>
            </a:fld>
            <a:endParaRPr lang="de-DE" sz="1400" b="1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48" y="4589428"/>
            <a:ext cx="868404" cy="390782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798285" y="4604259"/>
            <a:ext cx="766535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cap="all" dirty="0">
                <a:solidFill>
                  <a:srgbClr val="439129"/>
                </a:solidFill>
                <a:latin typeface="Arial"/>
                <a:ea typeface="+mn-ea"/>
                <a:cs typeface="Arial"/>
              </a:rPr>
              <a:t>Standardized GOs and cross-border trade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kern="1200" cap="all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Milenko Matosic, 09.11.2022</a:t>
            </a:r>
            <a:endParaRPr lang="de-DE" sz="900" b="0" cap="al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896" y="4678716"/>
            <a:ext cx="1465217" cy="294875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9348252" y="-235728"/>
            <a:ext cx="468052" cy="218360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11" name="Textfeld 5"/>
          <p:cNvSpPr txBox="1"/>
          <p:nvPr userDrawn="1"/>
        </p:nvSpPr>
        <p:spPr>
          <a:xfrm>
            <a:off x="9348252" y="-498048"/>
            <a:ext cx="1944216" cy="2015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Die</a:t>
            </a:r>
            <a:r>
              <a:rPr lang="de-DE" sz="8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aseline="0" dirty="0" err="1">
                <a:solidFill>
                  <a:schemeClr val="bg1"/>
                </a:solidFill>
                <a:latin typeface="+mn-lt"/>
              </a:rPr>
              <a:t>Farbwelt</a:t>
            </a:r>
            <a:r>
              <a:rPr lang="de-DE" sz="800" baseline="0" dirty="0">
                <a:solidFill>
                  <a:schemeClr val="bg1"/>
                </a:solidFill>
                <a:latin typeface="+mn-lt"/>
              </a:rPr>
              <a:t> der dena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9"/>
          <p:cNvSpPr txBox="1"/>
          <p:nvPr userDrawn="1"/>
        </p:nvSpPr>
        <p:spPr>
          <a:xfrm>
            <a:off x="9892512" y="-235729"/>
            <a:ext cx="751562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Light</a:t>
            </a:r>
            <a:r>
              <a:rPr lang="de-DE" sz="800" baseline="0" dirty="0">
                <a:solidFill>
                  <a:schemeClr val="bg1"/>
                </a:solidFill>
                <a:latin typeface="+mn-lt"/>
              </a:rPr>
              <a:t> Orange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feld 10"/>
          <p:cNvSpPr txBox="1"/>
          <p:nvPr userDrawn="1"/>
        </p:nvSpPr>
        <p:spPr>
          <a:xfrm>
            <a:off x="10699731" y="-235969"/>
            <a:ext cx="279035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251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1"/>
          <p:cNvSpPr txBox="1"/>
          <p:nvPr userDrawn="1"/>
        </p:nvSpPr>
        <p:spPr>
          <a:xfrm>
            <a:off x="11032740" y="-235356"/>
            <a:ext cx="279035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186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feld 12"/>
          <p:cNvSpPr txBox="1"/>
          <p:nvPr userDrawn="1"/>
        </p:nvSpPr>
        <p:spPr>
          <a:xfrm>
            <a:off x="11365749" y="-235356"/>
            <a:ext cx="279035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9348252" y="18936"/>
            <a:ext cx="468052" cy="218360"/>
          </a:xfrm>
          <a:prstGeom prst="rect">
            <a:avLst/>
          </a:prstGeom>
          <a:solidFill>
            <a:srgbClr val="F39200"/>
          </a:solidFill>
          <a:ln>
            <a:solidFill>
              <a:srgbClr val="F39200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17" name="Textfeld 14"/>
          <p:cNvSpPr txBox="1"/>
          <p:nvPr userDrawn="1"/>
        </p:nvSpPr>
        <p:spPr>
          <a:xfrm>
            <a:off x="9892512" y="18935"/>
            <a:ext cx="751562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Orange</a:t>
            </a:r>
          </a:p>
        </p:txBody>
      </p:sp>
      <p:sp>
        <p:nvSpPr>
          <p:cNvPr id="18" name="Textfeld 15"/>
          <p:cNvSpPr txBox="1"/>
          <p:nvPr userDrawn="1"/>
        </p:nvSpPr>
        <p:spPr>
          <a:xfrm>
            <a:off x="10699731" y="18695"/>
            <a:ext cx="279035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243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6"/>
          <p:cNvSpPr txBox="1"/>
          <p:nvPr userDrawn="1"/>
        </p:nvSpPr>
        <p:spPr>
          <a:xfrm>
            <a:off x="11032740" y="19308"/>
            <a:ext cx="279035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146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feld 17"/>
          <p:cNvSpPr txBox="1"/>
          <p:nvPr userDrawn="1"/>
        </p:nvSpPr>
        <p:spPr>
          <a:xfrm>
            <a:off x="11365749" y="19308"/>
            <a:ext cx="279035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9348252" y="271048"/>
            <a:ext cx="468052" cy="218360"/>
          </a:xfrm>
          <a:prstGeom prst="rect">
            <a:avLst/>
          </a:prstGeom>
          <a:solidFill>
            <a:srgbClr val="EF7D00"/>
          </a:solidFill>
          <a:ln>
            <a:solidFill>
              <a:srgbClr val="EF7D00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22" name="Textfeld 19"/>
          <p:cNvSpPr txBox="1"/>
          <p:nvPr userDrawn="1"/>
        </p:nvSpPr>
        <p:spPr>
          <a:xfrm>
            <a:off x="9892512" y="271047"/>
            <a:ext cx="751562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Dark Orange</a:t>
            </a:r>
          </a:p>
        </p:txBody>
      </p:sp>
      <p:sp>
        <p:nvSpPr>
          <p:cNvPr id="23" name="Textfeld 20"/>
          <p:cNvSpPr txBox="1"/>
          <p:nvPr userDrawn="1"/>
        </p:nvSpPr>
        <p:spPr>
          <a:xfrm>
            <a:off x="10699731" y="270807"/>
            <a:ext cx="279035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239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feld 21"/>
          <p:cNvSpPr txBox="1"/>
          <p:nvPr userDrawn="1"/>
        </p:nvSpPr>
        <p:spPr>
          <a:xfrm>
            <a:off x="11032740" y="271420"/>
            <a:ext cx="279035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125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feld 22"/>
          <p:cNvSpPr txBox="1"/>
          <p:nvPr userDrawn="1"/>
        </p:nvSpPr>
        <p:spPr>
          <a:xfrm>
            <a:off x="11365749" y="271420"/>
            <a:ext cx="279035" cy="224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9348252" y="2954304"/>
            <a:ext cx="468052" cy="218360"/>
          </a:xfrm>
          <a:prstGeom prst="rect">
            <a:avLst/>
          </a:prstGeom>
          <a:solidFill>
            <a:srgbClr val="98AFD7"/>
          </a:solidFill>
          <a:ln>
            <a:solidFill>
              <a:srgbClr val="98AFD7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27" name="Textfeld 24"/>
          <p:cNvSpPr txBox="1"/>
          <p:nvPr userDrawn="1"/>
        </p:nvSpPr>
        <p:spPr>
          <a:xfrm>
            <a:off x="9892512" y="2954304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Light</a:t>
            </a:r>
            <a:r>
              <a:rPr lang="de-DE" sz="800" baseline="0" dirty="0">
                <a:solidFill>
                  <a:schemeClr val="bg1"/>
                </a:solidFill>
                <a:latin typeface="+mn-lt"/>
              </a:rPr>
              <a:t> Space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feld 25"/>
          <p:cNvSpPr txBox="1"/>
          <p:nvPr userDrawn="1"/>
        </p:nvSpPr>
        <p:spPr>
          <a:xfrm>
            <a:off x="10699731" y="2947618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152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feld 26"/>
          <p:cNvSpPr txBox="1"/>
          <p:nvPr userDrawn="1"/>
        </p:nvSpPr>
        <p:spPr>
          <a:xfrm>
            <a:off x="11032740" y="2948231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172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feld 27"/>
          <p:cNvSpPr txBox="1"/>
          <p:nvPr userDrawn="1"/>
        </p:nvSpPr>
        <p:spPr>
          <a:xfrm>
            <a:off x="11365749" y="2948231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215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9348252" y="3212380"/>
            <a:ext cx="468052" cy="218360"/>
          </a:xfrm>
          <a:prstGeom prst="rect">
            <a:avLst/>
          </a:prstGeom>
          <a:solidFill>
            <a:srgbClr val="447EBC"/>
          </a:solidFill>
          <a:ln>
            <a:solidFill>
              <a:srgbClr val="447EBC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32" name="Textfeld 29"/>
          <p:cNvSpPr txBox="1"/>
          <p:nvPr userDrawn="1"/>
        </p:nvSpPr>
        <p:spPr>
          <a:xfrm>
            <a:off x="9892512" y="3205934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Space</a:t>
            </a:r>
          </a:p>
        </p:txBody>
      </p:sp>
      <p:sp>
        <p:nvSpPr>
          <p:cNvPr id="33" name="Textfeld 30"/>
          <p:cNvSpPr txBox="1"/>
          <p:nvPr userDrawn="1"/>
        </p:nvSpPr>
        <p:spPr>
          <a:xfrm>
            <a:off x="10699731" y="3205694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68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feld 31"/>
          <p:cNvSpPr txBox="1"/>
          <p:nvPr userDrawn="1"/>
        </p:nvSpPr>
        <p:spPr>
          <a:xfrm>
            <a:off x="11032740" y="3206307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126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feld 32"/>
          <p:cNvSpPr txBox="1"/>
          <p:nvPr userDrawn="1"/>
        </p:nvSpPr>
        <p:spPr>
          <a:xfrm>
            <a:off x="11365749" y="3206307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188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9348252" y="3470456"/>
            <a:ext cx="468052" cy="218360"/>
          </a:xfrm>
          <a:prstGeom prst="rect">
            <a:avLst/>
          </a:prstGeom>
          <a:solidFill>
            <a:srgbClr val="00508C"/>
          </a:solidFill>
          <a:ln>
            <a:solidFill>
              <a:srgbClr val="00508C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37" name="Textfeld 34"/>
          <p:cNvSpPr txBox="1"/>
          <p:nvPr userDrawn="1"/>
        </p:nvSpPr>
        <p:spPr>
          <a:xfrm>
            <a:off x="9892512" y="3464010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Dark Space</a:t>
            </a:r>
          </a:p>
        </p:txBody>
      </p:sp>
      <p:sp>
        <p:nvSpPr>
          <p:cNvPr id="38" name="Textfeld 35"/>
          <p:cNvSpPr txBox="1"/>
          <p:nvPr userDrawn="1"/>
        </p:nvSpPr>
        <p:spPr>
          <a:xfrm>
            <a:off x="10699731" y="3463770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feld 36"/>
          <p:cNvSpPr txBox="1"/>
          <p:nvPr userDrawn="1"/>
        </p:nvSpPr>
        <p:spPr>
          <a:xfrm>
            <a:off x="11032740" y="3464383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80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feld 37"/>
          <p:cNvSpPr txBox="1"/>
          <p:nvPr userDrawn="1"/>
        </p:nvSpPr>
        <p:spPr>
          <a:xfrm>
            <a:off x="11365749" y="3464383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140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9348252" y="3721846"/>
            <a:ext cx="468052" cy="218360"/>
          </a:xfrm>
          <a:prstGeom prst="rect">
            <a:avLst/>
          </a:prstGeom>
          <a:solidFill>
            <a:srgbClr val="EB6C43"/>
          </a:solidFill>
          <a:ln>
            <a:solidFill>
              <a:srgbClr val="EB6C43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42" name="Textfeld 39"/>
          <p:cNvSpPr txBox="1"/>
          <p:nvPr userDrawn="1"/>
        </p:nvSpPr>
        <p:spPr>
          <a:xfrm>
            <a:off x="9892512" y="3721846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Light</a:t>
            </a:r>
            <a:r>
              <a:rPr lang="de-DE" sz="800" baseline="0" dirty="0">
                <a:solidFill>
                  <a:schemeClr val="bg1"/>
                </a:solidFill>
                <a:latin typeface="+mn-lt"/>
              </a:rPr>
              <a:t> Chili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xtfeld 40"/>
          <p:cNvSpPr txBox="1"/>
          <p:nvPr userDrawn="1"/>
        </p:nvSpPr>
        <p:spPr>
          <a:xfrm>
            <a:off x="10699731" y="3715160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235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Textfeld 41"/>
          <p:cNvSpPr txBox="1"/>
          <p:nvPr userDrawn="1"/>
        </p:nvSpPr>
        <p:spPr>
          <a:xfrm>
            <a:off x="11032740" y="3715773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108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Textfeld 42"/>
          <p:cNvSpPr txBox="1"/>
          <p:nvPr userDrawn="1"/>
        </p:nvSpPr>
        <p:spPr>
          <a:xfrm>
            <a:off x="11365749" y="3715773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67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Rechteck 45"/>
          <p:cNvSpPr/>
          <p:nvPr userDrawn="1"/>
        </p:nvSpPr>
        <p:spPr>
          <a:xfrm>
            <a:off x="9348252" y="3979922"/>
            <a:ext cx="468052" cy="218360"/>
          </a:xfrm>
          <a:prstGeom prst="rect">
            <a:avLst/>
          </a:prstGeom>
          <a:solidFill>
            <a:srgbClr val="CF2317"/>
          </a:solidFill>
          <a:ln>
            <a:solidFill>
              <a:srgbClr val="CF2317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47" name="Textfeld 44"/>
          <p:cNvSpPr txBox="1"/>
          <p:nvPr userDrawn="1"/>
        </p:nvSpPr>
        <p:spPr>
          <a:xfrm>
            <a:off x="9892512" y="3973476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Chili</a:t>
            </a:r>
          </a:p>
        </p:txBody>
      </p:sp>
      <p:sp>
        <p:nvSpPr>
          <p:cNvPr id="48" name="Textfeld 45"/>
          <p:cNvSpPr txBox="1"/>
          <p:nvPr userDrawn="1"/>
        </p:nvSpPr>
        <p:spPr>
          <a:xfrm>
            <a:off x="10699731" y="3973236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207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Textfeld 46"/>
          <p:cNvSpPr txBox="1"/>
          <p:nvPr userDrawn="1"/>
        </p:nvSpPr>
        <p:spPr>
          <a:xfrm>
            <a:off x="11032740" y="3973849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35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Textfeld 47"/>
          <p:cNvSpPr txBox="1"/>
          <p:nvPr userDrawn="1"/>
        </p:nvSpPr>
        <p:spPr>
          <a:xfrm>
            <a:off x="11365749" y="3973849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23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Rechteck 50"/>
          <p:cNvSpPr/>
          <p:nvPr userDrawn="1"/>
        </p:nvSpPr>
        <p:spPr>
          <a:xfrm>
            <a:off x="9348252" y="4237998"/>
            <a:ext cx="468052" cy="218360"/>
          </a:xfrm>
          <a:prstGeom prst="rect">
            <a:avLst/>
          </a:prstGeom>
          <a:solidFill>
            <a:srgbClr val="9B2214"/>
          </a:solidFill>
          <a:ln>
            <a:solidFill>
              <a:srgbClr val="9B2214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52" name="Textfeld 49"/>
          <p:cNvSpPr txBox="1"/>
          <p:nvPr userDrawn="1"/>
        </p:nvSpPr>
        <p:spPr>
          <a:xfrm>
            <a:off x="9892512" y="4231552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Dark Chili</a:t>
            </a:r>
          </a:p>
        </p:txBody>
      </p:sp>
      <p:sp>
        <p:nvSpPr>
          <p:cNvPr id="53" name="Textfeld 50"/>
          <p:cNvSpPr txBox="1"/>
          <p:nvPr userDrawn="1"/>
        </p:nvSpPr>
        <p:spPr>
          <a:xfrm>
            <a:off x="10699731" y="4231312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155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xtfeld 51"/>
          <p:cNvSpPr txBox="1"/>
          <p:nvPr userDrawn="1"/>
        </p:nvSpPr>
        <p:spPr>
          <a:xfrm>
            <a:off x="11032740" y="4231925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34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Textfeld 52"/>
          <p:cNvSpPr txBox="1"/>
          <p:nvPr userDrawn="1"/>
        </p:nvSpPr>
        <p:spPr>
          <a:xfrm>
            <a:off x="11365749" y="4231925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Rechteck 55"/>
          <p:cNvSpPr/>
          <p:nvPr userDrawn="1"/>
        </p:nvSpPr>
        <p:spPr>
          <a:xfrm>
            <a:off x="9348252" y="542497"/>
            <a:ext cx="468052" cy="218360"/>
          </a:xfrm>
          <a:prstGeom prst="rect">
            <a:avLst/>
          </a:prstGeom>
          <a:solidFill>
            <a:srgbClr val="F4EF9B"/>
          </a:solidFill>
          <a:ln>
            <a:noFill/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57" name="Textfeld 54"/>
          <p:cNvSpPr txBox="1"/>
          <p:nvPr userDrawn="1"/>
        </p:nvSpPr>
        <p:spPr>
          <a:xfrm>
            <a:off x="9892512" y="542497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Light</a:t>
            </a:r>
            <a:r>
              <a:rPr lang="de-DE" sz="800" baseline="0" dirty="0">
                <a:solidFill>
                  <a:schemeClr val="bg1"/>
                </a:solidFill>
                <a:latin typeface="+mn-lt"/>
              </a:rPr>
              <a:t> Limone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Textfeld 55"/>
          <p:cNvSpPr txBox="1"/>
          <p:nvPr userDrawn="1"/>
        </p:nvSpPr>
        <p:spPr>
          <a:xfrm>
            <a:off x="10699731" y="535811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244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Textfeld 56"/>
          <p:cNvSpPr txBox="1"/>
          <p:nvPr userDrawn="1"/>
        </p:nvSpPr>
        <p:spPr>
          <a:xfrm>
            <a:off x="11032740" y="536424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239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Textfeld 57"/>
          <p:cNvSpPr txBox="1"/>
          <p:nvPr userDrawn="1"/>
        </p:nvSpPr>
        <p:spPr>
          <a:xfrm>
            <a:off x="11365749" y="536424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155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Rechteck 60"/>
          <p:cNvSpPr/>
          <p:nvPr userDrawn="1"/>
        </p:nvSpPr>
        <p:spPr>
          <a:xfrm>
            <a:off x="9348252" y="807471"/>
            <a:ext cx="468052" cy="218360"/>
          </a:xfrm>
          <a:prstGeom prst="rect">
            <a:avLst/>
          </a:prstGeom>
          <a:solidFill>
            <a:srgbClr val="E6E000"/>
          </a:solidFill>
          <a:ln>
            <a:noFill/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62" name="Textfeld 59"/>
          <p:cNvSpPr txBox="1"/>
          <p:nvPr userDrawn="1"/>
        </p:nvSpPr>
        <p:spPr>
          <a:xfrm>
            <a:off x="9892512" y="807471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Limone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Textfeld 60"/>
          <p:cNvSpPr txBox="1"/>
          <p:nvPr userDrawn="1"/>
        </p:nvSpPr>
        <p:spPr>
          <a:xfrm>
            <a:off x="10699731" y="800785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230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" name="Textfeld 61"/>
          <p:cNvSpPr txBox="1"/>
          <p:nvPr userDrawn="1"/>
        </p:nvSpPr>
        <p:spPr>
          <a:xfrm>
            <a:off x="11032740" y="801398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224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" name="Textfeld 62"/>
          <p:cNvSpPr txBox="1"/>
          <p:nvPr userDrawn="1"/>
        </p:nvSpPr>
        <p:spPr>
          <a:xfrm>
            <a:off x="11365749" y="801398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Rechteck 65"/>
          <p:cNvSpPr/>
          <p:nvPr userDrawn="1"/>
        </p:nvSpPr>
        <p:spPr>
          <a:xfrm>
            <a:off x="9348252" y="1078932"/>
            <a:ext cx="468052" cy="218360"/>
          </a:xfrm>
          <a:prstGeom prst="rect">
            <a:avLst/>
          </a:prstGeom>
          <a:solidFill>
            <a:srgbClr val="BCB700"/>
          </a:solidFill>
          <a:ln>
            <a:noFill/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67" name="Textfeld 64"/>
          <p:cNvSpPr txBox="1"/>
          <p:nvPr userDrawn="1"/>
        </p:nvSpPr>
        <p:spPr>
          <a:xfrm>
            <a:off x="9892512" y="1078932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Dark Limone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Textfeld 65"/>
          <p:cNvSpPr txBox="1"/>
          <p:nvPr userDrawn="1"/>
        </p:nvSpPr>
        <p:spPr>
          <a:xfrm>
            <a:off x="10699731" y="1072246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188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9" name="Textfeld 66"/>
          <p:cNvSpPr txBox="1"/>
          <p:nvPr userDrawn="1"/>
        </p:nvSpPr>
        <p:spPr>
          <a:xfrm>
            <a:off x="11032740" y="1072859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183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0" name="Textfeld 67"/>
          <p:cNvSpPr txBox="1"/>
          <p:nvPr userDrawn="1"/>
        </p:nvSpPr>
        <p:spPr>
          <a:xfrm>
            <a:off x="11365749" y="1072859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" name="Rechteck 70"/>
          <p:cNvSpPr/>
          <p:nvPr userDrawn="1"/>
        </p:nvSpPr>
        <p:spPr>
          <a:xfrm>
            <a:off x="9348252" y="1355760"/>
            <a:ext cx="468052" cy="218360"/>
          </a:xfrm>
          <a:prstGeom prst="rect">
            <a:avLst/>
          </a:prstGeom>
          <a:solidFill>
            <a:srgbClr val="99CC66"/>
          </a:solidFill>
          <a:ln>
            <a:noFill/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72" name="Textfeld 69"/>
          <p:cNvSpPr txBox="1"/>
          <p:nvPr userDrawn="1"/>
        </p:nvSpPr>
        <p:spPr>
          <a:xfrm>
            <a:off x="9892512" y="1355760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Light Gras</a:t>
            </a:r>
          </a:p>
        </p:txBody>
      </p:sp>
      <p:sp>
        <p:nvSpPr>
          <p:cNvPr id="73" name="Textfeld 70"/>
          <p:cNvSpPr txBox="1"/>
          <p:nvPr userDrawn="1"/>
        </p:nvSpPr>
        <p:spPr>
          <a:xfrm>
            <a:off x="10699731" y="1349074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153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Textfeld 71"/>
          <p:cNvSpPr txBox="1"/>
          <p:nvPr userDrawn="1"/>
        </p:nvSpPr>
        <p:spPr>
          <a:xfrm>
            <a:off x="11032740" y="1349687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204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Textfeld 72"/>
          <p:cNvSpPr txBox="1"/>
          <p:nvPr userDrawn="1"/>
        </p:nvSpPr>
        <p:spPr>
          <a:xfrm>
            <a:off x="11365749" y="1349687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102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6" name="Rechteck 75"/>
          <p:cNvSpPr/>
          <p:nvPr userDrawn="1"/>
        </p:nvSpPr>
        <p:spPr>
          <a:xfrm>
            <a:off x="9348252" y="1620734"/>
            <a:ext cx="468052" cy="218360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77" name="Textfeld 74"/>
          <p:cNvSpPr txBox="1"/>
          <p:nvPr userDrawn="1"/>
        </p:nvSpPr>
        <p:spPr>
          <a:xfrm>
            <a:off x="9892512" y="1620734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Gras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Textfeld 75"/>
          <p:cNvSpPr txBox="1"/>
          <p:nvPr userDrawn="1"/>
        </p:nvSpPr>
        <p:spPr>
          <a:xfrm>
            <a:off x="10699731" y="1614048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118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" name="Textfeld 76"/>
          <p:cNvSpPr txBox="1"/>
          <p:nvPr userDrawn="1"/>
        </p:nvSpPr>
        <p:spPr>
          <a:xfrm>
            <a:off x="11032740" y="1614661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184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" name="Textfeld 77"/>
          <p:cNvSpPr txBox="1"/>
          <p:nvPr userDrawn="1"/>
        </p:nvSpPr>
        <p:spPr>
          <a:xfrm>
            <a:off x="11365749" y="1614661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chemeClr val="bg1"/>
                </a:solidFill>
                <a:latin typeface="+mn-lt"/>
              </a:rPr>
              <a:t>42</a:t>
            </a:r>
          </a:p>
        </p:txBody>
      </p:sp>
      <p:sp>
        <p:nvSpPr>
          <p:cNvPr id="81" name="Rechteck 80"/>
          <p:cNvSpPr/>
          <p:nvPr userDrawn="1"/>
        </p:nvSpPr>
        <p:spPr>
          <a:xfrm>
            <a:off x="9342872" y="1885509"/>
            <a:ext cx="468052" cy="218360"/>
          </a:xfrm>
          <a:prstGeom prst="rect">
            <a:avLst/>
          </a:prstGeom>
          <a:solidFill>
            <a:srgbClr val="448E22"/>
          </a:solidFill>
          <a:ln>
            <a:noFill/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82" name="Textfeld 79"/>
          <p:cNvSpPr txBox="1"/>
          <p:nvPr userDrawn="1"/>
        </p:nvSpPr>
        <p:spPr>
          <a:xfrm>
            <a:off x="9892512" y="1892195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Dark Gras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" name="Textfeld 80"/>
          <p:cNvSpPr txBox="1"/>
          <p:nvPr userDrawn="1"/>
        </p:nvSpPr>
        <p:spPr>
          <a:xfrm>
            <a:off x="10699731" y="1885509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68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Textfeld 81"/>
          <p:cNvSpPr txBox="1"/>
          <p:nvPr userDrawn="1"/>
        </p:nvSpPr>
        <p:spPr>
          <a:xfrm>
            <a:off x="11032740" y="1886122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142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Textfeld 82"/>
          <p:cNvSpPr txBox="1"/>
          <p:nvPr userDrawn="1"/>
        </p:nvSpPr>
        <p:spPr>
          <a:xfrm>
            <a:off x="11365749" y="1886122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34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Rechteck 85"/>
          <p:cNvSpPr/>
          <p:nvPr userDrawn="1"/>
        </p:nvSpPr>
        <p:spPr>
          <a:xfrm>
            <a:off x="9348252" y="2153004"/>
            <a:ext cx="468052" cy="218360"/>
          </a:xfrm>
          <a:prstGeom prst="rect">
            <a:avLst/>
          </a:prstGeom>
          <a:solidFill>
            <a:srgbClr val="08B1B7"/>
          </a:solidFill>
          <a:ln>
            <a:noFill/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87" name="Textfeld 84"/>
          <p:cNvSpPr txBox="1"/>
          <p:nvPr userDrawn="1"/>
        </p:nvSpPr>
        <p:spPr>
          <a:xfrm>
            <a:off x="9892512" y="2153004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Light Azur</a:t>
            </a:r>
          </a:p>
        </p:txBody>
      </p:sp>
      <p:sp>
        <p:nvSpPr>
          <p:cNvPr id="88" name="Textfeld 85"/>
          <p:cNvSpPr txBox="1"/>
          <p:nvPr userDrawn="1"/>
        </p:nvSpPr>
        <p:spPr>
          <a:xfrm>
            <a:off x="10699731" y="2146318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8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feld 86"/>
          <p:cNvSpPr txBox="1"/>
          <p:nvPr userDrawn="1"/>
        </p:nvSpPr>
        <p:spPr>
          <a:xfrm>
            <a:off x="11032740" y="2146931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177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" name="Textfeld 87"/>
          <p:cNvSpPr txBox="1"/>
          <p:nvPr userDrawn="1"/>
        </p:nvSpPr>
        <p:spPr>
          <a:xfrm>
            <a:off x="11365749" y="2146931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chemeClr val="bg1"/>
                </a:solidFill>
                <a:latin typeface="+mn-lt"/>
              </a:rPr>
              <a:t>183</a:t>
            </a:r>
          </a:p>
        </p:txBody>
      </p:sp>
      <p:sp>
        <p:nvSpPr>
          <p:cNvPr id="91" name="Rechteck 90"/>
          <p:cNvSpPr/>
          <p:nvPr userDrawn="1"/>
        </p:nvSpPr>
        <p:spPr>
          <a:xfrm>
            <a:off x="9348252" y="2417978"/>
            <a:ext cx="468052" cy="218360"/>
          </a:xfrm>
          <a:prstGeom prst="rect">
            <a:avLst/>
          </a:prstGeom>
          <a:solidFill>
            <a:srgbClr val="008C93"/>
          </a:solidFill>
          <a:ln>
            <a:noFill/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92" name="Textfeld 89"/>
          <p:cNvSpPr txBox="1"/>
          <p:nvPr userDrawn="1"/>
        </p:nvSpPr>
        <p:spPr>
          <a:xfrm>
            <a:off x="9892512" y="2417978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Azur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3" name="Textfeld 90"/>
          <p:cNvSpPr txBox="1"/>
          <p:nvPr userDrawn="1"/>
        </p:nvSpPr>
        <p:spPr>
          <a:xfrm>
            <a:off x="10699731" y="2411292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feld 91"/>
          <p:cNvSpPr txBox="1"/>
          <p:nvPr userDrawn="1"/>
        </p:nvSpPr>
        <p:spPr>
          <a:xfrm>
            <a:off x="11032740" y="2411905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140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feld 92"/>
          <p:cNvSpPr txBox="1"/>
          <p:nvPr userDrawn="1"/>
        </p:nvSpPr>
        <p:spPr>
          <a:xfrm>
            <a:off x="11365749" y="2411905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dirty="0">
                <a:solidFill>
                  <a:schemeClr val="bg1"/>
                </a:solidFill>
                <a:latin typeface="+mn-lt"/>
              </a:rPr>
              <a:t>147</a:t>
            </a:r>
          </a:p>
        </p:txBody>
      </p:sp>
      <p:sp>
        <p:nvSpPr>
          <p:cNvPr id="96" name="Rechteck 95"/>
          <p:cNvSpPr/>
          <p:nvPr userDrawn="1"/>
        </p:nvSpPr>
        <p:spPr>
          <a:xfrm>
            <a:off x="9348252" y="2689439"/>
            <a:ext cx="468052" cy="218360"/>
          </a:xfrm>
          <a:prstGeom prst="rect">
            <a:avLst/>
          </a:prstGeom>
          <a:solidFill>
            <a:srgbClr val="007178"/>
          </a:solidFill>
          <a:ln>
            <a:noFill/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97" name="Textfeld 94"/>
          <p:cNvSpPr txBox="1"/>
          <p:nvPr userDrawn="1"/>
        </p:nvSpPr>
        <p:spPr>
          <a:xfrm>
            <a:off x="9892512" y="2689439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Dark Azur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" name="Textfeld 95"/>
          <p:cNvSpPr txBox="1"/>
          <p:nvPr userDrawn="1"/>
        </p:nvSpPr>
        <p:spPr>
          <a:xfrm>
            <a:off x="10699731" y="2682753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Textfeld 96"/>
          <p:cNvSpPr txBox="1"/>
          <p:nvPr userDrawn="1"/>
        </p:nvSpPr>
        <p:spPr>
          <a:xfrm>
            <a:off x="11032740" y="2683366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113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0" name="Textfeld 97"/>
          <p:cNvSpPr txBox="1"/>
          <p:nvPr userDrawn="1"/>
        </p:nvSpPr>
        <p:spPr>
          <a:xfrm>
            <a:off x="11365749" y="2683366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120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Rechteck 100"/>
          <p:cNvSpPr/>
          <p:nvPr userDrawn="1"/>
        </p:nvSpPr>
        <p:spPr>
          <a:xfrm>
            <a:off x="9348252" y="4502000"/>
            <a:ext cx="468052" cy="218360"/>
          </a:xfrm>
          <a:prstGeom prst="rect">
            <a:avLst/>
          </a:prstGeom>
          <a:solidFill>
            <a:srgbClr val="CE96BF"/>
          </a:solidFill>
          <a:ln>
            <a:noFill/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102" name="Textfeld 99"/>
          <p:cNvSpPr txBox="1"/>
          <p:nvPr userDrawn="1"/>
        </p:nvSpPr>
        <p:spPr>
          <a:xfrm>
            <a:off x="9892512" y="4502000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Light</a:t>
            </a:r>
            <a:r>
              <a:rPr lang="de-DE" sz="800" baseline="0" dirty="0">
                <a:solidFill>
                  <a:schemeClr val="bg1"/>
                </a:solidFill>
                <a:latin typeface="+mn-lt"/>
              </a:rPr>
              <a:t> Malve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feld 100"/>
          <p:cNvSpPr txBox="1"/>
          <p:nvPr userDrawn="1"/>
        </p:nvSpPr>
        <p:spPr>
          <a:xfrm>
            <a:off x="10699731" y="4495314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206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4" name="Textfeld 101"/>
          <p:cNvSpPr txBox="1"/>
          <p:nvPr userDrawn="1"/>
        </p:nvSpPr>
        <p:spPr>
          <a:xfrm>
            <a:off x="11032740" y="4495927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150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5" name="Textfeld 102"/>
          <p:cNvSpPr txBox="1"/>
          <p:nvPr userDrawn="1"/>
        </p:nvSpPr>
        <p:spPr>
          <a:xfrm>
            <a:off x="11365749" y="4495927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191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6" name="Rechteck 105"/>
          <p:cNvSpPr/>
          <p:nvPr userDrawn="1"/>
        </p:nvSpPr>
        <p:spPr>
          <a:xfrm>
            <a:off x="9348252" y="4760076"/>
            <a:ext cx="468052" cy="218360"/>
          </a:xfrm>
          <a:prstGeom prst="rect">
            <a:avLst/>
          </a:prstGeom>
          <a:solidFill>
            <a:srgbClr val="B8328A"/>
          </a:solidFill>
          <a:ln>
            <a:solidFill>
              <a:srgbClr val="CF2317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107" name="Textfeld 104"/>
          <p:cNvSpPr txBox="1"/>
          <p:nvPr userDrawn="1"/>
        </p:nvSpPr>
        <p:spPr>
          <a:xfrm>
            <a:off x="9892512" y="4753630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Malve</a:t>
            </a:r>
          </a:p>
        </p:txBody>
      </p:sp>
      <p:sp>
        <p:nvSpPr>
          <p:cNvPr id="108" name="Textfeld 105"/>
          <p:cNvSpPr txBox="1"/>
          <p:nvPr userDrawn="1"/>
        </p:nvSpPr>
        <p:spPr>
          <a:xfrm>
            <a:off x="10699731" y="4753390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184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9" name="Textfeld 106"/>
          <p:cNvSpPr txBox="1"/>
          <p:nvPr userDrawn="1"/>
        </p:nvSpPr>
        <p:spPr>
          <a:xfrm>
            <a:off x="11032740" y="4754003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50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0" name="Textfeld 107"/>
          <p:cNvSpPr txBox="1"/>
          <p:nvPr userDrawn="1"/>
        </p:nvSpPr>
        <p:spPr>
          <a:xfrm>
            <a:off x="11365749" y="4754003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138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1" name="Rechteck 110"/>
          <p:cNvSpPr/>
          <p:nvPr userDrawn="1"/>
        </p:nvSpPr>
        <p:spPr>
          <a:xfrm>
            <a:off x="9348252" y="5018152"/>
            <a:ext cx="468052" cy="218360"/>
          </a:xfrm>
          <a:prstGeom prst="rect">
            <a:avLst/>
          </a:prstGeom>
          <a:solidFill>
            <a:srgbClr val="890268"/>
          </a:solidFill>
          <a:ln>
            <a:solidFill>
              <a:srgbClr val="9B2214"/>
            </a:solidFill>
          </a:ln>
        </p:spPr>
        <p:txBody>
          <a:bodyPr lIns="0" tIns="0" rIns="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endParaRPr lang="de-DE" sz="1200">
              <a:latin typeface="+mn-lt"/>
            </a:endParaRPr>
          </a:p>
        </p:txBody>
      </p:sp>
      <p:sp>
        <p:nvSpPr>
          <p:cNvPr id="112" name="Textfeld 109"/>
          <p:cNvSpPr txBox="1"/>
          <p:nvPr userDrawn="1"/>
        </p:nvSpPr>
        <p:spPr>
          <a:xfrm>
            <a:off x="9892512" y="5011706"/>
            <a:ext cx="751562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1"/>
                </a:solidFill>
                <a:latin typeface="+mn-lt"/>
              </a:rPr>
              <a:t>Dark Malve</a:t>
            </a:r>
          </a:p>
        </p:txBody>
      </p:sp>
      <p:sp>
        <p:nvSpPr>
          <p:cNvPr id="113" name="Textfeld 110"/>
          <p:cNvSpPr txBox="1"/>
          <p:nvPr userDrawn="1"/>
        </p:nvSpPr>
        <p:spPr>
          <a:xfrm>
            <a:off x="10699731" y="5011466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137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4" name="Textfeld 111"/>
          <p:cNvSpPr txBox="1"/>
          <p:nvPr userDrawn="1"/>
        </p:nvSpPr>
        <p:spPr>
          <a:xfrm>
            <a:off x="11032740" y="5012079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2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5" name="Textfeld 112"/>
          <p:cNvSpPr txBox="1"/>
          <p:nvPr userDrawn="1"/>
        </p:nvSpPr>
        <p:spPr>
          <a:xfrm>
            <a:off x="11365749" y="5012079"/>
            <a:ext cx="279035" cy="2264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/>
            <a:r>
              <a:rPr lang="de-DE" sz="800" baseline="0" dirty="0">
                <a:solidFill>
                  <a:schemeClr val="bg1"/>
                </a:solidFill>
                <a:latin typeface="+mn-lt"/>
              </a:rPr>
              <a:t>104</a:t>
            </a:r>
            <a:endParaRPr lang="de-DE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893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  <p:sldLayoutId id="2147483735" r:id="rId4"/>
    <p:sldLayoutId id="2147483737" r:id="rId5"/>
    <p:sldLayoutId id="2147483739" r:id="rId6"/>
    <p:sldLayoutId id="2147483745" r:id="rId7"/>
    <p:sldLayoutId id="2147483746" r:id="rId8"/>
    <p:sldLayoutId id="2147483741" r:id="rId9"/>
    <p:sldLayoutId id="2147483744" r:id="rId10"/>
    <p:sldLayoutId id="2147483743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  <p:sldLayoutId id="2147483769" r:id="rId34"/>
    <p:sldLayoutId id="2147483770" r:id="rId35"/>
    <p:sldLayoutId id="2147483771" r:id="rId36"/>
    <p:sldLayoutId id="2147483772" r:id="rId37"/>
    <p:sldLayoutId id="2147483773" r:id="rId38"/>
    <p:sldLayoutId id="2147483774" r:id="rId39"/>
    <p:sldLayoutId id="2147483775" r:id="rId40"/>
    <p:sldLayoutId id="2147483776" r:id="rId41"/>
    <p:sldLayoutId id="2147483777" r:id="rId42"/>
    <p:sldLayoutId id="2147483778" r:id="rId43"/>
    <p:sldLayoutId id="2147483779" r:id="rId44"/>
    <p:sldLayoutId id="2147483780" r:id="rId45"/>
    <p:sldLayoutId id="2147483781" r:id="rId46"/>
    <p:sldLayoutId id="2147483782" r:id="rId4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Roboto Slab Regular"/>
          <a:ea typeface="+mj-ea"/>
          <a:cs typeface="Roboto Slab Regular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9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9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9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9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9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9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9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9900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ct val="50000"/>
        </a:spcAft>
        <a:buClrTx/>
        <a:buSzPct val="90000"/>
        <a:buFont typeface="Wingdings" charset="2"/>
        <a:buChar char="§"/>
        <a:defRPr sz="2400" b="0" i="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452438" indent="-184150" algn="l" rtl="0" eaLnBrk="1" fontAlgn="base" hangingPunct="1">
        <a:spcBef>
          <a:spcPct val="0"/>
        </a:spcBef>
        <a:spcAft>
          <a:spcPct val="50000"/>
        </a:spcAft>
        <a:buClrTx/>
        <a:buSzPct val="90000"/>
        <a:buFont typeface="Wingdings" charset="2"/>
        <a:buChar char="§"/>
        <a:defRPr sz="2000">
          <a:solidFill>
            <a:schemeClr val="tx1"/>
          </a:solidFill>
          <a:latin typeface="Source Sans Pro"/>
          <a:cs typeface="Source Sans Pro"/>
        </a:defRPr>
      </a:lvl2pPr>
      <a:lvl3pPr marL="623888" indent="-171450" algn="l" rtl="0" eaLnBrk="1" fontAlgn="base" hangingPunct="1">
        <a:spcBef>
          <a:spcPct val="0"/>
        </a:spcBef>
        <a:spcAft>
          <a:spcPct val="50000"/>
        </a:spcAft>
        <a:buClrTx/>
        <a:buSzPct val="90000"/>
        <a:buFont typeface="Wingdings" charset="2"/>
        <a:buChar char="§"/>
        <a:defRPr sz="1600">
          <a:solidFill>
            <a:schemeClr val="tx1"/>
          </a:solidFill>
          <a:latin typeface="Source Sans Pro"/>
          <a:cs typeface="Source Sans Pro"/>
        </a:defRPr>
      </a:lvl3pPr>
      <a:lvl4pPr marL="1435100" indent="-292100" algn="l" rtl="0" eaLnBrk="1" fontAlgn="base" hangingPunct="1">
        <a:spcBef>
          <a:spcPct val="20000"/>
        </a:spcBef>
        <a:spcAft>
          <a:spcPct val="50000"/>
        </a:spcAft>
        <a:buSzPct val="90000"/>
        <a:defRPr sz="1400">
          <a:solidFill>
            <a:schemeClr val="tx1"/>
          </a:solidFill>
          <a:latin typeface="+mn-lt"/>
        </a:defRPr>
      </a:lvl4pPr>
      <a:lvl5pPr marL="2387600" indent="-292100" algn="l" rtl="0" eaLnBrk="1" fontAlgn="base" hangingPunct="1">
        <a:spcBef>
          <a:spcPct val="20000"/>
        </a:spcBef>
        <a:spcAft>
          <a:spcPct val="0"/>
        </a:spcAft>
        <a:buSzPct val="35000"/>
        <a:defRPr sz="1400">
          <a:solidFill>
            <a:schemeClr val="tx1"/>
          </a:solidFill>
          <a:latin typeface="+mn-lt"/>
        </a:defRPr>
      </a:lvl5pPr>
      <a:lvl6pPr marL="2844800" indent="-292100" algn="l" rtl="0" eaLnBrk="1" fontAlgn="base" hangingPunct="1">
        <a:spcBef>
          <a:spcPct val="20000"/>
        </a:spcBef>
        <a:spcAft>
          <a:spcPct val="0"/>
        </a:spcAft>
        <a:buSzPct val="35000"/>
        <a:defRPr sz="1400">
          <a:solidFill>
            <a:schemeClr val="tx1"/>
          </a:solidFill>
          <a:latin typeface="+mn-lt"/>
        </a:defRPr>
      </a:lvl6pPr>
      <a:lvl7pPr marL="3302000" indent="-292100" algn="l" rtl="0" eaLnBrk="1" fontAlgn="base" hangingPunct="1">
        <a:spcBef>
          <a:spcPct val="20000"/>
        </a:spcBef>
        <a:spcAft>
          <a:spcPct val="0"/>
        </a:spcAft>
        <a:buSzPct val="35000"/>
        <a:defRPr sz="1400">
          <a:solidFill>
            <a:schemeClr val="tx1"/>
          </a:solidFill>
          <a:latin typeface="+mn-lt"/>
        </a:defRPr>
      </a:lvl7pPr>
      <a:lvl8pPr marL="3759200" indent="-292100" algn="l" rtl="0" eaLnBrk="1" fontAlgn="base" hangingPunct="1">
        <a:spcBef>
          <a:spcPct val="20000"/>
        </a:spcBef>
        <a:spcAft>
          <a:spcPct val="0"/>
        </a:spcAft>
        <a:buSzPct val="35000"/>
        <a:defRPr sz="1400">
          <a:solidFill>
            <a:schemeClr val="tx1"/>
          </a:solidFill>
          <a:latin typeface="+mn-lt"/>
        </a:defRPr>
      </a:lvl8pPr>
      <a:lvl9pPr marL="4216400" indent="-292100" algn="l" rtl="0" eaLnBrk="1" fontAlgn="base" hangingPunct="1">
        <a:spcBef>
          <a:spcPct val="20000"/>
        </a:spcBef>
        <a:spcAft>
          <a:spcPct val="0"/>
        </a:spcAft>
        <a:buSzPct val="35000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s://www.regatrace.eu/wp-content/uploads/2021/02/REGATRACE-D4.1.pdf" TargetMode="External"/><Relationship Id="rId4" Type="http://schemas.openxmlformats.org/officeDocument/2006/relationships/hyperlink" Target="https://www.regatrace.eu/wp-content/uploads/2022/10/REGATRACE_D3.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2997200" y="2193130"/>
            <a:ext cx="6068219" cy="2678907"/>
          </a:xfrm>
          <a:prstGeom prst="rect">
            <a:avLst/>
          </a:prstGeom>
          <a:solidFill>
            <a:schemeClr val="bg1">
              <a:alpha val="68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Untertitel 15"/>
          <p:cNvSpPr>
            <a:spLocks noGrp="1"/>
          </p:cNvSpPr>
          <p:nvPr>
            <p:ph type="subTitle" idx="1"/>
          </p:nvPr>
        </p:nvSpPr>
        <p:spPr>
          <a:xfrm>
            <a:off x="2997200" y="1606550"/>
            <a:ext cx="5815013" cy="10509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Milenko Matosic, 09.11.2022, Dublin</a:t>
            </a:r>
          </a:p>
        </p:txBody>
      </p:sp>
      <p:sp>
        <p:nvSpPr>
          <p:cNvPr id="6" name="Titel 14"/>
          <p:cNvSpPr>
            <a:spLocks noGrp="1"/>
          </p:cNvSpPr>
          <p:nvPr>
            <p:ph type="ctrTitle"/>
          </p:nvPr>
        </p:nvSpPr>
        <p:spPr>
          <a:xfrm>
            <a:off x="2159000" y="2657581"/>
            <a:ext cx="6653213" cy="2308324"/>
          </a:xfrm>
        </p:spPr>
        <p:txBody>
          <a:bodyPr/>
          <a:lstStyle/>
          <a:p>
            <a:r>
              <a:rPr lang="en-US" cap="none" dirty="0">
                <a:solidFill>
                  <a:schemeClr val="tx1"/>
                </a:solidFill>
              </a:rPr>
              <a:t>Renewable Gas Certification</a:t>
            </a:r>
          </a:p>
        </p:txBody>
      </p:sp>
    </p:spTree>
    <p:extLst>
      <p:ext uri="{BB962C8B-B14F-4D97-AF65-F5344CB8AC3E}">
        <p14:creationId xmlns:p14="http://schemas.microsoft.com/office/powerpoint/2010/main" val="35849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8300" y="209550"/>
            <a:ext cx="8470900" cy="428903"/>
          </a:xfrm>
        </p:spPr>
        <p:txBody>
          <a:bodyPr/>
          <a:lstStyle/>
          <a:p>
            <a:r>
              <a:rPr lang="en-US" sz="2500" dirty="0"/>
              <a:t>Biomethane &amp; </a:t>
            </a:r>
            <a:r>
              <a:rPr lang="en-US" sz="2500" dirty="0" err="1"/>
              <a:t>Eu</a:t>
            </a:r>
            <a:r>
              <a:rPr lang="en-US" sz="2500" dirty="0"/>
              <a:t> targets 2030</a:t>
            </a: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228525" y="4215984"/>
            <a:ext cx="3771112" cy="340519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GHG emissions reduction: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at least 55%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28525" y="723998"/>
            <a:ext cx="3779730" cy="57888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Share of RES in final energy consumption: 32% (Article 3 RED II)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210881" y="2361441"/>
            <a:ext cx="3779730" cy="817245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Share of RES in transport sector: 14%,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with a minimum share of 3,5% for advanced biofuels (Article 25 RED II)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10881" y="1545724"/>
            <a:ext cx="3779730" cy="57888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Heating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&amp; cooling: a RES share increase of 1,3% every year (Article 23 RED II)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228525" y="3397879"/>
            <a:ext cx="3815019" cy="57888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Reduction of primary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energy consumption: 32,5%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4832290" y="688400"/>
            <a:ext cx="3780000" cy="578882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 err="1">
                <a:latin typeface="+mj-lt"/>
              </a:rPr>
              <a:t>REPowerEU</a:t>
            </a:r>
            <a:r>
              <a:rPr lang="en-US" sz="1400" dirty="0">
                <a:latin typeface="+mj-lt"/>
              </a:rPr>
              <a:t>: 35 </a:t>
            </a:r>
            <a:r>
              <a:rPr lang="en-US" sz="1400" dirty="0" err="1">
                <a:latin typeface="+mj-lt"/>
              </a:rPr>
              <a:t>bcm</a:t>
            </a:r>
            <a:r>
              <a:rPr lang="en-US" sz="1400" dirty="0">
                <a:latin typeface="+mj-lt"/>
              </a:rPr>
              <a:t> of biomethane production per year</a:t>
            </a:r>
            <a:endParaRPr lang="de-DE" sz="1400" dirty="0">
              <a:latin typeface="+mj-lt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4832290" y="1808052"/>
            <a:ext cx="3780000" cy="340519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dk1"/>
                </a:solidFill>
                <a:latin typeface="+mj-lt"/>
              </a:rPr>
              <a:t>Biomethane industrial partnership</a:t>
            </a:r>
            <a:endParaRPr lang="de-DE" sz="14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6159500" y="2386287"/>
            <a:ext cx="2835966" cy="10115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>
                <a:solidFill>
                  <a:schemeClr val="dk1"/>
                </a:solidFill>
                <a:latin typeface="+mj-lt"/>
              </a:rPr>
              <a:t>Gathers policy makers, industry and other stakeholders for reaching the 35-bcm-biomethane target.</a:t>
            </a:r>
            <a:endParaRPr lang="de-DE" sz="14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6159500" y="3651262"/>
            <a:ext cx="2835966" cy="9052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>
                <a:solidFill>
                  <a:schemeClr val="dk1"/>
                </a:solidFill>
                <a:latin typeface="+mj-lt"/>
              </a:rPr>
              <a:t>Create preconditions necessary for a further ramp-up of its potential towards 2050.</a:t>
            </a:r>
            <a:endParaRPr lang="de-DE" sz="14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" name="Plus 1"/>
          <p:cNvSpPr/>
          <p:nvPr/>
        </p:nvSpPr>
        <p:spPr bwMode="auto">
          <a:xfrm>
            <a:off x="6420677" y="1358260"/>
            <a:ext cx="430697" cy="358814"/>
          </a:xfrm>
          <a:prstGeom prst="mathPlus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1" name="Gewinkelter Verbinder 20"/>
          <p:cNvCxnSpPr>
            <a:stCxn id="12" idx="1"/>
            <a:endCxn id="13" idx="1"/>
          </p:cNvCxnSpPr>
          <p:nvPr/>
        </p:nvCxnSpPr>
        <p:spPr bwMode="auto">
          <a:xfrm rot="10800000" flipH="1" flipV="1">
            <a:off x="4832290" y="1978311"/>
            <a:ext cx="1327210" cy="913771"/>
          </a:xfrm>
          <a:prstGeom prst="bentConnector3">
            <a:avLst>
              <a:gd name="adj1" fmla="val -17224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winkelter Verbinder 23"/>
          <p:cNvCxnSpPr>
            <a:stCxn id="12" idx="1"/>
            <a:endCxn id="14" idx="1"/>
          </p:cNvCxnSpPr>
          <p:nvPr/>
        </p:nvCxnSpPr>
        <p:spPr bwMode="auto">
          <a:xfrm rot="10800000" flipH="1" flipV="1">
            <a:off x="4832290" y="1978311"/>
            <a:ext cx="1327210" cy="2125571"/>
          </a:xfrm>
          <a:prstGeom prst="bentConnector3">
            <a:avLst>
              <a:gd name="adj1" fmla="val -17224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 bwMode="auto">
          <a:xfrm flipH="1">
            <a:off x="4355997" y="638453"/>
            <a:ext cx="17644" cy="432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678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8300" y="209550"/>
            <a:ext cx="8470900" cy="422055"/>
          </a:xfrm>
        </p:spPr>
        <p:txBody>
          <a:bodyPr/>
          <a:lstStyle/>
          <a:p>
            <a:r>
              <a:rPr lang="en-US" sz="2600" dirty="0"/>
              <a:t>Sustainability criteria and </a:t>
            </a:r>
            <a:r>
              <a:rPr lang="en-US" sz="2600" dirty="0" err="1"/>
              <a:t>pos</a:t>
            </a:r>
            <a:endParaRPr lang="en-US" sz="2600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425375" y="1236273"/>
            <a:ext cx="3779730" cy="1055608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Article 29 RED II: energy from biofuels,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bioliquids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and biomass fuels shall be considered for target accounting (Arts. 3(1) and 25 RED II)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425375" y="2858406"/>
            <a:ext cx="3779730" cy="578882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Condition: fulfil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the sustainability &amp; GHG emissions savin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g criteria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4986155" y="1233570"/>
            <a:ext cx="3779730" cy="1055608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Article 30 RED II: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economic operators must comply with the sustainability and GHG emissions saving criteria from Art. 20 RED II.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4986155" y="2858406"/>
            <a:ext cx="3779730" cy="57888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They shall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use a mass balance system for these purposes.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Inhaltsplatzhalter 9"/>
          <p:cNvSpPr>
            <a:spLocks noGrp="1"/>
          </p:cNvSpPr>
          <p:nvPr>
            <p:ph idx="11"/>
          </p:nvPr>
        </p:nvSpPr>
        <p:spPr>
          <a:xfrm>
            <a:off x="514275" y="735196"/>
            <a:ext cx="8464550" cy="523686"/>
          </a:xfrm>
          <a:prstGeom prst="rect">
            <a:avLst/>
          </a:prstGeom>
          <a:noFill/>
        </p:spPr>
        <p:txBody>
          <a:bodyPr tIns="90000"/>
          <a:lstStyle/>
          <a:p>
            <a:pPr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dirty="0"/>
              <a:t>GOS </a:t>
            </a:r>
            <a:r>
              <a:rPr lang="en-US" u="sng" dirty="0"/>
              <a:t>cannot</a:t>
            </a:r>
            <a:r>
              <a:rPr lang="en-US" dirty="0"/>
              <a:t> be used for target accounting. What now?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" name="Pfeil nach unten 1"/>
          <p:cNvSpPr/>
          <p:nvPr/>
        </p:nvSpPr>
        <p:spPr bwMode="auto">
          <a:xfrm>
            <a:off x="2219990" y="2352678"/>
            <a:ext cx="190500" cy="406400"/>
          </a:xfrm>
          <a:prstGeom prst="downArrow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Pfeil nach unten 15"/>
          <p:cNvSpPr/>
          <p:nvPr/>
        </p:nvSpPr>
        <p:spPr bwMode="auto">
          <a:xfrm>
            <a:off x="6780770" y="2377938"/>
            <a:ext cx="190500" cy="406400"/>
          </a:xfrm>
          <a:prstGeom prst="downArrow">
            <a:avLst/>
          </a:prstGeom>
          <a:solidFill>
            <a:srgbClr val="76B82A"/>
          </a:solidFill>
          <a:ln w="6350" cap="flat" cmpd="sng" algn="ctr">
            <a:solidFill>
              <a:srgbClr val="76B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2536803" y="3815689"/>
            <a:ext cx="4419493" cy="617714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New concept: Proof of Sustainability (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5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1"/>
          </p:nvPr>
        </p:nvSpPr>
        <p:spPr>
          <a:xfrm>
            <a:off x="374650" y="3103323"/>
            <a:ext cx="8464550" cy="846865"/>
          </a:xfrm>
          <a:prstGeom prst="rect">
            <a:avLst/>
          </a:prstGeom>
          <a:noFill/>
        </p:spPr>
        <p:txBody>
          <a:bodyPr tIns="90000"/>
          <a:lstStyle/>
          <a:p>
            <a:pPr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Question still remaining open:</a:t>
            </a:r>
            <a:r>
              <a:rPr lang="en-US" dirty="0">
                <a:sym typeface="Wingdings" panose="05000000000000000000" pitchFamily="2" charset="2"/>
              </a:rPr>
              <a:t> how (and if) GOs should be included in the UDB and linked to the respective </a:t>
            </a:r>
            <a:r>
              <a:rPr lang="en-US" dirty="0" err="1">
                <a:sym typeface="Wingdings" panose="05000000000000000000" pitchFamily="2" charset="2"/>
              </a:rPr>
              <a:t>PoS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8300" y="209550"/>
            <a:ext cx="8470900" cy="422055"/>
          </a:xfrm>
        </p:spPr>
        <p:txBody>
          <a:bodyPr/>
          <a:lstStyle/>
          <a:p>
            <a:r>
              <a:rPr lang="en-US" sz="2600" dirty="0"/>
              <a:t>Sustainability criteria and </a:t>
            </a:r>
            <a:r>
              <a:rPr lang="en-US" sz="2600" dirty="0" err="1"/>
              <a:t>pos</a:t>
            </a:r>
            <a:endParaRPr lang="en-US" sz="2600" dirty="0"/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3459151" y="925733"/>
            <a:ext cx="1933597" cy="617714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Union Database</a:t>
            </a: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331036" y="1999892"/>
            <a:ext cx="3779730" cy="64698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Registration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of </a:t>
            </a:r>
            <a:r>
              <a:rPr lang="en-US" sz="1600" dirty="0" err="1">
                <a:solidFill>
                  <a:schemeClr val="tx1"/>
                </a:solidFill>
              </a:rPr>
              <a:t>PoS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for avoiding double counting</a:t>
            </a: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4716570" y="1999892"/>
            <a:ext cx="4084530" cy="64698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Connected to the MS databases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Planned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start of operation: end of 2022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8" name="Gewinkelter Verbinder 7"/>
          <p:cNvCxnSpPr>
            <a:stCxn id="18" idx="2"/>
            <a:endCxn id="19" idx="0"/>
          </p:cNvCxnSpPr>
          <p:nvPr/>
        </p:nvCxnSpPr>
        <p:spPr bwMode="auto">
          <a:xfrm rot="5400000">
            <a:off x="3095204" y="669145"/>
            <a:ext cx="456445" cy="220504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winkelter Verbinder 20"/>
          <p:cNvCxnSpPr>
            <a:stCxn id="18" idx="2"/>
            <a:endCxn id="20" idx="0"/>
          </p:cNvCxnSpPr>
          <p:nvPr/>
        </p:nvCxnSpPr>
        <p:spPr bwMode="auto">
          <a:xfrm rot="16200000" flipH="1">
            <a:off x="5364170" y="605226"/>
            <a:ext cx="456445" cy="23328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45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1"/>
          </p:nvPr>
        </p:nvSpPr>
        <p:spPr>
          <a:xfrm>
            <a:off x="454025" y="3165246"/>
            <a:ext cx="8464550" cy="1447800"/>
          </a:xfrm>
          <a:prstGeom prst="rect">
            <a:avLst/>
          </a:prstGeom>
          <a:noFill/>
        </p:spPr>
        <p:txBody>
          <a:bodyPr tIns="90000"/>
          <a:lstStyle/>
          <a:p>
            <a:pPr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dirty="0">
                <a:sym typeface="Wingdings" panose="05000000000000000000" pitchFamily="2" charset="2"/>
              </a:rPr>
              <a:t>Biomethane GOs are not recognized in all countries for ETS</a:t>
            </a:r>
          </a:p>
          <a:p>
            <a:pPr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dirty="0">
                <a:sym typeface="Wingdings" panose="05000000000000000000" pitchFamily="2" charset="2"/>
              </a:rPr>
              <a:t>Until today, only Germany allows foreign biomethane</a:t>
            </a:r>
          </a:p>
          <a:p>
            <a:pPr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dirty="0">
                <a:sym typeface="Wingdings" panose="05000000000000000000" pitchFamily="2" charset="2"/>
              </a:rPr>
              <a:t>GO and (from 2023 onwards) </a:t>
            </a:r>
            <a:r>
              <a:rPr lang="en-US" dirty="0" err="1">
                <a:sym typeface="Wingdings" panose="05000000000000000000" pitchFamily="2" charset="2"/>
              </a:rPr>
              <a:t>PoS</a:t>
            </a:r>
            <a:r>
              <a:rPr lang="en-US" dirty="0">
                <a:sym typeface="Wingdings" panose="05000000000000000000" pitchFamily="2" charset="2"/>
              </a:rPr>
              <a:t> necessary, </a:t>
            </a:r>
            <a:r>
              <a:rPr lang="en-US" u="sng" dirty="0">
                <a:sym typeface="Wingdings" panose="05000000000000000000" pitchFamily="2" charset="2"/>
              </a:rPr>
              <a:t>mass balanced only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8300" y="209550"/>
            <a:ext cx="8470900" cy="422055"/>
          </a:xfrm>
        </p:spPr>
        <p:txBody>
          <a:bodyPr/>
          <a:lstStyle/>
          <a:p>
            <a:r>
              <a:rPr lang="en-US" sz="2600" dirty="0"/>
              <a:t>Biomethane </a:t>
            </a:r>
            <a:r>
              <a:rPr lang="en-US" sz="2600" dirty="0" err="1"/>
              <a:t>Gos</a:t>
            </a:r>
            <a:r>
              <a:rPr lang="en-US" sz="2600" dirty="0"/>
              <a:t> and </a:t>
            </a:r>
            <a:r>
              <a:rPr lang="en-US" sz="2600" dirty="0" err="1"/>
              <a:t>Ets</a:t>
            </a:r>
            <a:endParaRPr lang="en-US" sz="2600" dirty="0"/>
          </a:p>
        </p:txBody>
      </p:sp>
      <p:sp>
        <p:nvSpPr>
          <p:cNvPr id="9" name="Abgerundetes Rechteck 8"/>
          <p:cNvSpPr/>
          <p:nvPr/>
        </p:nvSpPr>
        <p:spPr bwMode="auto">
          <a:xfrm>
            <a:off x="2705025" y="777618"/>
            <a:ext cx="4905450" cy="4892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EU</a:t>
            </a:r>
            <a:r>
              <a:rPr kumimoji="0" lang="en-US" sz="15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Monitoring and Reporting Regulation (MRR)</a:t>
            </a:r>
            <a:endParaRPr kumimoji="0" lang="de-DE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1696187" y="1605170"/>
            <a:ext cx="6923125" cy="1379101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solidFill>
                  <a:schemeClr val="tx1"/>
                </a:solidFill>
              </a:rPr>
              <a:t>Biomass definition: same as in RED II</a:t>
            </a:r>
            <a:endParaRPr lang="de-DE" sz="15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Article 38: zero emission factor for biomass</a:t>
            </a:r>
          </a:p>
          <a:p>
            <a:pPr algn="l"/>
            <a:endParaRPr lang="en-US" sz="1500" dirty="0">
              <a:solidFill>
                <a:schemeClr val="tx1"/>
              </a:solidFill>
            </a:endParaRPr>
          </a:p>
          <a:p>
            <a:pPr algn="l"/>
            <a:r>
              <a:rPr lang="en-US" sz="1500" dirty="0">
                <a:solidFill>
                  <a:schemeClr val="tx1"/>
                </a:solidFill>
              </a:rPr>
              <a:t>Article 39 (3): allows usage of GOs of biomethane injected into the grid</a:t>
            </a:r>
            <a:endParaRPr lang="de-DE" sz="1500" dirty="0">
              <a:solidFill>
                <a:schemeClr val="tx1"/>
              </a:solidFill>
            </a:endParaRPr>
          </a:p>
        </p:txBody>
      </p:sp>
      <p:cxnSp>
        <p:nvCxnSpPr>
          <p:cNvPr id="3" name="Gerader Verbinder 2"/>
          <p:cNvCxnSpPr>
            <a:stCxn id="9" idx="2"/>
            <a:endCxn id="12" idx="0"/>
          </p:cNvCxnSpPr>
          <p:nvPr/>
        </p:nvCxnSpPr>
        <p:spPr bwMode="auto">
          <a:xfrm>
            <a:off x="5157750" y="1266835"/>
            <a:ext cx="0" cy="33833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9714" y="327025"/>
            <a:ext cx="7845425" cy="1212570"/>
          </a:xfrm>
        </p:spPr>
        <p:txBody>
          <a:bodyPr/>
          <a:lstStyle/>
          <a:p>
            <a:r>
              <a:rPr lang="en-GB" sz="3600" dirty="0"/>
              <a:t>Thank you for your attention!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711450" y="1651000"/>
            <a:ext cx="4965700" cy="1981200"/>
          </a:xfrm>
        </p:spPr>
        <p:txBody>
          <a:bodyPr/>
          <a:lstStyle/>
          <a:p>
            <a:r>
              <a:rPr lang="de-DE" b="1" dirty="0"/>
              <a:t>Milenko </a:t>
            </a:r>
            <a:r>
              <a:rPr lang="de-DE" b="1" dirty="0" err="1"/>
              <a:t>Matosic</a:t>
            </a:r>
            <a:endParaRPr lang="de-DE" b="1" dirty="0"/>
          </a:p>
          <a:p>
            <a:r>
              <a:rPr lang="de-DE" b="1" dirty="0"/>
              <a:t>milenko.matosic@dena.de</a:t>
            </a:r>
          </a:p>
          <a:p>
            <a:r>
              <a:rPr lang="de-DE" b="1" dirty="0"/>
              <a:t>www.dena.de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157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70000"/>
              <a:buBlip>
                <a:blip r:embed="rId2"/>
              </a:buBlip>
            </a:pPr>
            <a:r>
              <a:rPr lang="en-US" cap="none" dirty="0"/>
              <a:t>Dena </a:t>
            </a:r>
            <a:r>
              <a:rPr lang="en-US" cap="none" dirty="0" err="1"/>
              <a:t>Biogasregister</a:t>
            </a:r>
            <a:endParaRPr lang="en-US" cap="none" dirty="0"/>
          </a:p>
          <a:p>
            <a:pPr>
              <a:buSzPct val="170000"/>
              <a:buBlip>
                <a:blip r:embed="rId2"/>
              </a:buBlip>
            </a:pPr>
            <a:r>
              <a:rPr lang="en-US" cap="none" dirty="0"/>
              <a:t>The REGATRACE Project</a:t>
            </a:r>
          </a:p>
          <a:p>
            <a:pPr>
              <a:buSzPct val="170000"/>
              <a:buBlip>
                <a:blip r:embed="rId2"/>
              </a:buBlip>
            </a:pPr>
            <a:r>
              <a:rPr lang="en-US" dirty="0"/>
              <a:t>Renewable gas certification</a:t>
            </a:r>
            <a:endParaRPr lang="en-US" cap="none" dirty="0"/>
          </a:p>
          <a:p>
            <a:pPr>
              <a:buSzPct val="170000"/>
              <a:buBlip>
                <a:blip r:embed="rId2"/>
              </a:buBlip>
            </a:pPr>
            <a:r>
              <a:rPr lang="en-US" cap="none" dirty="0"/>
              <a:t>Standardized GOs and cross-border trade</a:t>
            </a:r>
          </a:p>
          <a:p>
            <a:pPr>
              <a:buSzPct val="170000"/>
              <a:buBlip>
                <a:blip r:embed="rId2"/>
              </a:buBlip>
            </a:pPr>
            <a:r>
              <a:rPr lang="en-US" dirty="0"/>
              <a:t>GOs and ETS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0"/>
          </p:nvPr>
        </p:nvSpPr>
        <p:spPr>
          <a:xfrm>
            <a:off x="4893746" y="233263"/>
            <a:ext cx="4086000" cy="2896018"/>
          </a:xfrm>
        </p:spPr>
        <p:txBody>
          <a:bodyPr tIns="90000"/>
          <a:lstStyle/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dirty="0"/>
              <a:t>Tracking system for the production &amp; consumption of bio-CH4, H2 &amp; synthetic methane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dirty="0"/>
              <a:t>~ </a:t>
            </a:r>
            <a:r>
              <a:rPr lang="en-US" sz="1500" cap="none" dirty="0"/>
              <a:t>200 biomethane plants and 3 </a:t>
            </a:r>
            <a:r>
              <a:rPr lang="en-US" sz="1500" cap="none" dirty="0" err="1"/>
              <a:t>PtG</a:t>
            </a:r>
            <a:r>
              <a:rPr lang="en-US" sz="1500" dirty="0"/>
              <a:t> (H</a:t>
            </a:r>
            <a:r>
              <a:rPr lang="en-US" sz="1500" baseline="-25000" dirty="0"/>
              <a:t>2</a:t>
            </a:r>
            <a:r>
              <a:rPr lang="en-US" sz="1500" dirty="0"/>
              <a:t>)</a:t>
            </a:r>
            <a:r>
              <a:rPr lang="en-US" sz="1500" cap="none" dirty="0"/>
              <a:t> plants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cap="none" dirty="0"/>
              <a:t>Participant of the ERGaR </a:t>
            </a:r>
            <a:r>
              <a:rPr lang="en-US" sz="1500" cap="none" dirty="0" err="1"/>
              <a:t>CoO</a:t>
            </a:r>
            <a:r>
              <a:rPr lang="en-US" sz="1500" cap="none" dirty="0"/>
              <a:t> Scheme for international transfers of biomethane certificates (book &amp; claim).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7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bg2"/>
                </a:solidFill>
              </a:rPr>
              <a:t>Present transfers: DK</a:t>
            </a:r>
            <a:r>
              <a:rPr lang="en-US" sz="1500" b="1" dirty="0">
                <a:solidFill>
                  <a:schemeClr val="bg2"/>
                </a:solidFill>
                <a:sym typeface="Wingdings" panose="05000000000000000000" pitchFamily="2" charset="2"/>
              </a:rPr>
              <a:t>, UK, NLDE</a:t>
            </a:r>
            <a:endParaRPr lang="en-US" sz="1500" b="1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endParaRPr lang="en-US" sz="1500" cap="non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8300" y="209550"/>
            <a:ext cx="4525446" cy="846527"/>
          </a:xfrm>
        </p:spPr>
        <p:txBody>
          <a:bodyPr/>
          <a:lstStyle/>
          <a:p>
            <a:r>
              <a:rPr lang="en-US" dirty="0"/>
              <a:t>Dena </a:t>
            </a:r>
            <a:r>
              <a:rPr lang="en-US" dirty="0" err="1"/>
              <a:t>biogasregister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" y="699719"/>
            <a:ext cx="2203450" cy="1449638"/>
          </a:xfrm>
          <a:prstGeom prst="rect">
            <a:avLst/>
          </a:prstGeom>
        </p:spPr>
      </p:pic>
      <p:sp>
        <p:nvSpPr>
          <p:cNvPr id="10" name="Inhaltsplatzhalter 5"/>
          <p:cNvSpPr txBox="1">
            <a:spLocks/>
          </p:cNvSpPr>
          <p:nvPr/>
        </p:nvSpPr>
        <p:spPr>
          <a:xfrm>
            <a:off x="368300" y="2376103"/>
            <a:ext cx="4086000" cy="1972377"/>
          </a:xfrm>
          <a:prstGeom prst="rect">
            <a:avLst/>
          </a:prstGeom>
          <a:noFill/>
        </p:spPr>
        <p:txBody>
          <a:bodyPr tIns="90000" anchor="t">
            <a:noAutofit/>
          </a:bodyPr>
          <a:lstStyle>
            <a:lvl1pPr marL="446400" indent="-446400" algn="l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70000"/>
              <a:buFontTx/>
              <a:buBlip>
                <a:blip r:embed="rId2"/>
              </a:buBlip>
              <a:defRPr sz="1600" i="0" cap="none" baseline="0">
                <a:latin typeface="Arial"/>
                <a:cs typeface="Arial"/>
              </a:defRPr>
            </a:lvl1pPr>
            <a:lvl2pPr marL="723600" lvl="1" indent="-274638" algn="l" eaLnBrk="1" hangingPunct="1">
              <a:spcBef>
                <a:spcPts val="0"/>
              </a:spcBef>
              <a:spcAft>
                <a:spcPts val="600"/>
              </a:spcAft>
              <a:buClrTx/>
              <a:buSzPct val="17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latin typeface="Arial"/>
                <a:cs typeface="Arial"/>
              </a:defRPr>
            </a:lvl2pPr>
            <a:lvl3pPr marL="982800" indent="-260350" algn="l" eaLnBrk="1" hangingPunct="1">
              <a:spcAft>
                <a:spcPct val="50000"/>
              </a:spcAft>
              <a:buClrTx/>
              <a:buSzPct val="60000"/>
              <a:buFontTx/>
              <a:buBlip>
                <a:blip r:embed="rId4"/>
              </a:buBlip>
              <a:defRPr sz="1400">
                <a:latin typeface="Arial"/>
                <a:cs typeface="Arial"/>
              </a:defRPr>
            </a:lvl3pPr>
            <a:lvl4pPr marL="1435100" indent="-292100" algn="l" eaLnBrk="1" hangingPunct="1">
              <a:spcBef>
                <a:spcPct val="20000"/>
              </a:spcBef>
              <a:spcAft>
                <a:spcPct val="50000"/>
              </a:spcAft>
              <a:buSzPct val="90000"/>
              <a:defRPr sz="1400">
                <a:latin typeface="+mn-lt"/>
              </a:defRPr>
            </a:lvl4pPr>
            <a:lvl5pPr marL="2387600" indent="-292100" algn="l" eaLnBrk="1" hangingPunct="1">
              <a:spcBef>
                <a:spcPct val="20000"/>
              </a:spcBef>
              <a:buSzPct val="35000"/>
              <a:defRPr sz="1400">
                <a:latin typeface="+mn-lt"/>
              </a:defRPr>
            </a:lvl5pPr>
            <a:lvl6pPr marL="2844800" indent="-292100" fontAlgn="base">
              <a:spcBef>
                <a:spcPct val="20000"/>
              </a:spcBef>
              <a:spcAft>
                <a:spcPct val="0"/>
              </a:spcAft>
              <a:buSzPct val="35000"/>
              <a:defRPr sz="1400">
                <a:latin typeface="+mn-lt"/>
              </a:defRPr>
            </a:lvl6pPr>
            <a:lvl7pPr marL="3302000" indent="-292100" fontAlgn="base">
              <a:spcBef>
                <a:spcPct val="20000"/>
              </a:spcBef>
              <a:spcAft>
                <a:spcPct val="0"/>
              </a:spcAft>
              <a:buSzPct val="35000"/>
              <a:defRPr sz="1400">
                <a:latin typeface="+mn-lt"/>
              </a:defRPr>
            </a:lvl7pPr>
            <a:lvl8pPr marL="3759200" indent="-292100" fontAlgn="base">
              <a:spcBef>
                <a:spcPct val="20000"/>
              </a:spcBef>
              <a:spcAft>
                <a:spcPct val="0"/>
              </a:spcAft>
              <a:buSzPct val="35000"/>
              <a:defRPr sz="1400">
                <a:latin typeface="+mn-lt"/>
              </a:defRPr>
            </a:lvl8pPr>
            <a:lvl9pPr marL="4216400" indent="-292100" fontAlgn="base">
              <a:spcBef>
                <a:spcPct val="20000"/>
              </a:spcBef>
              <a:spcAft>
                <a:spcPct val="0"/>
              </a:spcAft>
              <a:buSzPct val="35000"/>
              <a:defRPr sz="1400">
                <a:latin typeface="+mn-lt"/>
              </a:defRPr>
            </a:lvl9pPr>
          </a:lstStyle>
          <a:p>
            <a:r>
              <a:rPr lang="en-US" sz="1500" dirty="0"/>
              <a:t>Founded in 2010</a:t>
            </a:r>
          </a:p>
          <a:p>
            <a:r>
              <a:rPr lang="en-US" sz="1500" dirty="0"/>
              <a:t>Operated by the German Energy Agency (</a:t>
            </a:r>
            <a:r>
              <a:rPr lang="en-US" sz="1500" dirty="0" err="1"/>
              <a:t>dena</a:t>
            </a:r>
            <a:r>
              <a:rPr lang="en-US" sz="1500" dirty="0"/>
              <a:t>)</a:t>
            </a:r>
          </a:p>
          <a:p>
            <a:r>
              <a:rPr lang="en-US" sz="1500" dirty="0"/>
              <a:t>Documents evidence of the use of biogas for electricity (RE Act, </a:t>
            </a:r>
            <a:r>
              <a:rPr lang="en-US" sz="1500" i="1" dirty="0"/>
              <a:t>EEG</a:t>
            </a:r>
            <a:r>
              <a:rPr lang="en-US" sz="1500" dirty="0"/>
              <a:t>) and heat in buildings (Buildings Energy Act, </a:t>
            </a:r>
            <a:r>
              <a:rPr lang="en-US" sz="1500" i="1" dirty="0"/>
              <a:t>GEG</a:t>
            </a:r>
            <a:r>
              <a:rPr lang="en-US" sz="1500" dirty="0"/>
              <a:t>).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199" y="2869406"/>
            <a:ext cx="2959895" cy="1641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0"/>
          </p:nvPr>
        </p:nvSpPr>
        <p:spPr>
          <a:xfrm>
            <a:off x="368300" y="826588"/>
            <a:ext cx="4086000" cy="3989251"/>
          </a:xfrm>
        </p:spPr>
        <p:txBody>
          <a:bodyPr tIns="144000"/>
          <a:lstStyle/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cap="none" dirty="0"/>
              <a:t>Started in June 2019 and will end on 16 November 2022</a:t>
            </a:r>
            <a:r>
              <a:rPr lang="en-US" sz="1500" cap="none" dirty="0">
                <a:sym typeface="Wingdings" panose="05000000000000000000" pitchFamily="2" charset="2"/>
              </a:rPr>
              <a:t> </a:t>
            </a:r>
            <a:r>
              <a:rPr lang="en-US" sz="1500" cap="none" dirty="0">
                <a:solidFill>
                  <a:schemeClr val="accent3"/>
                </a:solidFill>
              </a:rPr>
              <a:t>Final conference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cap="none" dirty="0"/>
              <a:t>Funded by EU´s</a:t>
            </a:r>
            <a:r>
              <a:rPr lang="en-US" sz="1500" dirty="0"/>
              <a:t> Horizon 2020 research and innovation program with €3,000,485.</a:t>
            </a:r>
            <a:endParaRPr lang="en-US" sz="1500" cap="none" dirty="0"/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dirty="0"/>
              <a:t>Aim: create an efficient trade system based on issuing and transfer of </a:t>
            </a:r>
            <a:r>
              <a:rPr lang="en-US" sz="1500" dirty="0" err="1"/>
              <a:t>biomethane</a:t>
            </a:r>
            <a:r>
              <a:rPr lang="en-US" sz="1500" dirty="0"/>
              <a:t>/RG certificates (including GOs)</a:t>
            </a:r>
            <a:endParaRPr lang="en-US" sz="1500" cap="none" dirty="0"/>
          </a:p>
          <a:p>
            <a:pPr lvl="1">
              <a:spcBef>
                <a:spcPts val="0"/>
              </a:spcBef>
              <a:spcAft>
                <a:spcPts val="600"/>
              </a:spcAft>
              <a:buSzPct val="50000"/>
              <a:buBlip>
                <a:blip r:embed="rId3"/>
              </a:buBlip>
            </a:pPr>
            <a:r>
              <a:rPr lang="en-US" sz="1500" dirty="0"/>
              <a:t>8 Target countries: </a:t>
            </a:r>
            <a:r>
              <a:rPr lang="en-US" sz="1500" b="1" dirty="0">
                <a:solidFill>
                  <a:schemeClr val="bg2"/>
                </a:solidFill>
              </a:rPr>
              <a:t>BE</a:t>
            </a:r>
            <a:r>
              <a:rPr lang="en-US" sz="1500" dirty="0"/>
              <a:t>, CZ, </a:t>
            </a:r>
            <a:r>
              <a:rPr lang="en-US" sz="1500" b="1" dirty="0">
                <a:solidFill>
                  <a:schemeClr val="bg2"/>
                </a:solidFill>
              </a:rPr>
              <a:t>IE</a:t>
            </a:r>
            <a:r>
              <a:rPr lang="en-US" sz="1500" dirty="0"/>
              <a:t>, IT, LT, PL, SK, 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50000"/>
              <a:buBlip>
                <a:blip r:embed="rId3"/>
              </a:buBlip>
            </a:pPr>
            <a:r>
              <a:rPr lang="en-US" sz="1500" dirty="0"/>
              <a:t>Favor the uptake of the European biomethane market.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50000"/>
              <a:buBlip>
                <a:blip r:embed="rId3"/>
              </a:buBlip>
            </a:pPr>
            <a:r>
              <a:rPr lang="en-US" sz="1500" dirty="0"/>
              <a:t>Prevent double counting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1"/>
          </p:nvPr>
        </p:nvSpPr>
        <p:spPr>
          <a:xfrm>
            <a:off x="4667475" y="887548"/>
            <a:ext cx="4086000" cy="3861733"/>
          </a:xfrm>
          <a:prstGeom prst="rect">
            <a:avLst/>
          </a:prstGeom>
        </p:spPr>
        <p:txBody>
          <a:bodyPr tIns="144000"/>
          <a:lstStyle/>
          <a:p>
            <a:pPr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cap="none" dirty="0"/>
              <a:t>8 Work Packages: </a:t>
            </a:r>
            <a:r>
              <a:rPr lang="en-US" sz="1500" cap="none" dirty="0" err="1"/>
              <a:t>dena</a:t>
            </a:r>
            <a:r>
              <a:rPr lang="en-US" sz="1500" cap="none" dirty="0"/>
              <a:t> led WP3 “Setup of national GO issuing bodies” (report available </a:t>
            </a:r>
            <a:r>
              <a:rPr lang="en-US" sz="1500" cap="none" dirty="0">
                <a:hlinkClick r:id="rId4"/>
              </a:rPr>
              <a:t>online</a:t>
            </a:r>
            <a:r>
              <a:rPr lang="en-US" sz="1500" cap="none" dirty="0"/>
              <a:t>) and </a:t>
            </a:r>
            <a:r>
              <a:rPr lang="en-US" sz="1500" dirty="0"/>
              <a:t>led Deliverable 4.1 “Guidelines for the verification of cross-sectoral concepts” (report </a:t>
            </a:r>
            <a:r>
              <a:rPr lang="en-US" sz="1500" dirty="0">
                <a:hlinkClick r:id="rId5"/>
              </a:rPr>
              <a:t>online</a:t>
            </a:r>
            <a:r>
              <a:rPr lang="en-US" sz="1500" dirty="0"/>
              <a:t>)</a:t>
            </a:r>
            <a:endParaRPr lang="en-US" sz="1500" cap="none" dirty="0"/>
          </a:p>
          <a:p>
            <a:pPr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dirty="0"/>
              <a:t>Irish registry: operated by GNI since 1 October 2020 and </a:t>
            </a:r>
            <a:r>
              <a:rPr lang="en-US" sz="1500" dirty="0">
                <a:solidFill>
                  <a:schemeClr val="accent3"/>
                </a:solidFill>
              </a:rPr>
              <a:t>first registry to </a:t>
            </a:r>
            <a:r>
              <a:rPr lang="en-US" sz="1500" dirty="0"/>
              <a:t>become operational during REGATRACE.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34" y="41549"/>
            <a:ext cx="2789011" cy="846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899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34" y="41549"/>
            <a:ext cx="2789011" cy="84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" y="887549"/>
            <a:ext cx="8652692" cy="35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8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1920" y="87630"/>
            <a:ext cx="8961119" cy="846527"/>
          </a:xfrm>
        </p:spPr>
        <p:txBody>
          <a:bodyPr/>
          <a:lstStyle/>
          <a:p>
            <a:pPr algn="ctr"/>
            <a:r>
              <a:rPr lang="en-US" sz="2600" dirty="0"/>
              <a:t>The European framework for </a:t>
            </a:r>
            <a:br>
              <a:rPr lang="en-US" sz="2600" dirty="0"/>
            </a:br>
            <a:r>
              <a:rPr lang="en-US" sz="2600" dirty="0"/>
              <a:t>renewable gas certification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535" y="934157"/>
            <a:ext cx="5557887" cy="36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7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0"/>
          </p:nvPr>
        </p:nvSpPr>
        <p:spPr>
          <a:xfrm>
            <a:off x="368300" y="896049"/>
            <a:ext cx="8470900" cy="3723659"/>
          </a:xfrm>
        </p:spPr>
        <p:txBody>
          <a:bodyPr tIns="144000"/>
          <a:lstStyle/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cap="none" dirty="0">
                <a:solidFill>
                  <a:schemeClr val="bg2"/>
                </a:solidFill>
              </a:rPr>
              <a:t>Definition:</a:t>
            </a:r>
            <a:r>
              <a:rPr lang="en-US" dirty="0"/>
              <a:t> an electronic document which has the sole function </a:t>
            </a:r>
            <a:r>
              <a:rPr lang="en-US" dirty="0">
                <a:solidFill>
                  <a:schemeClr val="accent3"/>
                </a:solidFill>
              </a:rPr>
              <a:t>of providing proof to a final customer</a:t>
            </a:r>
            <a:r>
              <a:rPr lang="en-US" dirty="0"/>
              <a:t> that a given share or quantity of energy was produced from renewable sources.</a:t>
            </a:r>
            <a:endParaRPr lang="en-US" cap="none" dirty="0"/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Purpose:</a:t>
            </a:r>
            <a:r>
              <a:rPr lang="en-US" dirty="0">
                <a:sym typeface="Wingdings" panose="05000000000000000000" pitchFamily="2" charset="2"/>
              </a:rPr>
              <a:t> consumer disclosure and issued by MS at the request of a producer of energy from RES. Standard value: 1 MWh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dirty="0">
                <a:solidFill>
                  <a:schemeClr val="bg2"/>
                </a:solidFill>
              </a:rPr>
              <a:t>Worth noting: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70000"/>
              <a:buFont typeface="Wingdings" panose="05000000000000000000" pitchFamily="2" charset="2"/>
              <a:buChar char="ü"/>
            </a:pPr>
            <a:r>
              <a:rPr lang="en-US" b="1" dirty="0"/>
              <a:t>GOs not eligible for accounting to national renewable energy targets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70000"/>
              <a:buFont typeface="Wingdings" panose="05000000000000000000" pitchFamily="2" charset="2"/>
              <a:buChar char="ü"/>
            </a:pPr>
            <a:r>
              <a:rPr lang="en-US" b="1" dirty="0"/>
              <a:t>MS </a:t>
            </a:r>
            <a:r>
              <a:rPr lang="en-US" b="1" u="sng" dirty="0">
                <a:solidFill>
                  <a:schemeClr val="accent3"/>
                </a:solidFill>
              </a:rPr>
              <a:t>shall not </a:t>
            </a:r>
            <a:r>
              <a:rPr lang="en-US" b="1" u="sng" dirty="0" err="1">
                <a:solidFill>
                  <a:schemeClr val="accent3"/>
                </a:solidFill>
              </a:rPr>
              <a:t>recognise</a:t>
            </a:r>
            <a:r>
              <a:rPr lang="en-US" b="1" u="sng" dirty="0">
                <a:solidFill>
                  <a:schemeClr val="accent3"/>
                </a:solidFill>
              </a:rPr>
              <a:t> </a:t>
            </a:r>
            <a:r>
              <a:rPr lang="en-US" b="1" dirty="0"/>
              <a:t>GOs </a:t>
            </a:r>
            <a:r>
              <a:rPr lang="en-US" b="1" dirty="0">
                <a:solidFill>
                  <a:schemeClr val="accent3"/>
                </a:solidFill>
              </a:rPr>
              <a:t>issued by a third country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3"/>
                </a:solidFill>
              </a:rPr>
              <a:t>except where the Union has concluded an agreement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/>
              <a:t>with it on mutual recognition of guarantees of origin and </a:t>
            </a:r>
            <a:r>
              <a:rPr lang="en-US" b="1" dirty="0">
                <a:solidFill>
                  <a:schemeClr val="accent3"/>
                </a:solidFill>
              </a:rPr>
              <a:t>only</a:t>
            </a:r>
            <a:r>
              <a:rPr lang="en-US" b="1" dirty="0"/>
              <a:t> where there is </a:t>
            </a:r>
            <a:r>
              <a:rPr lang="en-US" b="1" dirty="0">
                <a:solidFill>
                  <a:schemeClr val="accent3"/>
                </a:solidFill>
              </a:rPr>
              <a:t>direct import or export of energy.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70000"/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endParaRPr lang="en-US" cap="none" dirty="0"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Guarantees of origin (RED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0"/>
          </p:nvPr>
        </p:nvSpPr>
        <p:spPr>
          <a:xfrm>
            <a:off x="368300" y="537396"/>
            <a:ext cx="8470900" cy="4026651"/>
          </a:xfrm>
        </p:spPr>
        <p:txBody>
          <a:bodyPr tIns="144000"/>
          <a:lstStyle/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dirty="0">
                <a:solidFill>
                  <a:schemeClr val="bg2"/>
                </a:solidFill>
              </a:rPr>
              <a:t>Why do we need a </a:t>
            </a:r>
            <a:r>
              <a:rPr lang="en-US" sz="1500" dirty="0" err="1">
                <a:solidFill>
                  <a:schemeClr val="bg2"/>
                </a:solidFill>
              </a:rPr>
              <a:t>h</a:t>
            </a:r>
            <a:r>
              <a:rPr lang="en-US" sz="1500" cap="none" dirty="0" err="1">
                <a:solidFill>
                  <a:schemeClr val="bg2"/>
                </a:solidFill>
              </a:rPr>
              <a:t>armonised</a:t>
            </a:r>
            <a:r>
              <a:rPr lang="en-US" sz="1500" cap="none" dirty="0">
                <a:solidFill>
                  <a:schemeClr val="bg2"/>
                </a:solidFill>
              </a:rPr>
              <a:t> GO system?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70000"/>
              <a:buFont typeface="Wingdings" panose="05000000000000000000" pitchFamily="2" charset="2"/>
              <a:buChar char="§"/>
            </a:pPr>
            <a:r>
              <a:rPr lang="en-US" sz="1500" cap="none" dirty="0"/>
              <a:t>For the uptake of the biomethane</a:t>
            </a:r>
            <a:r>
              <a:rPr lang="en-US" sz="1500" dirty="0"/>
              <a:t>/RG market and cross-border trade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3"/>
                </a:solidFill>
              </a:rPr>
              <a:t>confidence to gas producers and consumers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70000"/>
              <a:buFont typeface="Wingdings" panose="05000000000000000000" pitchFamily="2" charset="2"/>
              <a:buChar char="§"/>
            </a:pPr>
            <a:r>
              <a:rPr lang="en-US" sz="1500" dirty="0"/>
              <a:t>Avoiding double counting</a:t>
            </a:r>
            <a:endParaRPr lang="en-US" sz="1500" cap="none" dirty="0"/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dirty="0">
                <a:solidFill>
                  <a:schemeClr val="bg2"/>
                </a:solidFill>
                <a:sym typeface="Wingdings" panose="05000000000000000000" pitchFamily="2" charset="2"/>
              </a:rPr>
              <a:t>What about energy policy and regulation?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70000"/>
              <a:buFont typeface="Wingdings" panose="05000000000000000000" pitchFamily="2" charset="2"/>
              <a:buChar char="§"/>
            </a:pPr>
            <a:r>
              <a:rPr lang="en-US" sz="1500" dirty="0">
                <a:sym typeface="Wingdings" panose="05000000000000000000" pitchFamily="2" charset="2"/>
              </a:rPr>
              <a:t>Clear &amp; ambitious targets for RG production &amp; consumption  </a:t>
            </a:r>
            <a:r>
              <a:rPr lang="en-US" sz="1500" dirty="0">
                <a:solidFill>
                  <a:schemeClr val="accent3"/>
                </a:solidFill>
                <a:sym typeface="Wingdings" panose="05000000000000000000" pitchFamily="2" charset="2"/>
              </a:rPr>
              <a:t>confidence for investors on both sides</a:t>
            </a:r>
            <a:endParaRPr lang="en-US" sz="1500" cap="none" dirty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cap="none" dirty="0">
                <a:solidFill>
                  <a:schemeClr val="bg2"/>
                </a:solidFill>
              </a:rPr>
              <a:t>First attempt:</a:t>
            </a:r>
            <a:r>
              <a:rPr lang="en-US" sz="1500" cap="none" dirty="0"/>
              <a:t> ERGaR </a:t>
            </a:r>
            <a:r>
              <a:rPr lang="en-US" sz="1500" cap="none" dirty="0" err="1"/>
              <a:t>CoO</a:t>
            </a:r>
            <a:r>
              <a:rPr lang="en-US" sz="1500" cap="none" dirty="0"/>
              <a:t> Scheme launched in July 2021 with </a:t>
            </a:r>
            <a:r>
              <a:rPr lang="en-US" sz="1500" cap="none" dirty="0" err="1"/>
              <a:t>dena</a:t>
            </a:r>
            <a:r>
              <a:rPr lang="en-US" sz="1500" dirty="0"/>
              <a:t> (DE), GGCS (UK), Vertogas (NL). In the process of joining: Energinet (DK).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dirty="0"/>
              <a:t>Article 19 (6) RED II: issuance, transfer and cancellation of GOs must comply with the CEN Standard EN16325.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00" dirty="0"/>
              <a:t>CEN Standard EN16325: in revision since February 2020.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70000"/>
              <a:buFont typeface="Wingdings" panose="05000000000000000000" pitchFamily="2" charset="2"/>
              <a:buChar char="§"/>
            </a:pPr>
            <a:r>
              <a:rPr lang="en-US" sz="1500" dirty="0"/>
              <a:t>Include electricity, </a:t>
            </a:r>
            <a:r>
              <a:rPr lang="en-US" sz="1500" dirty="0">
                <a:solidFill>
                  <a:srgbClr val="FF0000"/>
                </a:solidFill>
              </a:rPr>
              <a:t>gas, H2</a:t>
            </a:r>
            <a:r>
              <a:rPr lang="en-US" sz="1500" dirty="0"/>
              <a:t>, heating and cooling.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70000"/>
              <a:buFont typeface="Wingdings" panose="05000000000000000000" pitchFamily="2" charset="2"/>
              <a:buChar char="§"/>
            </a:pPr>
            <a:r>
              <a:rPr lang="en-US" sz="1500" dirty="0"/>
              <a:t>Harmonize the issuance, transfer and cancellation of GOs in Europe.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endParaRPr lang="en-US" sz="1500" dirty="0"/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endParaRPr lang="en-US" sz="1500" dirty="0"/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endParaRPr lang="en-US" sz="1500" cap="non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8300" y="106185"/>
            <a:ext cx="8470900" cy="846527"/>
          </a:xfrm>
        </p:spPr>
        <p:txBody>
          <a:bodyPr/>
          <a:lstStyle/>
          <a:p>
            <a:r>
              <a:rPr lang="en-US" sz="2600" dirty="0"/>
              <a:t>Standardized GOs and cross-border trade</a:t>
            </a:r>
          </a:p>
        </p:txBody>
      </p:sp>
    </p:spTree>
    <p:extLst>
      <p:ext uri="{BB962C8B-B14F-4D97-AF65-F5344CB8AC3E}">
        <p14:creationId xmlns:p14="http://schemas.microsoft.com/office/powerpoint/2010/main" val="3800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0"/>
          </p:nvPr>
        </p:nvSpPr>
        <p:spPr>
          <a:xfrm>
            <a:off x="368300" y="638453"/>
            <a:ext cx="8470900" cy="4010279"/>
          </a:xfrm>
        </p:spPr>
        <p:txBody>
          <a:bodyPr tIns="144000"/>
          <a:lstStyle/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50" dirty="0">
                <a:sym typeface="Wingdings" panose="05000000000000000000" pitchFamily="2" charset="2"/>
              </a:rPr>
              <a:t>Basis for a European market for biomethane and RGs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50" dirty="0">
                <a:sym typeface="Wingdings" panose="05000000000000000000" pitchFamily="2" charset="2"/>
              </a:rPr>
              <a:t>Level playing field for all stakeholders  </a:t>
            </a:r>
            <a:r>
              <a:rPr lang="en-US" sz="1550" dirty="0">
                <a:solidFill>
                  <a:schemeClr val="accent3"/>
                </a:solidFill>
                <a:sym typeface="Wingdings" panose="05000000000000000000" pitchFamily="2" charset="2"/>
              </a:rPr>
              <a:t>fair competition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50" dirty="0">
                <a:sym typeface="Wingdings" panose="05000000000000000000" pitchFamily="2" charset="2"/>
              </a:rPr>
              <a:t>Stronger linkage between energy and industrial sectors  </a:t>
            </a:r>
            <a:r>
              <a:rPr lang="en-US" sz="1550" dirty="0">
                <a:solidFill>
                  <a:schemeClr val="accent3"/>
                </a:solidFill>
                <a:sym typeface="Wingdings" panose="05000000000000000000" pitchFamily="2" charset="2"/>
              </a:rPr>
              <a:t>more synergies, new business models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50" dirty="0">
                <a:solidFill>
                  <a:schemeClr val="accent3"/>
                </a:solidFill>
                <a:sym typeface="Wingdings" panose="05000000000000000000" pitchFamily="2" charset="2"/>
              </a:rPr>
              <a:t>For industry: </a:t>
            </a:r>
            <a:r>
              <a:rPr lang="en-US" sz="1550" dirty="0">
                <a:sym typeface="Wingdings" panose="05000000000000000000" pitchFamily="2" charset="2"/>
              </a:rPr>
              <a:t>lower environmental taxes, less EU- and national ETS compliance, etc.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50" dirty="0">
                <a:solidFill>
                  <a:schemeClr val="accent3"/>
                </a:solidFill>
                <a:sym typeface="Wingdings" panose="05000000000000000000" pitchFamily="2" charset="2"/>
              </a:rPr>
              <a:t>For population: </a:t>
            </a:r>
            <a:r>
              <a:rPr lang="en-US" sz="1550" dirty="0">
                <a:sym typeface="Wingdings" panose="05000000000000000000" pitchFamily="2" charset="2"/>
              </a:rPr>
              <a:t>less environmental impact compared to fossil fuels.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50" dirty="0">
                <a:solidFill>
                  <a:schemeClr val="accent3"/>
                </a:solidFill>
                <a:sym typeface="Wingdings" panose="05000000000000000000" pitchFamily="2" charset="2"/>
              </a:rPr>
              <a:t>Circular economy:</a:t>
            </a:r>
            <a:r>
              <a:rPr lang="en-US" sz="1550" dirty="0">
                <a:sym typeface="Wingdings" panose="05000000000000000000" pitchFamily="2" charset="2"/>
              </a:rPr>
              <a:t> creation of new supply chains, waste &amp; residues revalorization, new jobs.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70000"/>
              <a:buBlip>
                <a:blip r:embed="rId2"/>
              </a:buBlip>
            </a:pPr>
            <a:r>
              <a:rPr lang="en-US" sz="1550" dirty="0">
                <a:solidFill>
                  <a:schemeClr val="accent3"/>
                </a:solidFill>
                <a:sym typeface="Wingdings" panose="05000000000000000000" pitchFamily="2" charset="2"/>
              </a:rPr>
              <a:t>Facilitate sector coupling:</a:t>
            </a:r>
            <a:r>
              <a:rPr lang="en-US" sz="1550" dirty="0">
                <a:sym typeface="Wingdings" panose="05000000000000000000" pitchFamily="2" charset="2"/>
              </a:rPr>
              <a:t> bio-LNG &amp; green H2  transport &amp; industry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70000"/>
              <a:buNone/>
            </a:pPr>
            <a:endParaRPr lang="en-US" sz="1550" dirty="0">
              <a:sym typeface="Wingdings" panose="05000000000000000000" pitchFamily="2" charset="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Standardized GOs: Benefits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5238149" y="3682733"/>
            <a:ext cx="3494374" cy="868323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Certificates</a:t>
            </a:r>
            <a:r>
              <a:rPr kumimoji="0" lang="en-US" sz="15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from </a:t>
            </a:r>
            <a:r>
              <a:rPr kumimoji="0" lang="en-US" sz="15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dena’s</a:t>
            </a:r>
            <a:r>
              <a:rPr kumimoji="0" lang="en-US" sz="15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Biogasregister can be used for the EU- and national ETS</a:t>
            </a:r>
            <a:endParaRPr kumimoji="0" lang="de-DE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36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na_MASTER_7">
  <a:themeElements>
    <a:clrScheme name="DENA POWERPOINT">
      <a:dk1>
        <a:sysClr val="windowText" lastClr="000000"/>
      </a:dk1>
      <a:lt1>
        <a:sysClr val="window" lastClr="FFFFFF"/>
      </a:lt1>
      <a:dk2>
        <a:srgbClr val="CD0920"/>
      </a:dk2>
      <a:lt2>
        <a:srgbClr val="DF6421"/>
      </a:lt2>
      <a:accent1>
        <a:srgbClr val="EEA420"/>
      </a:accent1>
      <a:accent2>
        <a:srgbClr val="BCB700"/>
      </a:accent2>
      <a:accent3>
        <a:srgbClr val="55AB26"/>
      </a:accent3>
      <a:accent4>
        <a:srgbClr val="32A8AE"/>
      </a:accent4>
      <a:accent5>
        <a:srgbClr val="447EBC"/>
      </a:accent5>
      <a:accent6>
        <a:srgbClr val="A00067"/>
      </a:accent6>
      <a:hlink>
        <a:srgbClr val="DD6421"/>
      </a:hlink>
      <a:folHlink>
        <a:srgbClr val="CD092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800" b="0" dirty="0" err="1" smtClean="0">
            <a:latin typeface="+mn-lt"/>
          </a:defRPr>
        </a:defPPr>
      </a:lstStyle>
    </a:txDef>
  </a:objectDefaults>
  <a:extraClrSchemeLst>
    <a:extraClrScheme>
      <a:clrScheme name="Leer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_biogasregister_deutsch_16-9.potx" id="{28B58D12-5AB7-438B-919B-929B20CEC57F}" vid="{EE751045-581E-4263-8357-ACB2778AE45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MASTER_biogasregister_deutsch_16-9</Template>
  <TotalTime>0</TotalTime>
  <Words>992</Words>
  <Application>Microsoft Macintosh PowerPoint</Application>
  <PresentationFormat>On-screen Show (16:9)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Roboto Slab Regular</vt:lpstr>
      <vt:lpstr>Source Sans Pro</vt:lpstr>
      <vt:lpstr>Times</vt:lpstr>
      <vt:lpstr>Wingdings</vt:lpstr>
      <vt:lpstr>dena_MASTER_7</vt:lpstr>
      <vt:lpstr>Renewable Gas Certification</vt:lpstr>
      <vt:lpstr>Topics</vt:lpstr>
      <vt:lpstr>Dena biogasregister</vt:lpstr>
      <vt:lpstr>PowerPoint Presentation</vt:lpstr>
      <vt:lpstr>PowerPoint Presentation</vt:lpstr>
      <vt:lpstr>The European framework for  renewable gas certification</vt:lpstr>
      <vt:lpstr>Guarantees of origin (RED II)</vt:lpstr>
      <vt:lpstr>Standardized GOs and cross-border trade</vt:lpstr>
      <vt:lpstr>Standardized GOs: Benefits</vt:lpstr>
      <vt:lpstr>Biomethane &amp; Eu targets 2030</vt:lpstr>
      <vt:lpstr>Sustainability criteria and pos</vt:lpstr>
      <vt:lpstr>Sustainability criteria and pos</vt:lpstr>
      <vt:lpstr>Biomethane Gos and Ets</vt:lpstr>
      <vt:lpstr>Thank you for your attention!</vt:lpstr>
    </vt:vector>
  </TitlesOfParts>
  <Company>Deutsche Energie Agentur GmbH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Matosic, Milenko</dc:creator>
  <cp:lastModifiedBy>Microsoft Office User</cp:lastModifiedBy>
  <cp:revision>201</cp:revision>
  <dcterms:created xsi:type="dcterms:W3CDTF">2022-10-25T09:04:20Z</dcterms:created>
  <dcterms:modified xsi:type="dcterms:W3CDTF">2022-11-15T10:43:02Z</dcterms:modified>
</cp:coreProperties>
</file>