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9" r:id="rId9"/>
    <p:sldId id="270" r:id="rId10"/>
    <p:sldId id="271" r:id="rId11"/>
    <p:sldId id="265" r:id="rId12"/>
    <p:sldId id="266" r:id="rId13"/>
    <p:sldId id="267" r:id="rId14"/>
    <p:sldId id="268" r:id="rId1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77"/>
  </p:normalViewPr>
  <p:slideViewPr>
    <p:cSldViewPr>
      <p:cViewPr varScale="1">
        <p:scale>
          <a:sx n="39" d="100"/>
          <a:sy n="39" d="100"/>
        </p:scale>
        <p:origin x="4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akenham" userId="1d82c18e543e3110" providerId="LiveId" clId="{00CA36F6-8E5F-4F1A-A12A-5F17FDA5BA16}"/>
    <pc:docChg chg="modSld">
      <pc:chgData name="John Pakenham" userId="1d82c18e543e3110" providerId="LiveId" clId="{00CA36F6-8E5F-4F1A-A12A-5F17FDA5BA16}" dt="2022-11-07T09:24:26.799" v="4" actId="20577"/>
      <pc:docMkLst>
        <pc:docMk/>
      </pc:docMkLst>
      <pc:sldChg chg="modSp mod">
        <pc:chgData name="John Pakenham" userId="1d82c18e543e3110" providerId="LiveId" clId="{00CA36F6-8E5F-4F1A-A12A-5F17FDA5BA16}" dt="2022-11-07T09:24:26.799" v="4" actId="20577"/>
        <pc:sldMkLst>
          <pc:docMk/>
          <pc:sldMk cId="0" sldId="267"/>
        </pc:sldMkLst>
        <pc:spChg chg="mod">
          <ac:chgData name="John Pakenham" userId="1d82c18e543e3110" providerId="LiveId" clId="{00CA36F6-8E5F-4F1A-A12A-5F17FDA5BA16}" dt="2022-11-07T09:24:02.420" v="1" actId="14100"/>
          <ac:spMkLst>
            <pc:docMk/>
            <pc:sldMk cId="0" sldId="267"/>
            <ac:spMk id="2" creationId="{00000000-0000-0000-0000-000000000000}"/>
          </ac:spMkLst>
        </pc:spChg>
        <pc:spChg chg="mod">
          <ac:chgData name="John Pakenham" userId="1d82c18e543e3110" providerId="LiveId" clId="{00CA36F6-8E5F-4F1A-A12A-5F17FDA5BA16}" dt="2022-11-07T09:24:26.799" v="4" actId="20577"/>
          <ac:spMkLst>
            <pc:docMk/>
            <pc:sldMk cId="0" sldId="26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669416" y="294394"/>
            <a:ext cx="1108504" cy="90667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9283" y="4679791"/>
            <a:ext cx="1286943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653" y="1913929"/>
            <a:ext cx="17034692" cy="703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://www.visiongreenconsultancy.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20515" cy="10287000"/>
          </a:xfrm>
          <a:custGeom>
            <a:avLst/>
            <a:gdLst/>
            <a:ahLst/>
            <a:cxnLst/>
            <a:rect l="l" t="t" r="r" b="b"/>
            <a:pathLst>
              <a:path w="4120515" h="10287000">
                <a:moveTo>
                  <a:pt x="4119891" y="10286979"/>
                </a:moveTo>
                <a:lnTo>
                  <a:pt x="0" y="10286979"/>
                </a:lnTo>
                <a:lnTo>
                  <a:pt x="0" y="0"/>
                </a:lnTo>
                <a:lnTo>
                  <a:pt x="4119891" y="0"/>
                </a:lnTo>
                <a:lnTo>
                  <a:pt x="4119891" y="10286979"/>
                </a:lnTo>
                <a:close/>
              </a:path>
            </a:pathLst>
          </a:custGeom>
          <a:solidFill>
            <a:srgbClr val="4BC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199" y="9479131"/>
            <a:ext cx="31013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visiongreenconsultancy.ie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40770" y="4120792"/>
            <a:ext cx="5561965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75"/>
              </a:lnSpc>
              <a:spcBef>
                <a:spcPts val="100"/>
              </a:spcBef>
            </a:pPr>
            <a:r>
              <a:rPr sz="5900" spc="-75" dirty="0">
                <a:solidFill>
                  <a:srgbClr val="318582"/>
                </a:solidFill>
              </a:rPr>
              <a:t>V</a:t>
            </a:r>
            <a:r>
              <a:rPr sz="5900" spc="-395" dirty="0">
                <a:solidFill>
                  <a:srgbClr val="318582"/>
                </a:solidFill>
              </a:rPr>
              <a:t>ISIONGREEN</a:t>
            </a:r>
            <a:endParaRPr sz="5900"/>
          </a:p>
          <a:p>
            <a:pPr marL="12700">
              <a:lnSpc>
                <a:spcPts val="6475"/>
              </a:lnSpc>
            </a:pPr>
            <a:r>
              <a:rPr spc="-185" dirty="0">
                <a:solidFill>
                  <a:srgbClr val="4BC675"/>
                </a:solidFill>
              </a:rPr>
              <a:t>CONSULTANCY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19251" y="1875000"/>
            <a:ext cx="9077325" cy="7064375"/>
            <a:chOff x="2345200" y="1611496"/>
            <a:chExt cx="9077325" cy="7064375"/>
          </a:xfrm>
        </p:grpSpPr>
        <p:sp>
          <p:nvSpPr>
            <p:cNvPr id="6" name="object 6"/>
            <p:cNvSpPr/>
            <p:nvPr/>
          </p:nvSpPr>
          <p:spPr>
            <a:xfrm>
              <a:off x="2345200" y="1611496"/>
              <a:ext cx="2646045" cy="7064375"/>
            </a:xfrm>
            <a:custGeom>
              <a:avLst/>
              <a:gdLst/>
              <a:ahLst/>
              <a:cxnLst/>
              <a:rect l="l" t="t" r="r" b="b"/>
              <a:pathLst>
                <a:path w="2646045" h="7064375">
                  <a:moveTo>
                    <a:pt x="2645889" y="7063985"/>
                  </a:moveTo>
                  <a:lnTo>
                    <a:pt x="2585989" y="7046985"/>
                  </a:lnTo>
                  <a:lnTo>
                    <a:pt x="2540255" y="7032430"/>
                  </a:lnTo>
                  <a:lnTo>
                    <a:pt x="2494781" y="7017297"/>
                  </a:lnTo>
                  <a:lnTo>
                    <a:pt x="2449573" y="7001590"/>
                  </a:lnTo>
                  <a:lnTo>
                    <a:pt x="2404634" y="6985315"/>
                  </a:lnTo>
                  <a:lnTo>
                    <a:pt x="2359968" y="6968475"/>
                  </a:lnTo>
                  <a:lnTo>
                    <a:pt x="2315581" y="6951075"/>
                  </a:lnTo>
                  <a:lnTo>
                    <a:pt x="2271476" y="6933118"/>
                  </a:lnTo>
                  <a:lnTo>
                    <a:pt x="2227657" y="6914610"/>
                  </a:lnTo>
                  <a:lnTo>
                    <a:pt x="2184129" y="6895555"/>
                  </a:lnTo>
                  <a:lnTo>
                    <a:pt x="2140897" y="6875957"/>
                  </a:lnTo>
                  <a:lnTo>
                    <a:pt x="2097964" y="6855819"/>
                  </a:lnTo>
                  <a:lnTo>
                    <a:pt x="2055335" y="6835148"/>
                  </a:lnTo>
                  <a:lnTo>
                    <a:pt x="2013015" y="6813946"/>
                  </a:lnTo>
                  <a:lnTo>
                    <a:pt x="1971007" y="6792219"/>
                  </a:lnTo>
                  <a:lnTo>
                    <a:pt x="1929315" y="6769970"/>
                  </a:lnTo>
                  <a:lnTo>
                    <a:pt x="1887945" y="6747204"/>
                  </a:lnTo>
                  <a:lnTo>
                    <a:pt x="1846900" y="6723925"/>
                  </a:lnTo>
                  <a:lnTo>
                    <a:pt x="1806186" y="6700138"/>
                  </a:lnTo>
                  <a:lnTo>
                    <a:pt x="1765805" y="6675846"/>
                  </a:lnTo>
                  <a:lnTo>
                    <a:pt x="1725763" y="6651055"/>
                  </a:lnTo>
                  <a:lnTo>
                    <a:pt x="1686063" y="6625768"/>
                  </a:lnTo>
                  <a:lnTo>
                    <a:pt x="1646711" y="6599989"/>
                  </a:lnTo>
                  <a:lnTo>
                    <a:pt x="1607710" y="6573724"/>
                  </a:lnTo>
                  <a:lnTo>
                    <a:pt x="1569064" y="6546977"/>
                  </a:lnTo>
                  <a:lnTo>
                    <a:pt x="1530779" y="6519751"/>
                  </a:lnTo>
                  <a:lnTo>
                    <a:pt x="1492858" y="6492051"/>
                  </a:lnTo>
                  <a:lnTo>
                    <a:pt x="1455306" y="6463881"/>
                  </a:lnTo>
                  <a:lnTo>
                    <a:pt x="1418127" y="6435246"/>
                  </a:lnTo>
                  <a:lnTo>
                    <a:pt x="1381325" y="6406150"/>
                  </a:lnTo>
                  <a:lnTo>
                    <a:pt x="1344904" y="6376597"/>
                  </a:lnTo>
                  <a:lnTo>
                    <a:pt x="1308870" y="6346592"/>
                  </a:lnTo>
                  <a:lnTo>
                    <a:pt x="1273226" y="6316139"/>
                  </a:lnTo>
                  <a:lnTo>
                    <a:pt x="1237976" y="6285243"/>
                  </a:lnTo>
                  <a:lnTo>
                    <a:pt x="1203126" y="6253906"/>
                  </a:lnTo>
                  <a:lnTo>
                    <a:pt x="1168678" y="6222135"/>
                  </a:lnTo>
                  <a:lnTo>
                    <a:pt x="1134638" y="6189933"/>
                  </a:lnTo>
                  <a:lnTo>
                    <a:pt x="1101010" y="6157304"/>
                  </a:lnTo>
                  <a:lnTo>
                    <a:pt x="1067799" y="6124254"/>
                  </a:lnTo>
                  <a:lnTo>
                    <a:pt x="1035007" y="6090785"/>
                  </a:lnTo>
                  <a:lnTo>
                    <a:pt x="1002641" y="6056903"/>
                  </a:lnTo>
                  <a:lnTo>
                    <a:pt x="970703" y="6022612"/>
                  </a:lnTo>
                  <a:lnTo>
                    <a:pt x="939199" y="5987916"/>
                  </a:lnTo>
                  <a:lnTo>
                    <a:pt x="908133" y="5952819"/>
                  </a:lnTo>
                  <a:lnTo>
                    <a:pt x="877509" y="5917326"/>
                  </a:lnTo>
                  <a:lnTo>
                    <a:pt x="847331" y="5881441"/>
                  </a:lnTo>
                  <a:lnTo>
                    <a:pt x="817604" y="5845169"/>
                  </a:lnTo>
                  <a:lnTo>
                    <a:pt x="788332" y="5808513"/>
                  </a:lnTo>
                  <a:lnTo>
                    <a:pt x="759519" y="5771479"/>
                  </a:lnTo>
                  <a:lnTo>
                    <a:pt x="731171" y="5734069"/>
                  </a:lnTo>
                  <a:lnTo>
                    <a:pt x="703290" y="5696290"/>
                  </a:lnTo>
                  <a:lnTo>
                    <a:pt x="675881" y="5658144"/>
                  </a:lnTo>
                  <a:lnTo>
                    <a:pt x="648949" y="5619637"/>
                  </a:lnTo>
                  <a:lnTo>
                    <a:pt x="622498" y="5580772"/>
                  </a:lnTo>
                  <a:lnTo>
                    <a:pt x="596532" y="5541554"/>
                  </a:lnTo>
                  <a:lnTo>
                    <a:pt x="571056" y="5501987"/>
                  </a:lnTo>
                  <a:lnTo>
                    <a:pt x="546073" y="5462077"/>
                  </a:lnTo>
                  <a:lnTo>
                    <a:pt x="521589" y="5421825"/>
                  </a:lnTo>
                  <a:lnTo>
                    <a:pt x="497608" y="5381239"/>
                  </a:lnTo>
                  <a:lnTo>
                    <a:pt x="474133" y="5340320"/>
                  </a:lnTo>
                  <a:lnTo>
                    <a:pt x="451169" y="5299075"/>
                  </a:lnTo>
                  <a:lnTo>
                    <a:pt x="428721" y="5257507"/>
                  </a:lnTo>
                  <a:lnTo>
                    <a:pt x="406793" y="5215620"/>
                  </a:lnTo>
                  <a:lnTo>
                    <a:pt x="385389" y="5173419"/>
                  </a:lnTo>
                  <a:lnTo>
                    <a:pt x="364513" y="5130908"/>
                  </a:lnTo>
                  <a:lnTo>
                    <a:pt x="344170" y="5088092"/>
                  </a:lnTo>
                  <a:lnTo>
                    <a:pt x="324365" y="5044974"/>
                  </a:lnTo>
                  <a:lnTo>
                    <a:pt x="305100" y="5001559"/>
                  </a:lnTo>
                  <a:lnTo>
                    <a:pt x="286382" y="4957852"/>
                  </a:lnTo>
                  <a:lnTo>
                    <a:pt x="268213" y="4913857"/>
                  </a:lnTo>
                  <a:lnTo>
                    <a:pt x="250599" y="4869577"/>
                  </a:lnTo>
                  <a:lnTo>
                    <a:pt x="233543" y="4825018"/>
                  </a:lnTo>
                  <a:lnTo>
                    <a:pt x="217050" y="4780184"/>
                  </a:lnTo>
                  <a:lnTo>
                    <a:pt x="201125" y="4735078"/>
                  </a:lnTo>
                  <a:lnTo>
                    <a:pt x="185771" y="4689706"/>
                  </a:lnTo>
                  <a:lnTo>
                    <a:pt x="170994" y="4644071"/>
                  </a:lnTo>
                  <a:lnTo>
                    <a:pt x="156796" y="4598179"/>
                  </a:lnTo>
                  <a:lnTo>
                    <a:pt x="143183" y="4552033"/>
                  </a:lnTo>
                  <a:lnTo>
                    <a:pt x="130159" y="4505637"/>
                  </a:lnTo>
                  <a:lnTo>
                    <a:pt x="117729" y="4458996"/>
                  </a:lnTo>
                  <a:lnTo>
                    <a:pt x="105895" y="4412114"/>
                  </a:lnTo>
                  <a:lnTo>
                    <a:pt x="94664" y="4364996"/>
                  </a:lnTo>
                  <a:lnTo>
                    <a:pt x="84039" y="4317646"/>
                  </a:lnTo>
                  <a:lnTo>
                    <a:pt x="74024" y="4270068"/>
                  </a:lnTo>
                  <a:lnTo>
                    <a:pt x="64624" y="4222266"/>
                  </a:lnTo>
                  <a:lnTo>
                    <a:pt x="55843" y="4174245"/>
                  </a:lnTo>
                  <a:lnTo>
                    <a:pt x="47686" y="4126010"/>
                  </a:lnTo>
                  <a:lnTo>
                    <a:pt x="40157" y="4077563"/>
                  </a:lnTo>
                  <a:lnTo>
                    <a:pt x="33259" y="4028911"/>
                  </a:lnTo>
                  <a:lnTo>
                    <a:pt x="26998" y="3980056"/>
                  </a:lnTo>
                  <a:lnTo>
                    <a:pt x="21378" y="3931004"/>
                  </a:lnTo>
                  <a:lnTo>
                    <a:pt x="16403" y="3881759"/>
                  </a:lnTo>
                  <a:lnTo>
                    <a:pt x="12077" y="3832325"/>
                  </a:lnTo>
                  <a:lnTo>
                    <a:pt x="8404" y="3782706"/>
                  </a:lnTo>
                  <a:lnTo>
                    <a:pt x="5390" y="3732907"/>
                  </a:lnTo>
                  <a:lnTo>
                    <a:pt x="3038" y="3682931"/>
                  </a:lnTo>
                  <a:lnTo>
                    <a:pt x="1353" y="3632784"/>
                  </a:lnTo>
                  <a:lnTo>
                    <a:pt x="339" y="3582470"/>
                  </a:lnTo>
                  <a:lnTo>
                    <a:pt x="0" y="3531992"/>
                  </a:lnTo>
                  <a:lnTo>
                    <a:pt x="339" y="3481516"/>
                  </a:lnTo>
                  <a:lnTo>
                    <a:pt x="1353" y="3431202"/>
                  </a:lnTo>
                  <a:lnTo>
                    <a:pt x="3038" y="3381056"/>
                  </a:lnTo>
                  <a:lnTo>
                    <a:pt x="5390" y="3331081"/>
                  </a:lnTo>
                  <a:lnTo>
                    <a:pt x="8404" y="3281282"/>
                  </a:lnTo>
                  <a:lnTo>
                    <a:pt x="12077" y="3231664"/>
                  </a:lnTo>
                  <a:lnTo>
                    <a:pt x="16403" y="3182230"/>
                  </a:lnTo>
                  <a:lnTo>
                    <a:pt x="21378" y="3132985"/>
                  </a:lnTo>
                  <a:lnTo>
                    <a:pt x="26998" y="3083934"/>
                  </a:lnTo>
                  <a:lnTo>
                    <a:pt x="33259" y="3035080"/>
                  </a:lnTo>
                  <a:lnTo>
                    <a:pt x="40157" y="2986428"/>
                  </a:lnTo>
                  <a:lnTo>
                    <a:pt x="47686" y="2937982"/>
                  </a:lnTo>
                  <a:lnTo>
                    <a:pt x="55843" y="2889747"/>
                  </a:lnTo>
                  <a:lnTo>
                    <a:pt x="64624" y="2841726"/>
                  </a:lnTo>
                  <a:lnTo>
                    <a:pt x="74024" y="2793925"/>
                  </a:lnTo>
                  <a:lnTo>
                    <a:pt x="84039" y="2746347"/>
                  </a:lnTo>
                  <a:lnTo>
                    <a:pt x="94664" y="2698997"/>
                  </a:lnTo>
                  <a:lnTo>
                    <a:pt x="105895" y="2651879"/>
                  </a:lnTo>
                  <a:lnTo>
                    <a:pt x="117729" y="2604998"/>
                  </a:lnTo>
                  <a:lnTo>
                    <a:pt x="130159" y="2558357"/>
                  </a:lnTo>
                  <a:lnTo>
                    <a:pt x="143183" y="2511962"/>
                  </a:lnTo>
                  <a:lnTo>
                    <a:pt x="156796" y="2465815"/>
                  </a:lnTo>
                  <a:lnTo>
                    <a:pt x="170994" y="2419923"/>
                  </a:lnTo>
                  <a:lnTo>
                    <a:pt x="185771" y="2374289"/>
                  </a:lnTo>
                  <a:lnTo>
                    <a:pt x="201125" y="2328917"/>
                  </a:lnTo>
                  <a:lnTo>
                    <a:pt x="217050" y="2283811"/>
                  </a:lnTo>
                  <a:lnTo>
                    <a:pt x="233543" y="2238977"/>
                  </a:lnTo>
                  <a:lnTo>
                    <a:pt x="250599" y="2194418"/>
                  </a:lnTo>
                  <a:lnTo>
                    <a:pt x="268213" y="2150138"/>
                  </a:lnTo>
                  <a:lnTo>
                    <a:pt x="286382" y="2106143"/>
                  </a:lnTo>
                  <a:lnTo>
                    <a:pt x="305100" y="2062436"/>
                  </a:lnTo>
                  <a:lnTo>
                    <a:pt x="324365" y="2019021"/>
                  </a:lnTo>
                  <a:lnTo>
                    <a:pt x="344170" y="1975903"/>
                  </a:lnTo>
                  <a:lnTo>
                    <a:pt x="364513" y="1933087"/>
                  </a:lnTo>
                  <a:lnTo>
                    <a:pt x="385389" y="1890576"/>
                  </a:lnTo>
                  <a:lnTo>
                    <a:pt x="406793" y="1848375"/>
                  </a:lnTo>
                  <a:lnTo>
                    <a:pt x="428721" y="1806488"/>
                  </a:lnTo>
                  <a:lnTo>
                    <a:pt x="451169" y="1764920"/>
                  </a:lnTo>
                  <a:lnTo>
                    <a:pt x="474133" y="1723674"/>
                  </a:lnTo>
                  <a:lnTo>
                    <a:pt x="497608" y="1682756"/>
                  </a:lnTo>
                  <a:lnTo>
                    <a:pt x="521589" y="1642169"/>
                  </a:lnTo>
                  <a:lnTo>
                    <a:pt x="546073" y="1601918"/>
                  </a:lnTo>
                  <a:lnTo>
                    <a:pt x="571056" y="1562006"/>
                  </a:lnTo>
                  <a:lnTo>
                    <a:pt x="596532" y="1522440"/>
                  </a:lnTo>
                  <a:lnTo>
                    <a:pt x="622498" y="1483222"/>
                  </a:lnTo>
                  <a:lnTo>
                    <a:pt x="648949" y="1444357"/>
                  </a:lnTo>
                  <a:lnTo>
                    <a:pt x="675881" y="1405849"/>
                  </a:lnTo>
                  <a:lnTo>
                    <a:pt x="703290" y="1367704"/>
                  </a:lnTo>
                  <a:lnTo>
                    <a:pt x="731171" y="1329924"/>
                  </a:lnTo>
                  <a:lnTo>
                    <a:pt x="759519" y="1292514"/>
                  </a:lnTo>
                  <a:lnTo>
                    <a:pt x="788332" y="1255479"/>
                  </a:lnTo>
                  <a:lnTo>
                    <a:pt x="817604" y="1218823"/>
                  </a:lnTo>
                  <a:lnTo>
                    <a:pt x="847331" y="1182551"/>
                  </a:lnTo>
                  <a:lnTo>
                    <a:pt x="877509" y="1146666"/>
                  </a:lnTo>
                  <a:lnTo>
                    <a:pt x="908133" y="1111173"/>
                  </a:lnTo>
                  <a:lnTo>
                    <a:pt x="939199" y="1076076"/>
                  </a:lnTo>
                  <a:lnTo>
                    <a:pt x="970703" y="1041379"/>
                  </a:lnTo>
                  <a:lnTo>
                    <a:pt x="1002641" y="1007088"/>
                  </a:lnTo>
                  <a:lnTo>
                    <a:pt x="1035007" y="973206"/>
                  </a:lnTo>
                  <a:lnTo>
                    <a:pt x="1067799" y="939737"/>
                  </a:lnTo>
                  <a:lnTo>
                    <a:pt x="1101010" y="906686"/>
                  </a:lnTo>
                  <a:lnTo>
                    <a:pt x="1134638" y="874057"/>
                  </a:lnTo>
                  <a:lnTo>
                    <a:pt x="1168678" y="841855"/>
                  </a:lnTo>
                  <a:lnTo>
                    <a:pt x="1203126" y="810084"/>
                  </a:lnTo>
                  <a:lnTo>
                    <a:pt x="1237976" y="778747"/>
                  </a:lnTo>
                  <a:lnTo>
                    <a:pt x="1273226" y="747850"/>
                  </a:lnTo>
                  <a:lnTo>
                    <a:pt x="1308870" y="717397"/>
                  </a:lnTo>
                  <a:lnTo>
                    <a:pt x="1344904" y="687392"/>
                  </a:lnTo>
                  <a:lnTo>
                    <a:pt x="1381325" y="657839"/>
                  </a:lnTo>
                  <a:lnTo>
                    <a:pt x="1418127" y="628743"/>
                  </a:lnTo>
                  <a:lnTo>
                    <a:pt x="1455306" y="600108"/>
                  </a:lnTo>
                  <a:lnTo>
                    <a:pt x="1492858" y="571938"/>
                  </a:lnTo>
                  <a:lnTo>
                    <a:pt x="1530779" y="544238"/>
                  </a:lnTo>
                  <a:lnTo>
                    <a:pt x="1569064" y="517012"/>
                  </a:lnTo>
                  <a:lnTo>
                    <a:pt x="1607710" y="490264"/>
                  </a:lnTo>
                  <a:lnTo>
                    <a:pt x="1646711" y="463999"/>
                  </a:lnTo>
                  <a:lnTo>
                    <a:pt x="1686063" y="438220"/>
                  </a:lnTo>
                  <a:lnTo>
                    <a:pt x="1725763" y="412933"/>
                  </a:lnTo>
                  <a:lnTo>
                    <a:pt x="1765805" y="388142"/>
                  </a:lnTo>
                  <a:lnTo>
                    <a:pt x="1806186" y="363850"/>
                  </a:lnTo>
                  <a:lnTo>
                    <a:pt x="1846900" y="340063"/>
                  </a:lnTo>
                  <a:lnTo>
                    <a:pt x="1887945" y="316784"/>
                  </a:lnTo>
                  <a:lnTo>
                    <a:pt x="1929315" y="294018"/>
                  </a:lnTo>
                  <a:lnTo>
                    <a:pt x="1971007" y="271769"/>
                  </a:lnTo>
                  <a:lnTo>
                    <a:pt x="2013015" y="250041"/>
                  </a:lnTo>
                  <a:lnTo>
                    <a:pt x="2055335" y="228840"/>
                  </a:lnTo>
                  <a:lnTo>
                    <a:pt x="2097964" y="208168"/>
                  </a:lnTo>
                  <a:lnTo>
                    <a:pt x="2140897" y="188031"/>
                  </a:lnTo>
                  <a:lnTo>
                    <a:pt x="2184129" y="168433"/>
                  </a:lnTo>
                  <a:lnTo>
                    <a:pt x="2227657" y="149378"/>
                  </a:lnTo>
                  <a:lnTo>
                    <a:pt x="2271476" y="130870"/>
                  </a:lnTo>
                  <a:lnTo>
                    <a:pt x="2315581" y="112914"/>
                  </a:lnTo>
                  <a:lnTo>
                    <a:pt x="2359968" y="95514"/>
                  </a:lnTo>
                  <a:lnTo>
                    <a:pt x="2404634" y="78674"/>
                  </a:lnTo>
                  <a:lnTo>
                    <a:pt x="2449573" y="62399"/>
                  </a:lnTo>
                  <a:lnTo>
                    <a:pt x="2494781" y="46693"/>
                  </a:lnTo>
                  <a:lnTo>
                    <a:pt x="2540255" y="31560"/>
                  </a:lnTo>
                  <a:lnTo>
                    <a:pt x="2585989" y="17004"/>
                  </a:lnTo>
                  <a:lnTo>
                    <a:pt x="2645889" y="0"/>
                  </a:lnTo>
                  <a:lnTo>
                    <a:pt x="2645889" y="2001720"/>
                  </a:lnTo>
                  <a:lnTo>
                    <a:pt x="2505514" y="2106670"/>
                  </a:lnTo>
                  <a:lnTo>
                    <a:pt x="2468609" y="2137946"/>
                  </a:lnTo>
                  <a:lnTo>
                    <a:pt x="2432543" y="2170161"/>
                  </a:lnTo>
                  <a:lnTo>
                    <a:pt x="2397335" y="2203297"/>
                  </a:lnTo>
                  <a:lnTo>
                    <a:pt x="2363003" y="2237334"/>
                  </a:lnTo>
                  <a:lnTo>
                    <a:pt x="2329566" y="2272254"/>
                  </a:lnTo>
                  <a:lnTo>
                    <a:pt x="2297044" y="2308038"/>
                  </a:lnTo>
                  <a:lnTo>
                    <a:pt x="2265454" y="2344668"/>
                  </a:lnTo>
                  <a:lnTo>
                    <a:pt x="2234816" y="2382123"/>
                  </a:lnTo>
                  <a:lnTo>
                    <a:pt x="2205150" y="2420386"/>
                  </a:lnTo>
                  <a:lnTo>
                    <a:pt x="2176472" y="2459438"/>
                  </a:lnTo>
                  <a:lnTo>
                    <a:pt x="2148803" y="2499259"/>
                  </a:lnTo>
                  <a:lnTo>
                    <a:pt x="2122161" y="2539832"/>
                  </a:lnTo>
                  <a:lnTo>
                    <a:pt x="2096566" y="2581137"/>
                  </a:lnTo>
                  <a:lnTo>
                    <a:pt x="2072035" y="2623155"/>
                  </a:lnTo>
                  <a:lnTo>
                    <a:pt x="2048588" y="2665867"/>
                  </a:lnTo>
                  <a:lnTo>
                    <a:pt x="2026243" y="2709255"/>
                  </a:lnTo>
                  <a:lnTo>
                    <a:pt x="2005020" y="2753301"/>
                  </a:lnTo>
                  <a:lnTo>
                    <a:pt x="1984938" y="2797984"/>
                  </a:lnTo>
                  <a:lnTo>
                    <a:pt x="1966014" y="2843286"/>
                  </a:lnTo>
                  <a:lnTo>
                    <a:pt x="1948268" y="2889189"/>
                  </a:lnTo>
                  <a:lnTo>
                    <a:pt x="1931719" y="2935673"/>
                  </a:lnTo>
                  <a:lnTo>
                    <a:pt x="1916386" y="2982720"/>
                  </a:lnTo>
                  <a:lnTo>
                    <a:pt x="1902287" y="3030311"/>
                  </a:lnTo>
                  <a:lnTo>
                    <a:pt x="1889442" y="3078427"/>
                  </a:lnTo>
                  <a:lnTo>
                    <a:pt x="1877868" y="3127050"/>
                  </a:lnTo>
                  <a:lnTo>
                    <a:pt x="1867586" y="3176159"/>
                  </a:lnTo>
                  <a:lnTo>
                    <a:pt x="1858614" y="3225737"/>
                  </a:lnTo>
                  <a:lnTo>
                    <a:pt x="1850970" y="3275765"/>
                  </a:lnTo>
                  <a:lnTo>
                    <a:pt x="1844674" y="3326224"/>
                  </a:lnTo>
                  <a:lnTo>
                    <a:pt x="1839744" y="3377095"/>
                  </a:lnTo>
                  <a:lnTo>
                    <a:pt x="1836199" y="3428359"/>
                  </a:lnTo>
                  <a:lnTo>
                    <a:pt x="1834059" y="3479998"/>
                  </a:lnTo>
                  <a:lnTo>
                    <a:pt x="1833341" y="3531992"/>
                  </a:lnTo>
                  <a:lnTo>
                    <a:pt x="1834059" y="3583987"/>
                  </a:lnTo>
                  <a:lnTo>
                    <a:pt x="1836199" y="3635625"/>
                  </a:lnTo>
                  <a:lnTo>
                    <a:pt x="1839744" y="3686890"/>
                  </a:lnTo>
                  <a:lnTo>
                    <a:pt x="1844674" y="3737761"/>
                  </a:lnTo>
                  <a:lnTo>
                    <a:pt x="1850970" y="3788219"/>
                  </a:lnTo>
                  <a:lnTo>
                    <a:pt x="1858614" y="3838247"/>
                  </a:lnTo>
                  <a:lnTo>
                    <a:pt x="1867586" y="3887826"/>
                  </a:lnTo>
                  <a:lnTo>
                    <a:pt x="1877868" y="3936935"/>
                  </a:lnTo>
                  <a:lnTo>
                    <a:pt x="1889442" y="3985557"/>
                  </a:lnTo>
                  <a:lnTo>
                    <a:pt x="1902287" y="4033673"/>
                  </a:lnTo>
                  <a:lnTo>
                    <a:pt x="1916386" y="4081264"/>
                  </a:lnTo>
                  <a:lnTo>
                    <a:pt x="1931719" y="4128311"/>
                  </a:lnTo>
                  <a:lnTo>
                    <a:pt x="1948268" y="4174796"/>
                  </a:lnTo>
                  <a:lnTo>
                    <a:pt x="1966014" y="4220699"/>
                  </a:lnTo>
                  <a:lnTo>
                    <a:pt x="1984938" y="4266001"/>
                  </a:lnTo>
                  <a:lnTo>
                    <a:pt x="2005020" y="4310684"/>
                  </a:lnTo>
                  <a:lnTo>
                    <a:pt x="2026243" y="4354729"/>
                  </a:lnTo>
                  <a:lnTo>
                    <a:pt x="2048588" y="4398118"/>
                  </a:lnTo>
                  <a:lnTo>
                    <a:pt x="2072035" y="4440830"/>
                  </a:lnTo>
                  <a:lnTo>
                    <a:pt x="2096566" y="4482848"/>
                  </a:lnTo>
                  <a:lnTo>
                    <a:pt x="2122161" y="4524153"/>
                  </a:lnTo>
                  <a:lnTo>
                    <a:pt x="2148803" y="4564725"/>
                  </a:lnTo>
                  <a:lnTo>
                    <a:pt x="2176472" y="4604547"/>
                  </a:lnTo>
                  <a:lnTo>
                    <a:pt x="2205150" y="4643599"/>
                  </a:lnTo>
                  <a:lnTo>
                    <a:pt x="2234816" y="4681862"/>
                  </a:lnTo>
                  <a:lnTo>
                    <a:pt x="2265454" y="4719317"/>
                  </a:lnTo>
                  <a:lnTo>
                    <a:pt x="2297044" y="4755946"/>
                  </a:lnTo>
                  <a:lnTo>
                    <a:pt x="2329566" y="4791731"/>
                  </a:lnTo>
                  <a:lnTo>
                    <a:pt x="2363003" y="4826651"/>
                  </a:lnTo>
                  <a:lnTo>
                    <a:pt x="2397335" y="4860688"/>
                  </a:lnTo>
                  <a:lnTo>
                    <a:pt x="2432543" y="4893823"/>
                  </a:lnTo>
                  <a:lnTo>
                    <a:pt x="2468609" y="4926039"/>
                  </a:lnTo>
                  <a:lnTo>
                    <a:pt x="2505514" y="4957315"/>
                  </a:lnTo>
                  <a:lnTo>
                    <a:pt x="2645889" y="5062264"/>
                  </a:lnTo>
                  <a:lnTo>
                    <a:pt x="2645889" y="7063985"/>
                  </a:lnTo>
                  <a:close/>
                </a:path>
              </a:pathLst>
            </a:custGeom>
            <a:solidFill>
              <a:srgbClr val="4BC675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9891" y="3191093"/>
              <a:ext cx="3869092" cy="3869092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141" y="3186343"/>
              <a:ext cx="3879215" cy="3879215"/>
            </a:xfrm>
            <a:custGeom>
              <a:avLst/>
              <a:gdLst/>
              <a:ahLst/>
              <a:cxnLst/>
              <a:rect l="l" t="t" r="r" b="b"/>
              <a:pathLst>
                <a:path w="3879215" h="3879215">
                  <a:moveTo>
                    <a:pt x="0" y="1939296"/>
                  </a:moveTo>
                  <a:lnTo>
                    <a:pt x="595" y="1890754"/>
                  </a:lnTo>
                  <a:lnTo>
                    <a:pt x="2373" y="1842505"/>
                  </a:lnTo>
                  <a:lnTo>
                    <a:pt x="5319" y="1794563"/>
                  </a:lnTo>
                  <a:lnTo>
                    <a:pt x="9419" y="1746942"/>
                  </a:lnTo>
                  <a:lnTo>
                    <a:pt x="14659" y="1699657"/>
                  </a:lnTo>
                  <a:lnTo>
                    <a:pt x="21026" y="1652720"/>
                  </a:lnTo>
                  <a:lnTo>
                    <a:pt x="28506" y="1606145"/>
                  </a:lnTo>
                  <a:lnTo>
                    <a:pt x="37084" y="1559948"/>
                  </a:lnTo>
                  <a:lnTo>
                    <a:pt x="46747" y="1514140"/>
                  </a:lnTo>
                  <a:lnTo>
                    <a:pt x="57482" y="1468737"/>
                  </a:lnTo>
                  <a:lnTo>
                    <a:pt x="69273" y="1423752"/>
                  </a:lnTo>
                  <a:lnTo>
                    <a:pt x="82107" y="1379200"/>
                  </a:lnTo>
                  <a:lnTo>
                    <a:pt x="95971" y="1335093"/>
                  </a:lnTo>
                  <a:lnTo>
                    <a:pt x="110850" y="1291446"/>
                  </a:lnTo>
                  <a:lnTo>
                    <a:pt x="126730" y="1248273"/>
                  </a:lnTo>
                  <a:lnTo>
                    <a:pt x="143598" y="1205588"/>
                  </a:lnTo>
                  <a:lnTo>
                    <a:pt x="161440" y="1163404"/>
                  </a:lnTo>
                  <a:lnTo>
                    <a:pt x="180242" y="1121735"/>
                  </a:lnTo>
                  <a:lnTo>
                    <a:pt x="199990" y="1080596"/>
                  </a:lnTo>
                  <a:lnTo>
                    <a:pt x="220669" y="1040000"/>
                  </a:lnTo>
                  <a:lnTo>
                    <a:pt x="242267" y="999962"/>
                  </a:lnTo>
                  <a:lnTo>
                    <a:pt x="264769" y="960494"/>
                  </a:lnTo>
                  <a:lnTo>
                    <a:pt x="288162" y="921611"/>
                  </a:lnTo>
                  <a:lnTo>
                    <a:pt x="312431" y="883327"/>
                  </a:lnTo>
                  <a:lnTo>
                    <a:pt x="337563" y="845655"/>
                  </a:lnTo>
                  <a:lnTo>
                    <a:pt x="363543" y="808610"/>
                  </a:lnTo>
                  <a:lnTo>
                    <a:pt x="390359" y="772206"/>
                  </a:lnTo>
                  <a:lnTo>
                    <a:pt x="417995" y="736455"/>
                  </a:lnTo>
                  <a:lnTo>
                    <a:pt x="446438" y="701373"/>
                  </a:lnTo>
                  <a:lnTo>
                    <a:pt x="475675" y="666973"/>
                  </a:lnTo>
                  <a:lnTo>
                    <a:pt x="505691" y="633269"/>
                  </a:lnTo>
                  <a:lnTo>
                    <a:pt x="536472" y="600275"/>
                  </a:lnTo>
                  <a:lnTo>
                    <a:pt x="568005" y="568005"/>
                  </a:lnTo>
                  <a:lnTo>
                    <a:pt x="600275" y="536472"/>
                  </a:lnTo>
                  <a:lnTo>
                    <a:pt x="633269" y="505691"/>
                  </a:lnTo>
                  <a:lnTo>
                    <a:pt x="666973" y="475675"/>
                  </a:lnTo>
                  <a:lnTo>
                    <a:pt x="701373" y="446438"/>
                  </a:lnTo>
                  <a:lnTo>
                    <a:pt x="736455" y="417995"/>
                  </a:lnTo>
                  <a:lnTo>
                    <a:pt x="772206" y="390359"/>
                  </a:lnTo>
                  <a:lnTo>
                    <a:pt x="808610" y="363543"/>
                  </a:lnTo>
                  <a:lnTo>
                    <a:pt x="845655" y="337563"/>
                  </a:lnTo>
                  <a:lnTo>
                    <a:pt x="883327" y="312431"/>
                  </a:lnTo>
                  <a:lnTo>
                    <a:pt x="921611" y="288162"/>
                  </a:lnTo>
                  <a:lnTo>
                    <a:pt x="960494" y="264769"/>
                  </a:lnTo>
                  <a:lnTo>
                    <a:pt x="999962" y="242267"/>
                  </a:lnTo>
                  <a:lnTo>
                    <a:pt x="1040000" y="220669"/>
                  </a:lnTo>
                  <a:lnTo>
                    <a:pt x="1080596" y="199990"/>
                  </a:lnTo>
                  <a:lnTo>
                    <a:pt x="1121735" y="180242"/>
                  </a:lnTo>
                  <a:lnTo>
                    <a:pt x="1163404" y="161440"/>
                  </a:lnTo>
                  <a:lnTo>
                    <a:pt x="1205588" y="143598"/>
                  </a:lnTo>
                  <a:lnTo>
                    <a:pt x="1248273" y="126730"/>
                  </a:lnTo>
                  <a:lnTo>
                    <a:pt x="1291446" y="110850"/>
                  </a:lnTo>
                  <a:lnTo>
                    <a:pt x="1335093" y="95971"/>
                  </a:lnTo>
                  <a:lnTo>
                    <a:pt x="1379200" y="82107"/>
                  </a:lnTo>
                  <a:lnTo>
                    <a:pt x="1423752" y="69273"/>
                  </a:lnTo>
                  <a:lnTo>
                    <a:pt x="1468737" y="57482"/>
                  </a:lnTo>
                  <a:lnTo>
                    <a:pt x="1514140" y="46747"/>
                  </a:lnTo>
                  <a:lnTo>
                    <a:pt x="1559948" y="37084"/>
                  </a:lnTo>
                  <a:lnTo>
                    <a:pt x="1606145" y="28506"/>
                  </a:lnTo>
                  <a:lnTo>
                    <a:pt x="1652720" y="21026"/>
                  </a:lnTo>
                  <a:lnTo>
                    <a:pt x="1699657" y="14659"/>
                  </a:lnTo>
                  <a:lnTo>
                    <a:pt x="1746942" y="9419"/>
                  </a:lnTo>
                  <a:lnTo>
                    <a:pt x="1794563" y="5319"/>
                  </a:lnTo>
                  <a:lnTo>
                    <a:pt x="1842505" y="2373"/>
                  </a:lnTo>
                  <a:lnTo>
                    <a:pt x="1890754" y="595"/>
                  </a:lnTo>
                  <a:lnTo>
                    <a:pt x="1939296" y="0"/>
                  </a:lnTo>
                  <a:lnTo>
                    <a:pt x="1989000" y="636"/>
                  </a:lnTo>
                  <a:lnTo>
                    <a:pt x="2038550" y="2539"/>
                  </a:lnTo>
                  <a:lnTo>
                    <a:pt x="2087926" y="5699"/>
                  </a:lnTo>
                  <a:lnTo>
                    <a:pt x="2137104" y="10107"/>
                  </a:lnTo>
                  <a:lnTo>
                    <a:pt x="2186064" y="15755"/>
                  </a:lnTo>
                  <a:lnTo>
                    <a:pt x="2234783" y="22634"/>
                  </a:lnTo>
                  <a:lnTo>
                    <a:pt x="2283239" y="30733"/>
                  </a:lnTo>
                  <a:lnTo>
                    <a:pt x="2331411" y="40045"/>
                  </a:lnTo>
                  <a:lnTo>
                    <a:pt x="2379277" y="50560"/>
                  </a:lnTo>
                  <a:lnTo>
                    <a:pt x="2426814" y="62270"/>
                  </a:lnTo>
                  <a:lnTo>
                    <a:pt x="2474002" y="75164"/>
                  </a:lnTo>
                  <a:lnTo>
                    <a:pt x="2520818" y="89234"/>
                  </a:lnTo>
                  <a:lnTo>
                    <a:pt x="2567239" y="104472"/>
                  </a:lnTo>
                  <a:lnTo>
                    <a:pt x="2613246" y="120867"/>
                  </a:lnTo>
                  <a:lnTo>
                    <a:pt x="2658815" y="138411"/>
                  </a:lnTo>
                  <a:lnTo>
                    <a:pt x="2703925" y="157096"/>
                  </a:lnTo>
                  <a:lnTo>
                    <a:pt x="2748553" y="176911"/>
                  </a:lnTo>
                  <a:lnTo>
                    <a:pt x="2792679" y="197848"/>
                  </a:lnTo>
                  <a:lnTo>
                    <a:pt x="2836279" y="219898"/>
                  </a:lnTo>
                  <a:lnTo>
                    <a:pt x="2879333" y="243051"/>
                  </a:lnTo>
                  <a:lnTo>
                    <a:pt x="2921819" y="267299"/>
                  </a:lnTo>
                  <a:lnTo>
                    <a:pt x="2963714" y="292633"/>
                  </a:lnTo>
                  <a:lnTo>
                    <a:pt x="3004996" y="319043"/>
                  </a:lnTo>
                  <a:lnTo>
                    <a:pt x="3045645" y="346521"/>
                  </a:lnTo>
                  <a:lnTo>
                    <a:pt x="3085637" y="375057"/>
                  </a:lnTo>
                  <a:lnTo>
                    <a:pt x="3124952" y="404643"/>
                  </a:lnTo>
                  <a:lnTo>
                    <a:pt x="3163567" y="435270"/>
                  </a:lnTo>
                  <a:lnTo>
                    <a:pt x="3201461" y="466927"/>
                  </a:lnTo>
                  <a:lnTo>
                    <a:pt x="3238611" y="499607"/>
                  </a:lnTo>
                  <a:lnTo>
                    <a:pt x="3274995" y="533301"/>
                  </a:lnTo>
                  <a:lnTo>
                    <a:pt x="3310593" y="567998"/>
                  </a:lnTo>
                  <a:lnTo>
                    <a:pt x="3345290" y="603596"/>
                  </a:lnTo>
                  <a:lnTo>
                    <a:pt x="3378984" y="639980"/>
                  </a:lnTo>
                  <a:lnTo>
                    <a:pt x="3411664" y="677130"/>
                  </a:lnTo>
                  <a:lnTo>
                    <a:pt x="3443321" y="715023"/>
                  </a:lnTo>
                  <a:lnTo>
                    <a:pt x="3473948" y="753637"/>
                  </a:lnTo>
                  <a:lnTo>
                    <a:pt x="3503534" y="792951"/>
                  </a:lnTo>
                  <a:lnTo>
                    <a:pt x="3532070" y="832943"/>
                  </a:lnTo>
                  <a:lnTo>
                    <a:pt x="3559548" y="873591"/>
                  </a:lnTo>
                  <a:lnTo>
                    <a:pt x="3585958" y="914873"/>
                  </a:lnTo>
                  <a:lnTo>
                    <a:pt x="3611292" y="956767"/>
                  </a:lnTo>
                  <a:lnTo>
                    <a:pt x="3635540" y="999252"/>
                  </a:lnTo>
                  <a:lnTo>
                    <a:pt x="3658694" y="1042305"/>
                  </a:lnTo>
                  <a:lnTo>
                    <a:pt x="3680743" y="1085905"/>
                  </a:lnTo>
                  <a:lnTo>
                    <a:pt x="3701680" y="1130030"/>
                  </a:lnTo>
                  <a:lnTo>
                    <a:pt x="3721495" y="1174658"/>
                  </a:lnTo>
                  <a:lnTo>
                    <a:pt x="3740180" y="1219767"/>
                  </a:lnTo>
                  <a:lnTo>
                    <a:pt x="3757724" y="1265335"/>
                  </a:lnTo>
                  <a:lnTo>
                    <a:pt x="3774119" y="1311341"/>
                  </a:lnTo>
                  <a:lnTo>
                    <a:pt x="3789357" y="1357763"/>
                  </a:lnTo>
                  <a:lnTo>
                    <a:pt x="3803427" y="1404578"/>
                  </a:lnTo>
                  <a:lnTo>
                    <a:pt x="3816322" y="1451766"/>
                  </a:lnTo>
                  <a:lnTo>
                    <a:pt x="3828031" y="1499303"/>
                  </a:lnTo>
                  <a:lnTo>
                    <a:pt x="3838546" y="1547169"/>
                  </a:lnTo>
                  <a:lnTo>
                    <a:pt x="3847858" y="1595342"/>
                  </a:lnTo>
                  <a:lnTo>
                    <a:pt x="3855957" y="1643799"/>
                  </a:lnTo>
                  <a:lnTo>
                    <a:pt x="3862836" y="1692519"/>
                  </a:lnTo>
                  <a:lnTo>
                    <a:pt x="3868484" y="1741480"/>
                  </a:lnTo>
                  <a:lnTo>
                    <a:pt x="3872892" y="1790660"/>
                  </a:lnTo>
                  <a:lnTo>
                    <a:pt x="3876053" y="1840037"/>
                  </a:lnTo>
                  <a:lnTo>
                    <a:pt x="3877955" y="1889589"/>
                  </a:lnTo>
                  <a:lnTo>
                    <a:pt x="3878592" y="1939296"/>
                  </a:lnTo>
                  <a:lnTo>
                    <a:pt x="3877996" y="1987838"/>
                  </a:lnTo>
                  <a:lnTo>
                    <a:pt x="3876218" y="2036086"/>
                  </a:lnTo>
                  <a:lnTo>
                    <a:pt x="3873272" y="2084028"/>
                  </a:lnTo>
                  <a:lnTo>
                    <a:pt x="3869172" y="2131649"/>
                  </a:lnTo>
                  <a:lnTo>
                    <a:pt x="3863932" y="2178935"/>
                  </a:lnTo>
                  <a:lnTo>
                    <a:pt x="3857565" y="2225872"/>
                  </a:lnTo>
                  <a:lnTo>
                    <a:pt x="3850085" y="2272447"/>
                  </a:lnTo>
                  <a:lnTo>
                    <a:pt x="3841507" y="2318645"/>
                  </a:lnTo>
                  <a:lnTo>
                    <a:pt x="3831844" y="2364452"/>
                  </a:lnTo>
                  <a:lnTo>
                    <a:pt x="3821110" y="2409856"/>
                  </a:lnTo>
                  <a:lnTo>
                    <a:pt x="3809318" y="2454841"/>
                  </a:lnTo>
                  <a:lnTo>
                    <a:pt x="3796484" y="2499394"/>
                  </a:lnTo>
                  <a:lnTo>
                    <a:pt x="3782621" y="2543501"/>
                  </a:lnTo>
                  <a:lnTo>
                    <a:pt x="3767741" y="2587148"/>
                  </a:lnTo>
                  <a:lnTo>
                    <a:pt x="3751861" y="2630321"/>
                  </a:lnTo>
                  <a:lnTo>
                    <a:pt x="3734993" y="2673007"/>
                  </a:lnTo>
                  <a:lnTo>
                    <a:pt x="3717151" y="2715191"/>
                  </a:lnTo>
                  <a:lnTo>
                    <a:pt x="3698349" y="2756860"/>
                  </a:lnTo>
                  <a:lnTo>
                    <a:pt x="3678602" y="2798000"/>
                  </a:lnTo>
                  <a:lnTo>
                    <a:pt x="3657922" y="2838596"/>
                  </a:lnTo>
                  <a:lnTo>
                    <a:pt x="3636324" y="2878635"/>
                  </a:lnTo>
                  <a:lnTo>
                    <a:pt x="3613822" y="2918104"/>
                  </a:lnTo>
                  <a:lnTo>
                    <a:pt x="3590429" y="2956987"/>
                  </a:lnTo>
                  <a:lnTo>
                    <a:pt x="3566160" y="2995272"/>
                  </a:lnTo>
                  <a:lnTo>
                    <a:pt x="3541028" y="3032944"/>
                  </a:lnTo>
                  <a:lnTo>
                    <a:pt x="3515048" y="3069990"/>
                  </a:lnTo>
                  <a:lnTo>
                    <a:pt x="3488233" y="3106395"/>
                  </a:lnTo>
                  <a:lnTo>
                    <a:pt x="3460596" y="3142146"/>
                  </a:lnTo>
                  <a:lnTo>
                    <a:pt x="3432153" y="3177228"/>
                  </a:lnTo>
                  <a:lnTo>
                    <a:pt x="3402916" y="3211629"/>
                  </a:lnTo>
                  <a:lnTo>
                    <a:pt x="3372901" y="3245333"/>
                  </a:lnTo>
                  <a:lnTo>
                    <a:pt x="3342119" y="3278328"/>
                  </a:lnTo>
                  <a:lnTo>
                    <a:pt x="3310587" y="3310599"/>
                  </a:lnTo>
                  <a:lnTo>
                    <a:pt x="3278316" y="3342132"/>
                  </a:lnTo>
                  <a:lnTo>
                    <a:pt x="3245322" y="3372914"/>
                  </a:lnTo>
                  <a:lnTo>
                    <a:pt x="3211618" y="3402931"/>
                  </a:lnTo>
                  <a:lnTo>
                    <a:pt x="3177218" y="3432168"/>
                  </a:lnTo>
                  <a:lnTo>
                    <a:pt x="3142136" y="3460612"/>
                  </a:lnTo>
                  <a:lnTo>
                    <a:pt x="3106386" y="3488249"/>
                  </a:lnTo>
                  <a:lnTo>
                    <a:pt x="3069981" y="3515064"/>
                  </a:lnTo>
                  <a:lnTo>
                    <a:pt x="3032936" y="3541045"/>
                  </a:lnTo>
                  <a:lnTo>
                    <a:pt x="2995264" y="3566178"/>
                  </a:lnTo>
                  <a:lnTo>
                    <a:pt x="2956980" y="3590447"/>
                  </a:lnTo>
                  <a:lnTo>
                    <a:pt x="2918097" y="3613840"/>
                  </a:lnTo>
                  <a:lnTo>
                    <a:pt x="2878630" y="3636343"/>
                  </a:lnTo>
                  <a:lnTo>
                    <a:pt x="2838591" y="3657941"/>
                  </a:lnTo>
                  <a:lnTo>
                    <a:pt x="2797995" y="3678622"/>
                  </a:lnTo>
                  <a:lnTo>
                    <a:pt x="2756856" y="3698370"/>
                  </a:lnTo>
                  <a:lnTo>
                    <a:pt x="2715187" y="3717172"/>
                  </a:lnTo>
                  <a:lnTo>
                    <a:pt x="2673003" y="3735014"/>
                  </a:lnTo>
                  <a:lnTo>
                    <a:pt x="2630318" y="3751883"/>
                  </a:lnTo>
                  <a:lnTo>
                    <a:pt x="2587145" y="3767764"/>
                  </a:lnTo>
                  <a:lnTo>
                    <a:pt x="2543498" y="3782643"/>
                  </a:lnTo>
                  <a:lnTo>
                    <a:pt x="2499391" y="3796507"/>
                  </a:lnTo>
                  <a:lnTo>
                    <a:pt x="2454839" y="3809342"/>
                  </a:lnTo>
                  <a:lnTo>
                    <a:pt x="2409854" y="3821133"/>
                  </a:lnTo>
                  <a:lnTo>
                    <a:pt x="2364451" y="3831867"/>
                  </a:lnTo>
                  <a:lnTo>
                    <a:pt x="2318644" y="3841531"/>
                  </a:lnTo>
                  <a:lnTo>
                    <a:pt x="2272446" y="3850109"/>
                  </a:lnTo>
                  <a:lnTo>
                    <a:pt x="2225871" y="3857589"/>
                  </a:lnTo>
                  <a:lnTo>
                    <a:pt x="2178934" y="3863956"/>
                  </a:lnTo>
                  <a:lnTo>
                    <a:pt x="2131649" y="3869197"/>
                  </a:lnTo>
                  <a:lnTo>
                    <a:pt x="2084028" y="3873297"/>
                  </a:lnTo>
                  <a:lnTo>
                    <a:pt x="2036086" y="3876243"/>
                  </a:lnTo>
                  <a:lnTo>
                    <a:pt x="1987838" y="3878021"/>
                  </a:lnTo>
                  <a:lnTo>
                    <a:pt x="1939296" y="3878617"/>
                  </a:lnTo>
                  <a:lnTo>
                    <a:pt x="1890754" y="3878021"/>
                  </a:lnTo>
                  <a:lnTo>
                    <a:pt x="1842505" y="3876243"/>
                  </a:lnTo>
                  <a:lnTo>
                    <a:pt x="1794563" y="3873297"/>
                  </a:lnTo>
                  <a:lnTo>
                    <a:pt x="1746942" y="3869197"/>
                  </a:lnTo>
                  <a:lnTo>
                    <a:pt x="1699657" y="3863956"/>
                  </a:lnTo>
                  <a:lnTo>
                    <a:pt x="1652720" y="3857589"/>
                  </a:lnTo>
                  <a:lnTo>
                    <a:pt x="1606145" y="3850109"/>
                  </a:lnTo>
                  <a:lnTo>
                    <a:pt x="1559948" y="3841531"/>
                  </a:lnTo>
                  <a:lnTo>
                    <a:pt x="1514140" y="3831867"/>
                  </a:lnTo>
                  <a:lnTo>
                    <a:pt x="1468737" y="3821133"/>
                  </a:lnTo>
                  <a:lnTo>
                    <a:pt x="1423752" y="3809342"/>
                  </a:lnTo>
                  <a:lnTo>
                    <a:pt x="1379200" y="3796507"/>
                  </a:lnTo>
                  <a:lnTo>
                    <a:pt x="1335093" y="3782643"/>
                  </a:lnTo>
                  <a:lnTo>
                    <a:pt x="1291446" y="3767764"/>
                  </a:lnTo>
                  <a:lnTo>
                    <a:pt x="1248273" y="3751883"/>
                  </a:lnTo>
                  <a:lnTo>
                    <a:pt x="1205588" y="3735014"/>
                  </a:lnTo>
                  <a:lnTo>
                    <a:pt x="1163404" y="3717172"/>
                  </a:lnTo>
                  <a:lnTo>
                    <a:pt x="1121735" y="3698370"/>
                  </a:lnTo>
                  <a:lnTo>
                    <a:pt x="1080596" y="3678622"/>
                  </a:lnTo>
                  <a:lnTo>
                    <a:pt x="1040000" y="3657941"/>
                  </a:lnTo>
                  <a:lnTo>
                    <a:pt x="999962" y="3636343"/>
                  </a:lnTo>
                  <a:lnTo>
                    <a:pt x="960494" y="3613840"/>
                  </a:lnTo>
                  <a:lnTo>
                    <a:pt x="921611" y="3590447"/>
                  </a:lnTo>
                  <a:lnTo>
                    <a:pt x="883327" y="3566178"/>
                  </a:lnTo>
                  <a:lnTo>
                    <a:pt x="845655" y="3541045"/>
                  </a:lnTo>
                  <a:lnTo>
                    <a:pt x="808610" y="3515064"/>
                  </a:lnTo>
                  <a:lnTo>
                    <a:pt x="772206" y="3488249"/>
                  </a:lnTo>
                  <a:lnTo>
                    <a:pt x="736455" y="3460612"/>
                  </a:lnTo>
                  <a:lnTo>
                    <a:pt x="701373" y="3432168"/>
                  </a:lnTo>
                  <a:lnTo>
                    <a:pt x="666973" y="3402931"/>
                  </a:lnTo>
                  <a:lnTo>
                    <a:pt x="633269" y="3372914"/>
                  </a:lnTo>
                  <a:lnTo>
                    <a:pt x="600275" y="3342132"/>
                  </a:lnTo>
                  <a:lnTo>
                    <a:pt x="568005" y="3310599"/>
                  </a:lnTo>
                  <a:lnTo>
                    <a:pt x="536472" y="3278328"/>
                  </a:lnTo>
                  <a:lnTo>
                    <a:pt x="505691" y="3245333"/>
                  </a:lnTo>
                  <a:lnTo>
                    <a:pt x="475675" y="3211629"/>
                  </a:lnTo>
                  <a:lnTo>
                    <a:pt x="446438" y="3177228"/>
                  </a:lnTo>
                  <a:lnTo>
                    <a:pt x="417995" y="3142146"/>
                  </a:lnTo>
                  <a:lnTo>
                    <a:pt x="390359" y="3106395"/>
                  </a:lnTo>
                  <a:lnTo>
                    <a:pt x="363543" y="3069990"/>
                  </a:lnTo>
                  <a:lnTo>
                    <a:pt x="337563" y="3032944"/>
                  </a:lnTo>
                  <a:lnTo>
                    <a:pt x="312431" y="2995272"/>
                  </a:lnTo>
                  <a:lnTo>
                    <a:pt x="288162" y="2956987"/>
                  </a:lnTo>
                  <a:lnTo>
                    <a:pt x="264769" y="2918104"/>
                  </a:lnTo>
                  <a:lnTo>
                    <a:pt x="242267" y="2878635"/>
                  </a:lnTo>
                  <a:lnTo>
                    <a:pt x="220669" y="2838596"/>
                  </a:lnTo>
                  <a:lnTo>
                    <a:pt x="199990" y="2798000"/>
                  </a:lnTo>
                  <a:lnTo>
                    <a:pt x="180242" y="2756860"/>
                  </a:lnTo>
                  <a:lnTo>
                    <a:pt x="161440" y="2715191"/>
                  </a:lnTo>
                  <a:lnTo>
                    <a:pt x="143598" y="2673007"/>
                  </a:lnTo>
                  <a:lnTo>
                    <a:pt x="126730" y="2630321"/>
                  </a:lnTo>
                  <a:lnTo>
                    <a:pt x="110850" y="2587148"/>
                  </a:lnTo>
                  <a:lnTo>
                    <a:pt x="95971" y="2543501"/>
                  </a:lnTo>
                  <a:lnTo>
                    <a:pt x="82107" y="2499394"/>
                  </a:lnTo>
                  <a:lnTo>
                    <a:pt x="69273" y="2454841"/>
                  </a:lnTo>
                  <a:lnTo>
                    <a:pt x="57482" y="2409856"/>
                  </a:lnTo>
                  <a:lnTo>
                    <a:pt x="46747" y="2364452"/>
                  </a:lnTo>
                  <a:lnTo>
                    <a:pt x="37084" y="2318645"/>
                  </a:lnTo>
                  <a:lnTo>
                    <a:pt x="28506" y="2272447"/>
                  </a:lnTo>
                  <a:lnTo>
                    <a:pt x="21026" y="2225872"/>
                  </a:lnTo>
                  <a:lnTo>
                    <a:pt x="14659" y="2178935"/>
                  </a:lnTo>
                  <a:lnTo>
                    <a:pt x="9419" y="2131649"/>
                  </a:lnTo>
                  <a:lnTo>
                    <a:pt x="5319" y="2084028"/>
                  </a:lnTo>
                  <a:lnTo>
                    <a:pt x="2373" y="2036086"/>
                  </a:lnTo>
                  <a:lnTo>
                    <a:pt x="595" y="1987838"/>
                  </a:lnTo>
                  <a:lnTo>
                    <a:pt x="0" y="1939296"/>
                  </a:lnTo>
                  <a:close/>
                </a:path>
              </a:pathLst>
            </a:custGeom>
            <a:ln w="9524">
              <a:solidFill>
                <a:srgbClr val="264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02784" y="3287143"/>
              <a:ext cx="3809992" cy="3809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8034" y="3282368"/>
              <a:ext cx="3819525" cy="3819525"/>
            </a:xfrm>
            <a:custGeom>
              <a:avLst/>
              <a:gdLst/>
              <a:ahLst/>
              <a:cxnLst/>
              <a:rect l="l" t="t" r="r" b="b"/>
              <a:pathLst>
                <a:path w="3819525" h="3819525">
                  <a:moveTo>
                    <a:pt x="0" y="1909771"/>
                  </a:moveTo>
                  <a:lnTo>
                    <a:pt x="604" y="1861234"/>
                  </a:lnTo>
                  <a:lnTo>
                    <a:pt x="2409" y="1812996"/>
                  </a:lnTo>
                  <a:lnTo>
                    <a:pt x="5399" y="1765069"/>
                  </a:lnTo>
                  <a:lnTo>
                    <a:pt x="9561" y="1717470"/>
                  </a:lnTo>
                  <a:lnTo>
                    <a:pt x="14879" y="1670211"/>
                  </a:lnTo>
                  <a:lnTo>
                    <a:pt x="21340" y="1623307"/>
                  </a:lnTo>
                  <a:lnTo>
                    <a:pt x="28930" y="1576773"/>
                  </a:lnTo>
                  <a:lnTo>
                    <a:pt x="37633" y="1530623"/>
                  </a:lnTo>
                  <a:lnTo>
                    <a:pt x="47436" y="1484871"/>
                  </a:lnTo>
                  <a:lnTo>
                    <a:pt x="58325" y="1439532"/>
                  </a:lnTo>
                  <a:lnTo>
                    <a:pt x="70285" y="1394619"/>
                  </a:lnTo>
                  <a:lnTo>
                    <a:pt x="83301" y="1350147"/>
                  </a:lnTo>
                  <a:lnTo>
                    <a:pt x="97360" y="1306131"/>
                  </a:lnTo>
                  <a:lnTo>
                    <a:pt x="112447" y="1262585"/>
                  </a:lnTo>
                  <a:lnTo>
                    <a:pt x="128547" y="1219523"/>
                  </a:lnTo>
                  <a:lnTo>
                    <a:pt x="145647" y="1176959"/>
                  </a:lnTo>
                  <a:lnTo>
                    <a:pt x="163733" y="1134907"/>
                  </a:lnTo>
                  <a:lnTo>
                    <a:pt x="182789" y="1093383"/>
                  </a:lnTo>
                  <a:lnTo>
                    <a:pt x="202801" y="1052400"/>
                  </a:lnTo>
                  <a:lnTo>
                    <a:pt x="223756" y="1011973"/>
                  </a:lnTo>
                  <a:lnTo>
                    <a:pt x="245639" y="972116"/>
                  </a:lnTo>
                  <a:lnTo>
                    <a:pt x="268435" y="932843"/>
                  </a:lnTo>
                  <a:lnTo>
                    <a:pt x="292131" y="894168"/>
                  </a:lnTo>
                  <a:lnTo>
                    <a:pt x="316711" y="856107"/>
                  </a:lnTo>
                  <a:lnTo>
                    <a:pt x="342163" y="818673"/>
                  </a:lnTo>
                  <a:lnTo>
                    <a:pt x="368470" y="781880"/>
                  </a:lnTo>
                  <a:lnTo>
                    <a:pt x="395619" y="745743"/>
                  </a:lnTo>
                  <a:lnTo>
                    <a:pt x="423596" y="710277"/>
                  </a:lnTo>
                  <a:lnTo>
                    <a:pt x="452387" y="675495"/>
                  </a:lnTo>
                  <a:lnTo>
                    <a:pt x="481976" y="641411"/>
                  </a:lnTo>
                  <a:lnTo>
                    <a:pt x="512350" y="608041"/>
                  </a:lnTo>
                  <a:lnTo>
                    <a:pt x="543495" y="575399"/>
                  </a:lnTo>
                  <a:lnTo>
                    <a:pt x="575395" y="543498"/>
                  </a:lnTo>
                  <a:lnTo>
                    <a:pt x="608038" y="512353"/>
                  </a:lnTo>
                  <a:lnTo>
                    <a:pt x="641408" y="481979"/>
                  </a:lnTo>
                  <a:lnTo>
                    <a:pt x="675490" y="452389"/>
                  </a:lnTo>
                  <a:lnTo>
                    <a:pt x="710272" y="423598"/>
                  </a:lnTo>
                  <a:lnTo>
                    <a:pt x="745738" y="395621"/>
                  </a:lnTo>
                  <a:lnTo>
                    <a:pt x="781875" y="368472"/>
                  </a:lnTo>
                  <a:lnTo>
                    <a:pt x="818667" y="342164"/>
                  </a:lnTo>
                  <a:lnTo>
                    <a:pt x="856101" y="316713"/>
                  </a:lnTo>
                  <a:lnTo>
                    <a:pt x="894162" y="292132"/>
                  </a:lnTo>
                  <a:lnTo>
                    <a:pt x="932836" y="268436"/>
                  </a:lnTo>
                  <a:lnTo>
                    <a:pt x="972108" y="245640"/>
                  </a:lnTo>
                  <a:lnTo>
                    <a:pt x="1011965" y="223757"/>
                  </a:lnTo>
                  <a:lnTo>
                    <a:pt x="1052391" y="202802"/>
                  </a:lnTo>
                  <a:lnTo>
                    <a:pt x="1093374" y="182789"/>
                  </a:lnTo>
                  <a:lnTo>
                    <a:pt x="1134897" y="163733"/>
                  </a:lnTo>
                  <a:lnTo>
                    <a:pt x="1176948" y="145648"/>
                  </a:lnTo>
                  <a:lnTo>
                    <a:pt x="1219511" y="128548"/>
                  </a:lnTo>
                  <a:lnTo>
                    <a:pt x="1262573" y="112447"/>
                  </a:lnTo>
                  <a:lnTo>
                    <a:pt x="1306118" y="97360"/>
                  </a:lnTo>
                  <a:lnTo>
                    <a:pt x="1350134" y="83301"/>
                  </a:lnTo>
                  <a:lnTo>
                    <a:pt x="1394605" y="70285"/>
                  </a:lnTo>
                  <a:lnTo>
                    <a:pt x="1439517" y="58325"/>
                  </a:lnTo>
                  <a:lnTo>
                    <a:pt x="1484855" y="47436"/>
                  </a:lnTo>
                  <a:lnTo>
                    <a:pt x="1530606" y="37633"/>
                  </a:lnTo>
                  <a:lnTo>
                    <a:pt x="1576756" y="28930"/>
                  </a:lnTo>
                  <a:lnTo>
                    <a:pt x="1623289" y="21340"/>
                  </a:lnTo>
                  <a:lnTo>
                    <a:pt x="1670191" y="14879"/>
                  </a:lnTo>
                  <a:lnTo>
                    <a:pt x="1717449" y="9561"/>
                  </a:lnTo>
                  <a:lnTo>
                    <a:pt x="1765048" y="5399"/>
                  </a:lnTo>
                  <a:lnTo>
                    <a:pt x="1812973" y="2409"/>
                  </a:lnTo>
                  <a:lnTo>
                    <a:pt x="1861210" y="604"/>
                  </a:lnTo>
                  <a:lnTo>
                    <a:pt x="1909746" y="0"/>
                  </a:lnTo>
                  <a:lnTo>
                    <a:pt x="1960323" y="669"/>
                  </a:lnTo>
                  <a:lnTo>
                    <a:pt x="2010737" y="2669"/>
                  </a:lnTo>
                  <a:lnTo>
                    <a:pt x="2060967" y="5991"/>
                  </a:lnTo>
                  <a:lnTo>
                    <a:pt x="2110987" y="10625"/>
                  </a:lnTo>
                  <a:lnTo>
                    <a:pt x="2160773" y="16561"/>
                  </a:lnTo>
                  <a:lnTo>
                    <a:pt x="2210303" y="23789"/>
                  </a:lnTo>
                  <a:lnTo>
                    <a:pt x="2259552" y="32300"/>
                  </a:lnTo>
                  <a:lnTo>
                    <a:pt x="2308496" y="42083"/>
                  </a:lnTo>
                  <a:lnTo>
                    <a:pt x="2357113" y="53129"/>
                  </a:lnTo>
                  <a:lnTo>
                    <a:pt x="2405377" y="65427"/>
                  </a:lnTo>
                  <a:lnTo>
                    <a:pt x="2453266" y="78969"/>
                  </a:lnTo>
                  <a:lnTo>
                    <a:pt x="2500755" y="93743"/>
                  </a:lnTo>
                  <a:lnTo>
                    <a:pt x="2547821" y="109741"/>
                  </a:lnTo>
                  <a:lnTo>
                    <a:pt x="2594440" y="126953"/>
                  </a:lnTo>
                  <a:lnTo>
                    <a:pt x="2640588" y="145368"/>
                  </a:lnTo>
                  <a:lnTo>
                    <a:pt x="2686242" y="164977"/>
                  </a:lnTo>
                  <a:lnTo>
                    <a:pt x="2731377" y="185770"/>
                  </a:lnTo>
                  <a:lnTo>
                    <a:pt x="2775971" y="207737"/>
                  </a:lnTo>
                  <a:lnTo>
                    <a:pt x="2819998" y="230869"/>
                  </a:lnTo>
                  <a:lnTo>
                    <a:pt x="2863436" y="255155"/>
                  </a:lnTo>
                  <a:lnTo>
                    <a:pt x="2906261" y="280585"/>
                  </a:lnTo>
                  <a:lnTo>
                    <a:pt x="2948449" y="307151"/>
                  </a:lnTo>
                  <a:lnTo>
                    <a:pt x="2989976" y="334841"/>
                  </a:lnTo>
                  <a:lnTo>
                    <a:pt x="3030819" y="363647"/>
                  </a:lnTo>
                  <a:lnTo>
                    <a:pt x="3070953" y="393558"/>
                  </a:lnTo>
                  <a:lnTo>
                    <a:pt x="3110355" y="424564"/>
                  </a:lnTo>
                  <a:lnTo>
                    <a:pt x="3149001" y="456656"/>
                  </a:lnTo>
                  <a:lnTo>
                    <a:pt x="3186868" y="489824"/>
                  </a:lnTo>
                  <a:lnTo>
                    <a:pt x="3223932" y="524058"/>
                  </a:lnTo>
                  <a:lnTo>
                    <a:pt x="3260168" y="559348"/>
                  </a:lnTo>
                  <a:lnTo>
                    <a:pt x="3295458" y="595585"/>
                  </a:lnTo>
                  <a:lnTo>
                    <a:pt x="3329692" y="632648"/>
                  </a:lnTo>
                  <a:lnTo>
                    <a:pt x="3362860" y="670515"/>
                  </a:lnTo>
                  <a:lnTo>
                    <a:pt x="3394952" y="709161"/>
                  </a:lnTo>
                  <a:lnTo>
                    <a:pt x="3425959" y="748564"/>
                  </a:lnTo>
                  <a:lnTo>
                    <a:pt x="3455870" y="788698"/>
                  </a:lnTo>
                  <a:lnTo>
                    <a:pt x="3484675" y="829540"/>
                  </a:lnTo>
                  <a:lnTo>
                    <a:pt x="3512366" y="871067"/>
                  </a:lnTo>
                  <a:lnTo>
                    <a:pt x="3538931" y="913255"/>
                  </a:lnTo>
                  <a:lnTo>
                    <a:pt x="3564362" y="956080"/>
                  </a:lnTo>
                  <a:lnTo>
                    <a:pt x="3588648" y="999518"/>
                  </a:lnTo>
                  <a:lnTo>
                    <a:pt x="3611779" y="1043546"/>
                  </a:lnTo>
                  <a:lnTo>
                    <a:pt x="3633746" y="1088139"/>
                  </a:lnTo>
                  <a:lnTo>
                    <a:pt x="3654539" y="1133275"/>
                  </a:lnTo>
                  <a:lnTo>
                    <a:pt x="3674148" y="1178928"/>
                  </a:lnTo>
                  <a:lnTo>
                    <a:pt x="3692564" y="1225077"/>
                  </a:lnTo>
                  <a:lnTo>
                    <a:pt x="3709775" y="1271696"/>
                  </a:lnTo>
                  <a:lnTo>
                    <a:pt x="3725773" y="1318761"/>
                  </a:lnTo>
                  <a:lnTo>
                    <a:pt x="3740548" y="1366251"/>
                  </a:lnTo>
                  <a:lnTo>
                    <a:pt x="3754089" y="1414139"/>
                  </a:lnTo>
                  <a:lnTo>
                    <a:pt x="3766388" y="1462404"/>
                  </a:lnTo>
                  <a:lnTo>
                    <a:pt x="3777433" y="1511020"/>
                  </a:lnTo>
                  <a:lnTo>
                    <a:pt x="3787216" y="1559964"/>
                  </a:lnTo>
                  <a:lnTo>
                    <a:pt x="3795727" y="1609213"/>
                  </a:lnTo>
                  <a:lnTo>
                    <a:pt x="3802955" y="1658743"/>
                  </a:lnTo>
                  <a:lnTo>
                    <a:pt x="3808891" y="1708530"/>
                  </a:lnTo>
                  <a:lnTo>
                    <a:pt x="3813525" y="1758550"/>
                  </a:lnTo>
                  <a:lnTo>
                    <a:pt x="3816847" y="1808779"/>
                  </a:lnTo>
                  <a:lnTo>
                    <a:pt x="3818848" y="1859194"/>
                  </a:lnTo>
                  <a:lnTo>
                    <a:pt x="3819517" y="1909771"/>
                  </a:lnTo>
                  <a:lnTo>
                    <a:pt x="3818912" y="1958306"/>
                  </a:lnTo>
                  <a:lnTo>
                    <a:pt x="3817107" y="2006543"/>
                  </a:lnTo>
                  <a:lnTo>
                    <a:pt x="3814117" y="2054469"/>
                  </a:lnTo>
                  <a:lnTo>
                    <a:pt x="3809956" y="2102067"/>
                  </a:lnTo>
                  <a:lnTo>
                    <a:pt x="3804637" y="2149325"/>
                  </a:lnTo>
                  <a:lnTo>
                    <a:pt x="3798176" y="2196228"/>
                  </a:lnTo>
                  <a:lnTo>
                    <a:pt x="3790587" y="2242761"/>
                  </a:lnTo>
                  <a:lnTo>
                    <a:pt x="3781883" y="2288910"/>
                  </a:lnTo>
                  <a:lnTo>
                    <a:pt x="3772080" y="2334661"/>
                  </a:lnTo>
                  <a:lnTo>
                    <a:pt x="3761191" y="2380000"/>
                  </a:lnTo>
                  <a:lnTo>
                    <a:pt x="3749232" y="2424912"/>
                  </a:lnTo>
                  <a:lnTo>
                    <a:pt x="3736215" y="2469382"/>
                  </a:lnTo>
                  <a:lnTo>
                    <a:pt x="3722156" y="2513398"/>
                  </a:lnTo>
                  <a:lnTo>
                    <a:pt x="3707069" y="2556944"/>
                  </a:lnTo>
                  <a:lnTo>
                    <a:pt x="3690969" y="2600005"/>
                  </a:lnTo>
                  <a:lnTo>
                    <a:pt x="3673869" y="2642568"/>
                  </a:lnTo>
                  <a:lnTo>
                    <a:pt x="3655783" y="2684619"/>
                  </a:lnTo>
                  <a:lnTo>
                    <a:pt x="3636727" y="2726143"/>
                  </a:lnTo>
                  <a:lnTo>
                    <a:pt x="3616714" y="2767125"/>
                  </a:lnTo>
                  <a:lnTo>
                    <a:pt x="3595759" y="2807552"/>
                  </a:lnTo>
                  <a:lnTo>
                    <a:pt x="3573876" y="2847408"/>
                  </a:lnTo>
                  <a:lnTo>
                    <a:pt x="3551080" y="2886681"/>
                  </a:lnTo>
                  <a:lnTo>
                    <a:pt x="3527384" y="2925355"/>
                  </a:lnTo>
                  <a:lnTo>
                    <a:pt x="3502804" y="2963416"/>
                  </a:lnTo>
                  <a:lnTo>
                    <a:pt x="3477352" y="3000849"/>
                  </a:lnTo>
                  <a:lnTo>
                    <a:pt x="3451045" y="3037642"/>
                  </a:lnTo>
                  <a:lnTo>
                    <a:pt x="3423895" y="3073778"/>
                  </a:lnTo>
                  <a:lnTo>
                    <a:pt x="3395918" y="3109244"/>
                  </a:lnTo>
                  <a:lnTo>
                    <a:pt x="3367127" y="3144026"/>
                  </a:lnTo>
                  <a:lnTo>
                    <a:pt x="3337538" y="3178109"/>
                  </a:lnTo>
                  <a:lnTo>
                    <a:pt x="3307163" y="3211479"/>
                  </a:lnTo>
                  <a:lnTo>
                    <a:pt x="3276019" y="3244121"/>
                  </a:lnTo>
                  <a:lnTo>
                    <a:pt x="3244118" y="3276021"/>
                  </a:lnTo>
                  <a:lnTo>
                    <a:pt x="3211475" y="3307166"/>
                  </a:lnTo>
                  <a:lnTo>
                    <a:pt x="3178105" y="3337540"/>
                  </a:lnTo>
                  <a:lnTo>
                    <a:pt x="3144022" y="3367130"/>
                  </a:lnTo>
                  <a:lnTo>
                    <a:pt x="3109240" y="3395920"/>
                  </a:lnTo>
                  <a:lnTo>
                    <a:pt x="3073773" y="3423897"/>
                  </a:lnTo>
                  <a:lnTo>
                    <a:pt x="3037636" y="3451046"/>
                  </a:lnTo>
                  <a:lnTo>
                    <a:pt x="3000844" y="3477354"/>
                  </a:lnTo>
                  <a:lnTo>
                    <a:pt x="2963409" y="3502805"/>
                  </a:lnTo>
                  <a:lnTo>
                    <a:pt x="2925348" y="3527385"/>
                  </a:lnTo>
                  <a:lnTo>
                    <a:pt x="2886674" y="3551081"/>
                  </a:lnTo>
                  <a:lnTo>
                    <a:pt x="2847401" y="3573877"/>
                  </a:lnTo>
                  <a:lnTo>
                    <a:pt x="2807543" y="3595760"/>
                  </a:lnTo>
                  <a:lnTo>
                    <a:pt x="2767116" y="3616715"/>
                  </a:lnTo>
                  <a:lnTo>
                    <a:pt x="2726133" y="3636727"/>
                  </a:lnTo>
                  <a:lnTo>
                    <a:pt x="2684609" y="3655784"/>
                  </a:lnTo>
                  <a:lnTo>
                    <a:pt x="2642558" y="3673869"/>
                  </a:lnTo>
                  <a:lnTo>
                    <a:pt x="2599994" y="3690969"/>
                  </a:lnTo>
                  <a:lnTo>
                    <a:pt x="2556931" y="3707070"/>
                  </a:lnTo>
                  <a:lnTo>
                    <a:pt x="2513385" y="3722157"/>
                  </a:lnTo>
                  <a:lnTo>
                    <a:pt x="2469369" y="3736215"/>
                  </a:lnTo>
                  <a:lnTo>
                    <a:pt x="2424897" y="3749232"/>
                  </a:lnTo>
                  <a:lnTo>
                    <a:pt x="2379985" y="3761191"/>
                  </a:lnTo>
                  <a:lnTo>
                    <a:pt x="2334645" y="3772080"/>
                  </a:lnTo>
                  <a:lnTo>
                    <a:pt x="2288893" y="3781883"/>
                  </a:lnTo>
                  <a:lnTo>
                    <a:pt x="2242743" y="3790587"/>
                  </a:lnTo>
                  <a:lnTo>
                    <a:pt x="2196209" y="3798176"/>
                  </a:lnTo>
                  <a:lnTo>
                    <a:pt x="2149305" y="3804637"/>
                  </a:lnTo>
                  <a:lnTo>
                    <a:pt x="2102047" y="3809956"/>
                  </a:lnTo>
                  <a:lnTo>
                    <a:pt x="2054447" y="3814117"/>
                  </a:lnTo>
                  <a:lnTo>
                    <a:pt x="2006521" y="3817107"/>
                  </a:lnTo>
                  <a:lnTo>
                    <a:pt x="1958282" y="3818912"/>
                  </a:lnTo>
                  <a:lnTo>
                    <a:pt x="1909746" y="3819517"/>
                  </a:lnTo>
                  <a:lnTo>
                    <a:pt x="1861210" y="3818912"/>
                  </a:lnTo>
                  <a:lnTo>
                    <a:pt x="1812973" y="3817107"/>
                  </a:lnTo>
                  <a:lnTo>
                    <a:pt x="1765048" y="3814117"/>
                  </a:lnTo>
                  <a:lnTo>
                    <a:pt x="1717449" y="3809956"/>
                  </a:lnTo>
                  <a:lnTo>
                    <a:pt x="1670191" y="3804637"/>
                  </a:lnTo>
                  <a:lnTo>
                    <a:pt x="1623289" y="3798176"/>
                  </a:lnTo>
                  <a:lnTo>
                    <a:pt x="1576756" y="3790587"/>
                  </a:lnTo>
                  <a:lnTo>
                    <a:pt x="1530606" y="3781883"/>
                  </a:lnTo>
                  <a:lnTo>
                    <a:pt x="1484855" y="3772080"/>
                  </a:lnTo>
                  <a:lnTo>
                    <a:pt x="1439517" y="3761191"/>
                  </a:lnTo>
                  <a:lnTo>
                    <a:pt x="1394605" y="3749232"/>
                  </a:lnTo>
                  <a:lnTo>
                    <a:pt x="1350134" y="3736215"/>
                  </a:lnTo>
                  <a:lnTo>
                    <a:pt x="1306118" y="3722157"/>
                  </a:lnTo>
                  <a:lnTo>
                    <a:pt x="1262573" y="3707070"/>
                  </a:lnTo>
                  <a:lnTo>
                    <a:pt x="1219511" y="3690969"/>
                  </a:lnTo>
                  <a:lnTo>
                    <a:pt x="1176948" y="3673869"/>
                  </a:lnTo>
                  <a:lnTo>
                    <a:pt x="1134897" y="3655784"/>
                  </a:lnTo>
                  <a:lnTo>
                    <a:pt x="1093374" y="3636727"/>
                  </a:lnTo>
                  <a:lnTo>
                    <a:pt x="1052391" y="3616715"/>
                  </a:lnTo>
                  <a:lnTo>
                    <a:pt x="1011965" y="3595760"/>
                  </a:lnTo>
                  <a:lnTo>
                    <a:pt x="972108" y="3573877"/>
                  </a:lnTo>
                  <a:lnTo>
                    <a:pt x="932836" y="3551081"/>
                  </a:lnTo>
                  <a:lnTo>
                    <a:pt x="894162" y="3527385"/>
                  </a:lnTo>
                  <a:lnTo>
                    <a:pt x="856101" y="3502805"/>
                  </a:lnTo>
                  <a:lnTo>
                    <a:pt x="818667" y="3477354"/>
                  </a:lnTo>
                  <a:lnTo>
                    <a:pt x="781875" y="3451046"/>
                  </a:lnTo>
                  <a:lnTo>
                    <a:pt x="745738" y="3423897"/>
                  </a:lnTo>
                  <a:lnTo>
                    <a:pt x="710272" y="3395920"/>
                  </a:lnTo>
                  <a:lnTo>
                    <a:pt x="675490" y="3367130"/>
                  </a:lnTo>
                  <a:lnTo>
                    <a:pt x="641408" y="3337540"/>
                  </a:lnTo>
                  <a:lnTo>
                    <a:pt x="608038" y="3307166"/>
                  </a:lnTo>
                  <a:lnTo>
                    <a:pt x="575395" y="3276021"/>
                  </a:lnTo>
                  <a:lnTo>
                    <a:pt x="543495" y="3244121"/>
                  </a:lnTo>
                  <a:lnTo>
                    <a:pt x="512350" y="3211479"/>
                  </a:lnTo>
                  <a:lnTo>
                    <a:pt x="481976" y="3178109"/>
                  </a:lnTo>
                  <a:lnTo>
                    <a:pt x="452387" y="3144026"/>
                  </a:lnTo>
                  <a:lnTo>
                    <a:pt x="423596" y="3109244"/>
                  </a:lnTo>
                  <a:lnTo>
                    <a:pt x="395619" y="3073778"/>
                  </a:lnTo>
                  <a:lnTo>
                    <a:pt x="368470" y="3037642"/>
                  </a:lnTo>
                  <a:lnTo>
                    <a:pt x="342163" y="3000849"/>
                  </a:lnTo>
                  <a:lnTo>
                    <a:pt x="316711" y="2963416"/>
                  </a:lnTo>
                  <a:lnTo>
                    <a:pt x="292131" y="2925355"/>
                  </a:lnTo>
                  <a:lnTo>
                    <a:pt x="268435" y="2886681"/>
                  </a:lnTo>
                  <a:lnTo>
                    <a:pt x="245639" y="2847408"/>
                  </a:lnTo>
                  <a:lnTo>
                    <a:pt x="223756" y="2807552"/>
                  </a:lnTo>
                  <a:lnTo>
                    <a:pt x="202801" y="2767125"/>
                  </a:lnTo>
                  <a:lnTo>
                    <a:pt x="182789" y="2726143"/>
                  </a:lnTo>
                  <a:lnTo>
                    <a:pt x="163733" y="2684619"/>
                  </a:lnTo>
                  <a:lnTo>
                    <a:pt x="145647" y="2642568"/>
                  </a:lnTo>
                  <a:lnTo>
                    <a:pt x="128547" y="2600005"/>
                  </a:lnTo>
                  <a:lnTo>
                    <a:pt x="112447" y="2556944"/>
                  </a:lnTo>
                  <a:lnTo>
                    <a:pt x="97360" y="2513398"/>
                  </a:lnTo>
                  <a:lnTo>
                    <a:pt x="83301" y="2469382"/>
                  </a:lnTo>
                  <a:lnTo>
                    <a:pt x="70285" y="2424912"/>
                  </a:lnTo>
                  <a:lnTo>
                    <a:pt x="58325" y="2380000"/>
                  </a:lnTo>
                  <a:lnTo>
                    <a:pt x="47436" y="2334661"/>
                  </a:lnTo>
                  <a:lnTo>
                    <a:pt x="37633" y="2288910"/>
                  </a:lnTo>
                  <a:lnTo>
                    <a:pt x="28930" y="2242761"/>
                  </a:lnTo>
                  <a:lnTo>
                    <a:pt x="21340" y="2196228"/>
                  </a:lnTo>
                  <a:lnTo>
                    <a:pt x="14879" y="2149325"/>
                  </a:lnTo>
                  <a:lnTo>
                    <a:pt x="9561" y="2102067"/>
                  </a:lnTo>
                  <a:lnTo>
                    <a:pt x="5399" y="2054469"/>
                  </a:lnTo>
                  <a:lnTo>
                    <a:pt x="2409" y="2006543"/>
                  </a:lnTo>
                  <a:lnTo>
                    <a:pt x="604" y="1958306"/>
                  </a:lnTo>
                  <a:lnTo>
                    <a:pt x="0" y="1909771"/>
                  </a:lnTo>
                  <a:close/>
                </a:path>
              </a:pathLst>
            </a:custGeom>
            <a:ln w="9524">
              <a:solidFill>
                <a:srgbClr val="264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98510" y="1557500"/>
            <a:ext cx="112191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000" b="1" spc="-120" dirty="0">
                <a:solidFill>
                  <a:srgbClr val="264D12"/>
                </a:solidFill>
                <a:latin typeface="Verdana"/>
                <a:cs typeface="Verdana"/>
              </a:rPr>
              <a:t>Biomethane to Support </a:t>
            </a:r>
            <a:r>
              <a:rPr sz="4000" b="1" spc="-120" dirty="0" err="1">
                <a:solidFill>
                  <a:srgbClr val="264D12"/>
                </a:solidFill>
                <a:latin typeface="Verdana"/>
                <a:cs typeface="Verdana"/>
              </a:rPr>
              <a:t>Decarbonising</a:t>
            </a:r>
            <a:r>
              <a:rPr sz="4000" b="1" spc="-120" dirty="0">
                <a:solidFill>
                  <a:srgbClr val="264D12"/>
                </a:solidFill>
                <a:latin typeface="Verdana"/>
                <a:cs typeface="Verdana"/>
              </a:rPr>
              <a:t> </a:t>
            </a:r>
            <a:r>
              <a:rPr sz="4000" b="1" spc="-100" dirty="0">
                <a:solidFill>
                  <a:srgbClr val="264D12"/>
                </a:solidFill>
                <a:latin typeface="Verdana"/>
                <a:cs typeface="Verdana"/>
              </a:rPr>
              <a:t>the </a:t>
            </a:r>
            <a:r>
              <a:rPr sz="4000" b="1" spc="-195" dirty="0">
                <a:solidFill>
                  <a:srgbClr val="264D12"/>
                </a:solidFill>
                <a:latin typeface="Verdana"/>
                <a:cs typeface="Verdana"/>
              </a:rPr>
              <a:t>Transport </a:t>
            </a:r>
            <a:r>
              <a:rPr sz="4000" b="1" spc="-360" dirty="0">
                <a:solidFill>
                  <a:srgbClr val="264D12"/>
                </a:solidFill>
                <a:latin typeface="Verdana"/>
                <a:cs typeface="Verdana"/>
              </a:rPr>
              <a:t>(HGV)</a:t>
            </a:r>
            <a:r>
              <a:rPr sz="4000" b="1" spc="-545" dirty="0">
                <a:solidFill>
                  <a:srgbClr val="264D12"/>
                </a:solidFill>
                <a:latin typeface="Verdana"/>
                <a:cs typeface="Verdana"/>
              </a:rPr>
              <a:t> </a:t>
            </a:r>
            <a:r>
              <a:rPr sz="4000" b="1" spc="-155" dirty="0">
                <a:solidFill>
                  <a:srgbClr val="264D12"/>
                </a:solidFill>
                <a:latin typeface="Verdana"/>
                <a:cs typeface="Verdana"/>
              </a:rPr>
              <a:t>Sector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7001" y="6598353"/>
            <a:ext cx="44557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Verdana"/>
                <a:cs typeface="Verdana"/>
              </a:rPr>
              <a:t>Wednesday, </a:t>
            </a:r>
            <a:r>
              <a:rPr lang="en-IE" sz="2000" spc="-250" dirty="0">
                <a:latin typeface="Verdana"/>
                <a:cs typeface="Verdana"/>
              </a:rPr>
              <a:t>9</a:t>
            </a:r>
            <a:r>
              <a:rPr lang="en-IE" sz="2000" spc="-250" baseline="30000" dirty="0">
                <a:latin typeface="Verdana"/>
                <a:cs typeface="Verdana"/>
              </a:rPr>
              <a:t>th</a:t>
            </a:r>
            <a:r>
              <a:rPr lang="en-IE" sz="2000" spc="-250" dirty="0">
                <a:latin typeface="Verdana"/>
                <a:cs typeface="Verdana"/>
              </a:rPr>
              <a:t> November</a:t>
            </a:r>
            <a:r>
              <a:rPr sz="2000" spc="-10" dirty="0">
                <a:latin typeface="Verdana"/>
                <a:cs typeface="Verdana"/>
              </a:rPr>
              <a:t>,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2022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82400" y="1257300"/>
            <a:ext cx="6477000" cy="8815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4,110 CNG and 500 LNG stations 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Over 10,000 CNG/LNG trucks registered in Europe in 2021 (up 41% from 2020). 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Only a quarter of the gas used in road transport in Europe is renewable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Trading rules allow the sale renewable gas to the transport industry across Europe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Estimated that by 2030, over £1bn worth of biomethane will be sold annually to the UK HGV market alone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Major brands switching to Biomethane include John Lewis Partnership, Waitrose, Royal Mail, Warburtons, Farm Foods, Hermes, Ocado, Carrefour and Wessex Water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200" y="341221"/>
            <a:ext cx="12045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400" spc="-140" dirty="0">
                <a:solidFill>
                  <a:srgbClr val="318582"/>
                </a:solidFill>
              </a:rPr>
              <a:t>Biomethane in Transport Europe</a:t>
            </a:r>
            <a:endParaRPr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1F5A8-9B19-9AC7-9262-19E8FC66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" y="1344016"/>
            <a:ext cx="11699823" cy="83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2008" y="639142"/>
            <a:ext cx="2433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solidFill>
                  <a:srgbClr val="318582"/>
                </a:solidFill>
              </a:rPr>
              <a:t>Challen</a:t>
            </a:r>
            <a:r>
              <a:rPr sz="3200" spc="-70" dirty="0">
                <a:solidFill>
                  <a:srgbClr val="318582"/>
                </a:solidFill>
              </a:rPr>
              <a:t>ges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91400" y="1714500"/>
            <a:ext cx="10431780" cy="772775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48309" marR="648970" indent="-436245">
              <a:lnSpc>
                <a:spcPts val="3220"/>
              </a:lnSpc>
              <a:spcBef>
                <a:spcPts val="220"/>
              </a:spcBef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25" dirty="0">
                <a:latin typeface="Verdana"/>
                <a:cs typeface="Verdana"/>
              </a:rPr>
              <a:t>Geopolitical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-30" dirty="0">
                <a:latin typeface="Verdana"/>
                <a:cs typeface="Verdana"/>
              </a:rPr>
              <a:t>issues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-70" dirty="0">
                <a:latin typeface="Verdana"/>
                <a:cs typeface="Verdana"/>
              </a:rPr>
              <a:t>(Ukraine</a:t>
            </a:r>
            <a:r>
              <a:rPr lang="en-IE" sz="2700" spc="-70" dirty="0">
                <a:latin typeface="Verdana"/>
                <a:cs typeface="Verdana"/>
              </a:rPr>
              <a:t> &amp; COVID)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20" dirty="0">
                <a:latin typeface="Verdana"/>
                <a:cs typeface="Verdana"/>
              </a:rPr>
              <a:t>driving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125" dirty="0">
                <a:latin typeface="Verdana"/>
                <a:cs typeface="Verdana"/>
              </a:rPr>
              <a:t>up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20" dirty="0">
                <a:latin typeface="Verdana"/>
                <a:cs typeface="Verdana"/>
              </a:rPr>
              <a:t>cost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gas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5" dirty="0">
                <a:latin typeface="Verdana"/>
                <a:cs typeface="Verdana"/>
              </a:rPr>
              <a:t>and  </a:t>
            </a:r>
            <a:r>
              <a:rPr sz="2700" spc="50" dirty="0">
                <a:latin typeface="Verdana"/>
                <a:cs typeface="Verdana"/>
              </a:rPr>
              <a:t>causing </a:t>
            </a:r>
            <a:r>
              <a:rPr sz="2700" spc="15" dirty="0">
                <a:latin typeface="Verdana"/>
                <a:cs typeface="Verdana"/>
              </a:rPr>
              <a:t>increased </a:t>
            </a:r>
            <a:r>
              <a:rPr sz="2700" spc="5" dirty="0">
                <a:latin typeface="Verdana"/>
                <a:cs typeface="Verdana"/>
              </a:rPr>
              <a:t>vehicle </a:t>
            </a:r>
            <a:r>
              <a:rPr sz="2700" spc="-25" dirty="0">
                <a:latin typeface="Verdana"/>
                <a:cs typeface="Verdana"/>
              </a:rPr>
              <a:t>delivery </a:t>
            </a:r>
            <a:r>
              <a:rPr sz="2700" spc="20" dirty="0">
                <a:latin typeface="Verdana"/>
                <a:cs typeface="Verdana"/>
              </a:rPr>
              <a:t>lead </a:t>
            </a:r>
            <a:r>
              <a:rPr sz="2700" spc="35" dirty="0">
                <a:latin typeface="Verdana"/>
                <a:cs typeface="Verdana"/>
              </a:rPr>
              <a:t>times </a:t>
            </a:r>
            <a:r>
              <a:rPr sz="2700" spc="-25" dirty="0">
                <a:latin typeface="Verdana"/>
                <a:cs typeface="Verdana"/>
              </a:rPr>
              <a:t>for </a:t>
            </a:r>
            <a:r>
              <a:rPr sz="2700" spc="90" dirty="0">
                <a:latin typeface="Verdana"/>
                <a:cs typeface="Verdana"/>
              </a:rPr>
              <a:t>new  </a:t>
            </a:r>
            <a:r>
              <a:rPr sz="2700" spc="-45" dirty="0">
                <a:latin typeface="Verdana"/>
                <a:cs typeface="Verdana"/>
              </a:rPr>
              <a:t>units.</a:t>
            </a:r>
            <a:endParaRPr sz="2700" dirty="0">
              <a:latin typeface="Verdana"/>
              <a:cs typeface="Verdana"/>
            </a:endParaRPr>
          </a:p>
          <a:p>
            <a:pPr marL="448309" marR="162560" indent="-436245">
              <a:lnSpc>
                <a:spcPts val="3220"/>
              </a:lnSpc>
              <a:spcBef>
                <a:spcPts val="2455"/>
              </a:spcBef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20" dirty="0">
                <a:latin typeface="Verdana"/>
                <a:cs typeface="Verdana"/>
              </a:rPr>
              <a:t>Roll </a:t>
            </a:r>
            <a:r>
              <a:rPr sz="2700" spc="60" dirty="0">
                <a:latin typeface="Verdana"/>
                <a:cs typeface="Verdana"/>
              </a:rPr>
              <a:t>out </a:t>
            </a:r>
            <a:r>
              <a:rPr sz="2700" spc="10" dirty="0">
                <a:latin typeface="Verdana"/>
                <a:cs typeface="Verdana"/>
              </a:rPr>
              <a:t>of </a:t>
            </a:r>
            <a:r>
              <a:rPr sz="2700" spc="80" dirty="0">
                <a:latin typeface="Verdana"/>
                <a:cs typeface="Verdana"/>
              </a:rPr>
              <a:t>public </a:t>
            </a:r>
            <a:r>
              <a:rPr sz="2700" spc="75" dirty="0">
                <a:latin typeface="Verdana"/>
                <a:cs typeface="Verdana"/>
              </a:rPr>
              <a:t>and </a:t>
            </a:r>
            <a:r>
              <a:rPr sz="2700" spc="-25" dirty="0">
                <a:latin typeface="Verdana"/>
                <a:cs typeface="Verdana"/>
              </a:rPr>
              <a:t>private </a:t>
            </a:r>
            <a:r>
              <a:rPr sz="2700" spc="45" dirty="0">
                <a:latin typeface="Verdana"/>
                <a:cs typeface="Verdana"/>
              </a:rPr>
              <a:t>fueling </a:t>
            </a:r>
            <a:r>
              <a:rPr sz="2700" dirty="0">
                <a:latin typeface="Verdana"/>
                <a:cs typeface="Verdana"/>
              </a:rPr>
              <a:t>infrastructure </a:t>
            </a:r>
            <a:r>
              <a:rPr sz="2700" spc="-5" dirty="0">
                <a:latin typeface="Verdana"/>
                <a:cs typeface="Verdana"/>
              </a:rPr>
              <a:t>has  </a:t>
            </a:r>
            <a:r>
              <a:rPr sz="2700" spc="75" dirty="0">
                <a:latin typeface="Verdana"/>
                <a:cs typeface="Verdana"/>
              </a:rPr>
              <a:t>been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slow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date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-195" dirty="0">
                <a:latin typeface="Verdana"/>
                <a:cs typeface="Verdana"/>
              </a:rPr>
              <a:t>-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Only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5" dirty="0">
                <a:latin typeface="Verdana"/>
                <a:cs typeface="Verdana"/>
              </a:rPr>
              <a:t>four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80" dirty="0">
                <a:latin typeface="Verdana"/>
                <a:cs typeface="Verdana"/>
              </a:rPr>
              <a:t>public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5" dirty="0">
                <a:latin typeface="Verdana"/>
                <a:cs typeface="Verdana"/>
              </a:rPr>
              <a:t>CNG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Fueling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dirty="0">
                <a:latin typeface="Verdana"/>
                <a:cs typeface="Verdana"/>
              </a:rPr>
              <a:t>stations  </a:t>
            </a:r>
            <a:r>
              <a:rPr sz="2700" spc="85" dirty="0">
                <a:latin typeface="Verdana"/>
                <a:cs typeface="Verdana"/>
              </a:rPr>
              <a:t>on </a:t>
            </a:r>
            <a:r>
              <a:rPr sz="2700" spc="55" dirty="0">
                <a:latin typeface="Verdana"/>
                <a:cs typeface="Verdana"/>
              </a:rPr>
              <a:t>the</a:t>
            </a:r>
            <a:r>
              <a:rPr sz="2700" spc="-580" dirty="0">
                <a:latin typeface="Verdana"/>
                <a:cs typeface="Verdana"/>
              </a:rPr>
              <a:t> </a:t>
            </a:r>
            <a:r>
              <a:rPr sz="2700" spc="-45" dirty="0">
                <a:latin typeface="Verdana"/>
                <a:cs typeface="Verdana"/>
              </a:rPr>
              <a:t>island.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650" dirty="0">
              <a:latin typeface="Verdana"/>
              <a:cs typeface="Verdana"/>
            </a:endParaRPr>
          </a:p>
          <a:p>
            <a:pPr marL="448309" marR="905510" indent="-436245">
              <a:lnSpc>
                <a:spcPts val="3220"/>
              </a:lnSpc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15" dirty="0">
                <a:latin typeface="Verdana"/>
                <a:cs typeface="Verdana"/>
              </a:rPr>
              <a:t>Process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65" dirty="0">
                <a:latin typeface="Verdana"/>
                <a:cs typeface="Verdana"/>
              </a:rPr>
              <a:t>commissioning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fueling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dirty="0">
                <a:latin typeface="Verdana"/>
                <a:cs typeface="Verdana"/>
              </a:rPr>
              <a:t>infrastructure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with  </a:t>
            </a:r>
            <a:r>
              <a:rPr sz="2700" spc="10" dirty="0">
                <a:latin typeface="Verdana"/>
                <a:cs typeface="Verdana"/>
              </a:rPr>
              <a:t>regulator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-5" dirty="0">
                <a:latin typeface="Verdana"/>
                <a:cs typeface="Verdana"/>
              </a:rPr>
              <a:t>has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led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25" dirty="0">
                <a:latin typeface="Verdana"/>
                <a:cs typeface="Verdana"/>
              </a:rPr>
              <a:t>delays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85" dirty="0">
                <a:latin typeface="Verdana"/>
                <a:cs typeface="Verdana"/>
              </a:rPr>
              <a:t>on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-70" dirty="0">
                <a:latin typeface="Verdana"/>
                <a:cs typeface="Verdana"/>
              </a:rPr>
              <a:t>several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105" dirty="0">
                <a:latin typeface="Verdana"/>
                <a:cs typeface="Verdana"/>
              </a:rPr>
              <a:t>sites.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●"/>
            </a:pPr>
            <a:endParaRPr sz="2650" dirty="0">
              <a:latin typeface="Verdana"/>
              <a:cs typeface="Verdana"/>
            </a:endParaRPr>
          </a:p>
          <a:p>
            <a:pPr marL="448309" marR="455930" indent="-436245">
              <a:lnSpc>
                <a:spcPts val="3220"/>
              </a:lnSpc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40" dirty="0">
                <a:latin typeface="Verdana"/>
                <a:cs typeface="Verdana"/>
              </a:rPr>
              <a:t>Lack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80" dirty="0">
                <a:latin typeface="Verdana"/>
                <a:cs typeface="Verdana"/>
              </a:rPr>
              <a:t>public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-10" dirty="0">
                <a:latin typeface="Verdana"/>
                <a:cs typeface="Verdana"/>
              </a:rPr>
              <a:t>awareness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5" dirty="0">
                <a:latin typeface="Verdana"/>
                <a:cs typeface="Verdana"/>
              </a:rPr>
              <a:t>the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30" dirty="0">
                <a:latin typeface="Verdana"/>
                <a:cs typeface="Verdana"/>
              </a:rPr>
              <a:t>beneﬁts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Biomethane  </a:t>
            </a:r>
            <a:r>
              <a:rPr sz="2700" spc="65" dirty="0">
                <a:latin typeface="Verdana"/>
                <a:cs typeface="Verdana"/>
              </a:rPr>
              <a:t>production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65" dirty="0">
                <a:latin typeface="Verdana"/>
                <a:cs typeface="Verdana"/>
              </a:rPr>
              <a:t>through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40" dirty="0">
                <a:latin typeface="Verdana"/>
                <a:cs typeface="Verdana"/>
              </a:rPr>
              <a:t>Anaerobic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Digestion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in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75" dirty="0">
                <a:latin typeface="Verdana"/>
                <a:cs typeface="Verdana"/>
              </a:rPr>
              <a:t>Ireland.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●"/>
            </a:pPr>
            <a:endParaRPr sz="2650" dirty="0">
              <a:latin typeface="Verdana"/>
              <a:cs typeface="Verdana"/>
            </a:endParaRPr>
          </a:p>
          <a:p>
            <a:pPr marL="448309" marR="919480" indent="-436245">
              <a:lnSpc>
                <a:spcPts val="3220"/>
              </a:lnSpc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40" dirty="0">
                <a:latin typeface="Verdana"/>
                <a:cs typeface="Verdana"/>
              </a:rPr>
              <a:t>Lack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0" dirty="0">
                <a:latin typeface="Verdana"/>
                <a:cs typeface="Verdana"/>
              </a:rPr>
              <a:t>of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government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support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25" dirty="0">
                <a:latin typeface="Verdana"/>
                <a:cs typeface="Verdana"/>
              </a:rPr>
              <a:t>for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40" dirty="0">
                <a:latin typeface="Verdana"/>
                <a:cs typeface="Verdana"/>
              </a:rPr>
              <a:t>Anaerobic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Digestion  </a:t>
            </a:r>
            <a:r>
              <a:rPr sz="2700" spc="15" dirty="0">
                <a:latin typeface="Verdana"/>
                <a:cs typeface="Verdana"/>
              </a:rPr>
              <a:t>industry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in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30" dirty="0">
                <a:latin typeface="Verdana"/>
                <a:cs typeface="Verdana"/>
              </a:rPr>
              <a:t>Ireland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60" dirty="0">
                <a:latin typeface="Verdana"/>
                <a:cs typeface="Verdana"/>
              </a:rPr>
              <a:t>date.</a:t>
            </a:r>
            <a:endParaRPr lang="en-IE" sz="2700" spc="-60" dirty="0">
              <a:latin typeface="Verdana"/>
              <a:cs typeface="Verdana"/>
            </a:endParaRPr>
          </a:p>
          <a:p>
            <a:pPr marL="448309" marR="919480" indent="-436245">
              <a:lnSpc>
                <a:spcPts val="3220"/>
              </a:lnSpc>
              <a:buFont typeface="Arial"/>
              <a:buChar char="●"/>
              <a:tabLst>
                <a:tab pos="448309" algn="l"/>
                <a:tab pos="448945" algn="l"/>
              </a:tabLst>
            </a:pPr>
            <a:endParaRPr sz="2700" dirty="0">
              <a:latin typeface="Verdana"/>
              <a:cs typeface="Verdana"/>
            </a:endParaRPr>
          </a:p>
          <a:p>
            <a:pPr marL="448309" marR="5080" indent="-436245">
              <a:lnSpc>
                <a:spcPts val="3220"/>
              </a:lnSpc>
              <a:spcBef>
                <a:spcPts val="10"/>
              </a:spcBef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-10" dirty="0">
                <a:latin typeface="Verdana"/>
                <a:cs typeface="Verdana"/>
              </a:rPr>
              <a:t>Currently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5" dirty="0">
                <a:latin typeface="Verdana"/>
                <a:cs typeface="Verdana"/>
              </a:rPr>
              <a:t>only</a:t>
            </a:r>
            <a:r>
              <a:rPr sz="2700" spc="-235" dirty="0">
                <a:latin typeface="Verdana"/>
                <a:cs typeface="Verdana"/>
              </a:rPr>
              <a:t> </a:t>
            </a:r>
            <a:r>
              <a:rPr sz="2700" spc="60" dirty="0">
                <a:latin typeface="Verdana"/>
                <a:cs typeface="Verdana"/>
              </a:rPr>
              <a:t>one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plant</a:t>
            </a:r>
            <a:r>
              <a:rPr sz="2700" spc="-235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in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-30" dirty="0">
                <a:latin typeface="Verdana"/>
                <a:cs typeface="Verdana"/>
              </a:rPr>
              <a:t>Ireland</a:t>
            </a:r>
            <a:r>
              <a:rPr sz="2700" spc="-235" dirty="0">
                <a:latin typeface="Verdana"/>
                <a:cs typeface="Verdana"/>
              </a:rPr>
              <a:t> </a:t>
            </a:r>
            <a:r>
              <a:rPr sz="2700" spc="75" dirty="0">
                <a:latin typeface="Verdana"/>
                <a:cs typeface="Verdana"/>
              </a:rPr>
              <a:t>producing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Biomethane  </a:t>
            </a:r>
            <a:r>
              <a:rPr sz="2700" spc="-25" dirty="0">
                <a:latin typeface="Verdana"/>
                <a:cs typeface="Verdana"/>
              </a:rPr>
              <a:t>for </a:t>
            </a:r>
            <a:r>
              <a:rPr sz="2700" spc="50" dirty="0">
                <a:latin typeface="Verdana"/>
                <a:cs typeface="Verdana"/>
              </a:rPr>
              <a:t>grid</a:t>
            </a:r>
            <a:r>
              <a:rPr sz="2700" spc="-470" dirty="0">
                <a:latin typeface="Verdana"/>
                <a:cs typeface="Verdana"/>
              </a:rPr>
              <a:t> </a:t>
            </a:r>
            <a:r>
              <a:rPr sz="2700" spc="-20" dirty="0">
                <a:latin typeface="Verdana"/>
                <a:cs typeface="Verdana"/>
              </a:rPr>
              <a:t>injection.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926024" cy="1028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423" y="485597"/>
            <a:ext cx="447675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95" dirty="0">
                <a:solidFill>
                  <a:srgbClr val="318582"/>
                </a:solidFill>
              </a:rPr>
              <a:t>Opportunities</a:t>
            </a:r>
            <a:endParaRPr sz="4700"/>
          </a:p>
        </p:txBody>
      </p:sp>
      <p:sp>
        <p:nvSpPr>
          <p:cNvPr id="3" name="object 3"/>
          <p:cNvSpPr txBox="1"/>
          <p:nvPr/>
        </p:nvSpPr>
        <p:spPr>
          <a:xfrm>
            <a:off x="574423" y="1893696"/>
            <a:ext cx="8435340" cy="624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latin typeface="Verdana"/>
                <a:cs typeface="Verdana"/>
              </a:rPr>
              <a:t>REPowerEU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469265" marR="213995" indent="-41275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114" dirty="0">
                <a:latin typeface="Verdana"/>
                <a:cs typeface="Verdana"/>
              </a:rPr>
              <a:t>EU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Energy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Platform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-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to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enable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voluntary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common  </a:t>
            </a:r>
            <a:r>
              <a:rPr sz="2400" spc="15" dirty="0">
                <a:latin typeface="Verdana"/>
                <a:cs typeface="Verdana"/>
              </a:rPr>
              <a:t>purchases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of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gas,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LNG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and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hydrogen.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350">
              <a:latin typeface="Verdana"/>
              <a:cs typeface="Verdana"/>
            </a:endParaRPr>
          </a:p>
          <a:p>
            <a:pPr marL="469265" marR="146685" indent="-41275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114" dirty="0">
                <a:latin typeface="Verdana"/>
                <a:cs typeface="Verdana"/>
              </a:rPr>
              <a:t>EU </a:t>
            </a:r>
            <a:r>
              <a:rPr sz="2400" spc="-15" dirty="0">
                <a:latin typeface="Verdana"/>
                <a:cs typeface="Verdana"/>
              </a:rPr>
              <a:t>External </a:t>
            </a:r>
            <a:r>
              <a:rPr sz="2400" spc="20" dirty="0">
                <a:latin typeface="Verdana"/>
                <a:cs typeface="Verdana"/>
              </a:rPr>
              <a:t>Energy </a:t>
            </a:r>
            <a:r>
              <a:rPr sz="2400" spc="-40" dirty="0">
                <a:latin typeface="Verdana"/>
                <a:cs typeface="Verdana"/>
              </a:rPr>
              <a:t>Strategy </a:t>
            </a:r>
            <a:r>
              <a:rPr sz="2400" spc="-175" dirty="0">
                <a:latin typeface="Verdana"/>
                <a:cs typeface="Verdana"/>
              </a:rPr>
              <a:t>- </a:t>
            </a:r>
            <a:r>
              <a:rPr sz="2400" spc="15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facilitate </a:t>
            </a:r>
            <a:r>
              <a:rPr sz="2400" spc="10" dirty="0">
                <a:latin typeface="Verdana"/>
                <a:cs typeface="Verdana"/>
              </a:rPr>
              <a:t>energy  </a:t>
            </a:r>
            <a:r>
              <a:rPr sz="2400" dirty="0">
                <a:latin typeface="Verdana"/>
                <a:cs typeface="Verdana"/>
              </a:rPr>
              <a:t>diversiﬁcation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and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building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long-term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partnerships  </a:t>
            </a:r>
            <a:r>
              <a:rPr sz="2400" spc="65" dirty="0">
                <a:latin typeface="Verdana"/>
                <a:cs typeface="Verdana"/>
              </a:rPr>
              <a:t>with </a:t>
            </a:r>
            <a:r>
              <a:rPr sz="2400" spc="-25" dirty="0">
                <a:latin typeface="Verdana"/>
                <a:cs typeface="Verdana"/>
              </a:rPr>
              <a:t>suppliers, </a:t>
            </a:r>
            <a:r>
              <a:rPr sz="2400" spc="65" dirty="0">
                <a:latin typeface="Verdana"/>
                <a:cs typeface="Verdana"/>
              </a:rPr>
              <a:t>including </a:t>
            </a:r>
            <a:r>
              <a:rPr sz="2400" spc="30" dirty="0">
                <a:latin typeface="Verdana"/>
                <a:cs typeface="Verdana"/>
              </a:rPr>
              <a:t>hydrogen </a:t>
            </a:r>
            <a:r>
              <a:rPr sz="2400" spc="-10" dirty="0">
                <a:latin typeface="Verdana"/>
                <a:cs typeface="Verdana"/>
              </a:rPr>
              <a:t>or </a:t>
            </a:r>
            <a:r>
              <a:rPr sz="2400" spc="25" dirty="0">
                <a:latin typeface="Verdana"/>
                <a:cs typeface="Verdana"/>
              </a:rPr>
              <a:t>other </a:t>
            </a:r>
            <a:r>
              <a:rPr sz="2400" spc="35" dirty="0">
                <a:latin typeface="Verdana"/>
                <a:cs typeface="Verdana"/>
              </a:rPr>
              <a:t>green  </a:t>
            </a:r>
            <a:r>
              <a:rPr sz="2400" spc="5" dirty="0">
                <a:latin typeface="Verdana"/>
                <a:cs typeface="Verdana"/>
              </a:rPr>
              <a:t>technologies.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350">
              <a:latin typeface="Verdana"/>
              <a:cs typeface="Verdana"/>
            </a:endParaRPr>
          </a:p>
          <a:p>
            <a:pPr marL="469265" marR="5080" indent="-41275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65" dirty="0">
                <a:latin typeface="Verdana"/>
                <a:cs typeface="Verdana"/>
              </a:rPr>
              <a:t>Biomethane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Action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Plan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-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to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set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out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tools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including  </a:t>
            </a:r>
            <a:r>
              <a:rPr sz="2400" spc="-30" dirty="0">
                <a:latin typeface="Verdana"/>
                <a:cs typeface="Verdana"/>
              </a:rPr>
              <a:t>a </a:t>
            </a:r>
            <a:r>
              <a:rPr sz="2400" spc="80" dirty="0">
                <a:latin typeface="Verdana"/>
                <a:cs typeface="Verdana"/>
              </a:rPr>
              <a:t>new </a:t>
            </a:r>
            <a:r>
              <a:rPr sz="2400" spc="60" dirty="0">
                <a:latin typeface="Verdana"/>
                <a:cs typeface="Verdana"/>
              </a:rPr>
              <a:t>biomethane </a:t>
            </a:r>
            <a:r>
              <a:rPr sz="2400" spc="10" dirty="0">
                <a:latin typeface="Verdana"/>
                <a:cs typeface="Verdana"/>
              </a:rPr>
              <a:t>industrial </a:t>
            </a:r>
            <a:r>
              <a:rPr sz="2400" spc="25" dirty="0">
                <a:latin typeface="Verdana"/>
                <a:cs typeface="Verdana"/>
              </a:rPr>
              <a:t>partnership </a:t>
            </a:r>
            <a:r>
              <a:rPr sz="2400" spc="70" dirty="0">
                <a:latin typeface="Verdana"/>
                <a:cs typeface="Verdana"/>
              </a:rPr>
              <a:t>and  </a:t>
            </a:r>
            <a:r>
              <a:rPr sz="2400" spc="20" dirty="0">
                <a:latin typeface="Verdana"/>
                <a:cs typeface="Verdana"/>
              </a:rPr>
              <a:t>ﬁnancial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incentives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to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increase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production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to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35bcm  </a:t>
            </a:r>
            <a:r>
              <a:rPr sz="2400" spc="-15" dirty="0">
                <a:latin typeface="Verdana"/>
                <a:cs typeface="Verdana"/>
              </a:rPr>
              <a:t>by </a:t>
            </a:r>
            <a:r>
              <a:rPr sz="2400" spc="-130" dirty="0">
                <a:latin typeface="Verdana"/>
                <a:cs typeface="Verdana"/>
              </a:rPr>
              <a:t>2030, </a:t>
            </a:r>
            <a:r>
              <a:rPr sz="2400" spc="65" dirty="0">
                <a:latin typeface="Verdana"/>
                <a:cs typeface="Verdana"/>
              </a:rPr>
              <a:t>including </a:t>
            </a:r>
            <a:r>
              <a:rPr sz="2400" spc="60" dirty="0">
                <a:latin typeface="Verdana"/>
                <a:cs typeface="Verdana"/>
              </a:rPr>
              <a:t>through </a:t>
            </a:r>
            <a:r>
              <a:rPr sz="2400" spc="50" dirty="0">
                <a:latin typeface="Verdana"/>
                <a:cs typeface="Verdana"/>
              </a:rPr>
              <a:t>the </a:t>
            </a:r>
            <a:r>
              <a:rPr sz="2400" spc="100" dirty="0">
                <a:latin typeface="Verdana"/>
                <a:cs typeface="Verdana"/>
              </a:rPr>
              <a:t>Common  </a:t>
            </a:r>
            <a:r>
              <a:rPr sz="2400" spc="15" dirty="0">
                <a:latin typeface="Verdana"/>
                <a:cs typeface="Verdana"/>
              </a:rPr>
              <a:t>Agricultural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Policy.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(European </a:t>
            </a:r>
            <a:r>
              <a:rPr sz="2400" spc="5" dirty="0">
                <a:latin typeface="Verdana"/>
                <a:cs typeface="Verdana"/>
              </a:rPr>
              <a:t>Commission,</a:t>
            </a:r>
            <a:r>
              <a:rPr sz="2400" spc="-434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2022)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9223" y="1923658"/>
            <a:ext cx="7668352" cy="666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200" y="0"/>
            <a:ext cx="4876762" cy="1028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120" y="485597"/>
            <a:ext cx="10072279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700" spc="-165" dirty="0">
                <a:solidFill>
                  <a:srgbClr val="318582"/>
                </a:solidFill>
              </a:rPr>
              <a:t>Wish List</a:t>
            </a:r>
            <a:endParaRPr sz="4700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1790700"/>
            <a:ext cx="14097000" cy="774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marR="233679" indent="-4051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45" dirty="0">
                <a:latin typeface="Verdana"/>
                <a:cs typeface="Verdana"/>
              </a:rPr>
              <a:t>Development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an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indigienous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0" dirty="0">
                <a:latin typeface="Verdana"/>
                <a:cs typeface="Verdana"/>
              </a:rPr>
              <a:t>AD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Biomethane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industry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in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Ireland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support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reducing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emissions 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15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improve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fuel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60" dirty="0">
                <a:latin typeface="Verdana"/>
                <a:cs typeface="Verdana"/>
              </a:rPr>
              <a:t>security.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20" dirty="0">
                <a:latin typeface="Verdana"/>
                <a:cs typeface="Verdana"/>
              </a:rPr>
              <a:t>Extend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the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30" dirty="0">
                <a:latin typeface="Verdana"/>
                <a:cs typeface="Verdana"/>
              </a:rPr>
              <a:t>treatment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35" dirty="0">
                <a:latin typeface="Verdana"/>
                <a:cs typeface="Verdana"/>
              </a:rPr>
              <a:t>excise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duty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70" dirty="0">
                <a:latin typeface="Verdana"/>
                <a:cs typeface="Verdana"/>
              </a:rPr>
              <a:t>on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gas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80" dirty="0">
                <a:latin typeface="Verdana"/>
                <a:cs typeface="Verdana"/>
              </a:rPr>
              <a:t>(set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expire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80" dirty="0">
                <a:latin typeface="Verdana"/>
                <a:cs typeface="Verdana"/>
              </a:rPr>
              <a:t>Dec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200" dirty="0">
                <a:latin typeface="Verdana"/>
                <a:cs typeface="Verdana"/>
              </a:rPr>
              <a:t>24).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10" dirty="0">
                <a:latin typeface="Verdana"/>
                <a:cs typeface="Verdana"/>
              </a:rPr>
              <a:t>Review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potential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remove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toll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20" dirty="0">
                <a:latin typeface="Verdana"/>
                <a:cs typeface="Verdana"/>
              </a:rPr>
              <a:t>charges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for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gas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powered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45" dirty="0">
                <a:latin typeface="Verdana"/>
                <a:cs typeface="Verdana"/>
              </a:rPr>
              <a:t>vehicles.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marR="487680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20" dirty="0">
                <a:latin typeface="Verdana"/>
                <a:cs typeface="Verdana"/>
              </a:rPr>
              <a:t>Provide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30" dirty="0">
                <a:latin typeface="Verdana"/>
                <a:cs typeface="Verdana"/>
              </a:rPr>
              <a:t>additional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grant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support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45" dirty="0">
                <a:latin typeface="Verdana"/>
                <a:cs typeface="Verdana"/>
              </a:rPr>
              <a:t>tax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relief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0" dirty="0">
                <a:latin typeface="Verdana"/>
                <a:cs typeface="Verdana"/>
              </a:rPr>
              <a:t>stimulate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purchase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uptake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gas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powered  </a:t>
            </a:r>
            <a:r>
              <a:rPr sz="2300" spc="-55" dirty="0">
                <a:latin typeface="Verdana"/>
                <a:cs typeface="Verdana"/>
              </a:rPr>
              <a:t>HGV’S.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10" dirty="0">
                <a:latin typeface="Verdana"/>
                <a:cs typeface="Verdana"/>
              </a:rPr>
              <a:t>Streamlined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planning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commissioning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process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with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the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regulator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for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CNG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fueling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infrastructure.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15" dirty="0">
                <a:latin typeface="Verdana"/>
                <a:cs typeface="Verdana"/>
              </a:rPr>
              <a:t>Capital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support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5" dirty="0">
                <a:latin typeface="Verdana"/>
                <a:cs typeface="Verdana"/>
              </a:rPr>
              <a:t>accelerate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roll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50" dirty="0">
                <a:latin typeface="Verdana"/>
                <a:cs typeface="Verdana"/>
              </a:rPr>
              <a:t>out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fueling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infrastructure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in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65" dirty="0">
                <a:latin typeface="Verdana"/>
                <a:cs typeface="Verdana"/>
              </a:rPr>
              <a:t>Ireland.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marR="624840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55" dirty="0">
                <a:latin typeface="Verdana"/>
                <a:cs typeface="Verdana"/>
              </a:rPr>
              <a:t>Education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awareness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the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beneﬁts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00" dirty="0">
                <a:latin typeface="Verdana"/>
                <a:cs typeface="Verdana"/>
              </a:rPr>
              <a:t>AD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Biomethane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55" dirty="0">
                <a:latin typeface="Verdana"/>
                <a:cs typeface="Verdana"/>
              </a:rPr>
              <a:t>as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renewable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fuel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for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Transport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in  </a:t>
            </a:r>
            <a:r>
              <a:rPr sz="2300" spc="-65" dirty="0">
                <a:latin typeface="Verdana"/>
                <a:cs typeface="Verdana"/>
              </a:rPr>
              <a:t>Ireland.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250" dirty="0">
              <a:latin typeface="Verdana"/>
              <a:cs typeface="Verdana"/>
            </a:endParaRPr>
          </a:p>
          <a:p>
            <a:pPr marL="417195" marR="1587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-65" dirty="0">
                <a:latin typeface="Verdana"/>
                <a:cs typeface="Verdana"/>
              </a:rPr>
              <a:t>Industry,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sectoral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&amp;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government</a:t>
            </a:r>
            <a:r>
              <a:rPr lang="en-IE" sz="2300" spc="409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collaboration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support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20" dirty="0">
                <a:latin typeface="Verdana"/>
                <a:cs typeface="Verdana"/>
              </a:rPr>
              <a:t>driving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forward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the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use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of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Biomethane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for</a:t>
            </a:r>
            <a:r>
              <a:rPr lang="en-IE" sz="2300" spc="-25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Transport </a:t>
            </a:r>
            <a:r>
              <a:rPr sz="2300" spc="40" dirty="0">
                <a:latin typeface="Verdana"/>
                <a:cs typeface="Verdana"/>
              </a:rPr>
              <a:t>in</a:t>
            </a:r>
            <a:r>
              <a:rPr sz="2300" spc="-409" dirty="0">
                <a:latin typeface="Verdana"/>
                <a:cs typeface="Verdana"/>
              </a:rPr>
              <a:t> </a:t>
            </a:r>
            <a:r>
              <a:rPr sz="2300" spc="-65" dirty="0">
                <a:latin typeface="Verdana"/>
                <a:cs typeface="Verdana"/>
              </a:rPr>
              <a:t>Ireland.</a:t>
            </a:r>
            <a:endParaRPr lang="en-IE" sz="2300" spc="-65" dirty="0">
              <a:latin typeface="Verdana"/>
              <a:cs typeface="Verdana"/>
            </a:endParaRPr>
          </a:p>
          <a:p>
            <a:pPr marL="12065" marR="15875">
              <a:lnSpc>
                <a:spcPct val="100000"/>
              </a:lnSpc>
              <a:tabLst>
                <a:tab pos="417195" algn="l"/>
                <a:tab pos="417830" algn="l"/>
              </a:tabLst>
            </a:pPr>
            <a:endParaRPr sz="2300" dirty="0">
              <a:latin typeface="Verdana"/>
              <a:cs typeface="Verdana"/>
            </a:endParaRPr>
          </a:p>
          <a:p>
            <a:pPr marL="417195" indent="-405130">
              <a:lnSpc>
                <a:spcPct val="100000"/>
              </a:lnSpc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300" spc="45" dirty="0">
                <a:latin typeface="Verdana"/>
                <a:cs typeface="Verdana"/>
              </a:rPr>
              <a:t>Conﬁdence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in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innovation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&amp;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technology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and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our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ability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55" dirty="0">
                <a:latin typeface="Verdana"/>
                <a:cs typeface="Verdana"/>
              </a:rPr>
              <a:t>as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a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nation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to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meet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this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challenge.</a:t>
            </a:r>
            <a:endParaRPr sz="2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863" cy="1028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62" y="10286978"/>
                </a:moveTo>
                <a:lnTo>
                  <a:pt x="0" y="10286978"/>
                </a:lnTo>
                <a:lnTo>
                  <a:pt x="0" y="0"/>
                </a:lnTo>
                <a:lnTo>
                  <a:pt x="18287962" y="0"/>
                </a:lnTo>
                <a:lnTo>
                  <a:pt x="18287962" y="10286978"/>
                </a:lnTo>
                <a:close/>
              </a:path>
            </a:pathLst>
          </a:custGeom>
          <a:solidFill>
            <a:srgbClr val="000000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9018" y="0"/>
            <a:ext cx="11777451" cy="10274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8835" algn="l"/>
                <a:tab pos="7174865" algn="l"/>
                <a:tab pos="10474325" algn="l"/>
              </a:tabLst>
            </a:pPr>
            <a:r>
              <a:rPr spc="-254" dirty="0"/>
              <a:t>T </a:t>
            </a:r>
            <a:r>
              <a:rPr spc="-170" dirty="0"/>
              <a:t>H </a:t>
            </a:r>
            <a:r>
              <a:rPr spc="50" dirty="0"/>
              <a:t>A </a:t>
            </a:r>
            <a:r>
              <a:rPr spc="-220" dirty="0"/>
              <a:t>N</a:t>
            </a:r>
            <a:r>
              <a:rPr spc="-720" dirty="0"/>
              <a:t> </a:t>
            </a:r>
            <a:r>
              <a:rPr spc="-105" dirty="0"/>
              <a:t>K</a:t>
            </a:r>
            <a:r>
              <a:rPr spc="-275" dirty="0"/>
              <a:t> </a:t>
            </a:r>
            <a:r>
              <a:rPr spc="-345" dirty="0"/>
              <a:t>S	</a:t>
            </a:r>
            <a:r>
              <a:rPr spc="-50" dirty="0"/>
              <a:t>F</a:t>
            </a:r>
            <a:r>
              <a:rPr spc="-275" dirty="0"/>
              <a:t> </a:t>
            </a:r>
            <a:r>
              <a:rPr spc="-25" dirty="0"/>
              <a:t>O</a:t>
            </a:r>
            <a:r>
              <a:rPr spc="-270" dirty="0"/>
              <a:t> </a:t>
            </a:r>
            <a:r>
              <a:rPr spc="-229" dirty="0"/>
              <a:t>R	</a:t>
            </a:r>
            <a:r>
              <a:rPr spc="-240" dirty="0"/>
              <a:t>Y </a:t>
            </a:r>
            <a:r>
              <a:rPr spc="-25" dirty="0"/>
              <a:t>O</a:t>
            </a:r>
            <a:r>
              <a:rPr spc="-305" dirty="0"/>
              <a:t> </a:t>
            </a:r>
            <a:r>
              <a:rPr spc="-145" dirty="0"/>
              <a:t>U</a:t>
            </a:r>
            <a:r>
              <a:rPr spc="-275" dirty="0"/>
              <a:t> </a:t>
            </a:r>
            <a:r>
              <a:rPr spc="-229" dirty="0"/>
              <a:t>R	</a:t>
            </a:r>
            <a:r>
              <a:rPr spc="-254" dirty="0"/>
              <a:t>T </a:t>
            </a:r>
            <a:r>
              <a:rPr spc="-1120" dirty="0"/>
              <a:t>I </a:t>
            </a:r>
            <a:r>
              <a:rPr spc="30" dirty="0"/>
              <a:t>M</a:t>
            </a:r>
            <a:r>
              <a:rPr spc="-260" dirty="0"/>
              <a:t> </a:t>
            </a:r>
            <a:r>
              <a:rPr spc="-60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4833" y="9077122"/>
            <a:ext cx="355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www.visiongreenconsultancy.ie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1509" y="0"/>
            <a:ext cx="2404932" cy="19590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8736" y="0"/>
            <a:ext cx="3925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5" dirty="0">
                <a:solidFill>
                  <a:srgbClr val="318582"/>
                </a:solidFill>
              </a:rPr>
              <a:t>Who </a:t>
            </a:r>
            <a:r>
              <a:rPr sz="4400" spc="-185" dirty="0">
                <a:solidFill>
                  <a:srgbClr val="318582"/>
                </a:solidFill>
              </a:rPr>
              <a:t>are</a:t>
            </a:r>
            <a:r>
              <a:rPr sz="4400" spc="-555" dirty="0">
                <a:solidFill>
                  <a:srgbClr val="318582"/>
                </a:solidFill>
              </a:rPr>
              <a:t> </a:t>
            </a:r>
            <a:r>
              <a:rPr sz="4400" spc="-185" dirty="0">
                <a:solidFill>
                  <a:srgbClr val="318582"/>
                </a:solidFill>
              </a:rPr>
              <a:t>we?</a:t>
            </a:r>
            <a:endParaRPr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1C552-A647-FFC9-DB70-BE4AFF8E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32" y="886460"/>
            <a:ext cx="9022178" cy="42570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ED0A0C-D393-DBBA-1FDC-B80E38B0DD44}"/>
              </a:ext>
            </a:extLst>
          </p:cNvPr>
          <p:cNvSpPr txBox="1">
            <a:spLocks/>
          </p:cNvSpPr>
          <p:nvPr/>
        </p:nvSpPr>
        <p:spPr>
          <a:xfrm>
            <a:off x="2895600" y="5343832"/>
            <a:ext cx="14859000" cy="491189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VisionGreen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was set up in 2018 </a:t>
            </a: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Purpose driven business based in Carlow and Dublin,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Ireland</a:t>
            </a: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First biomethane fueled vehicles on road in Ireland</a:t>
            </a: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Have developed renewable gas solutions for retailers in the past</a:t>
            </a: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Working with DHLSCI for 2 years on sustainable strategy</a:t>
            </a:r>
          </a:p>
          <a:p>
            <a:pPr marL="742950" lvl="2" indent="-285750" defTabSz="457200">
              <a:spcBef>
                <a:spcPts val="600"/>
              </a:spcBef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Helping to source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biomethane for DHL in Ireland and Europe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9313" y="1463037"/>
            <a:ext cx="7360920" cy="7353300"/>
          </a:xfrm>
          <a:custGeom>
            <a:avLst/>
            <a:gdLst/>
            <a:ahLst/>
            <a:cxnLst/>
            <a:rect l="l" t="t" r="r" b="b"/>
            <a:pathLst>
              <a:path w="7360920" h="7353300">
                <a:moveTo>
                  <a:pt x="4015440" y="12700"/>
                </a:moveTo>
                <a:lnTo>
                  <a:pt x="3345444" y="12700"/>
                </a:lnTo>
                <a:lnTo>
                  <a:pt x="3392815" y="0"/>
                </a:lnTo>
                <a:lnTo>
                  <a:pt x="3968069" y="0"/>
                </a:lnTo>
                <a:lnTo>
                  <a:pt x="4015440" y="12700"/>
                </a:lnTo>
                <a:close/>
              </a:path>
              <a:path w="7360920" h="7353300">
                <a:moveTo>
                  <a:pt x="4156507" y="25400"/>
                </a:moveTo>
                <a:lnTo>
                  <a:pt x="3204377" y="25400"/>
                </a:lnTo>
                <a:lnTo>
                  <a:pt x="3251221" y="12700"/>
                </a:lnTo>
                <a:lnTo>
                  <a:pt x="4109663" y="12700"/>
                </a:lnTo>
                <a:lnTo>
                  <a:pt x="4156507" y="25400"/>
                </a:lnTo>
                <a:close/>
              </a:path>
              <a:path w="7360920" h="7353300">
                <a:moveTo>
                  <a:pt x="4295923" y="50800"/>
                </a:moveTo>
                <a:lnTo>
                  <a:pt x="3064961" y="50800"/>
                </a:lnTo>
                <a:lnTo>
                  <a:pt x="3157717" y="25400"/>
                </a:lnTo>
                <a:lnTo>
                  <a:pt x="4203168" y="25400"/>
                </a:lnTo>
                <a:lnTo>
                  <a:pt x="4295923" y="50800"/>
                </a:lnTo>
                <a:close/>
              </a:path>
              <a:path w="7360920" h="7353300">
                <a:moveTo>
                  <a:pt x="4433588" y="76200"/>
                </a:moveTo>
                <a:lnTo>
                  <a:pt x="2927297" y="76200"/>
                </a:lnTo>
                <a:lnTo>
                  <a:pt x="3018873" y="50800"/>
                </a:lnTo>
                <a:lnTo>
                  <a:pt x="4342011" y="50800"/>
                </a:lnTo>
                <a:lnTo>
                  <a:pt x="4433588" y="76200"/>
                </a:lnTo>
                <a:close/>
              </a:path>
              <a:path w="7360920" h="7353300">
                <a:moveTo>
                  <a:pt x="4569397" y="7251700"/>
                </a:moveTo>
                <a:lnTo>
                  <a:pt x="2791487" y="7251700"/>
                </a:lnTo>
                <a:lnTo>
                  <a:pt x="2525841" y="7175500"/>
                </a:lnTo>
                <a:lnTo>
                  <a:pt x="2482385" y="7150100"/>
                </a:lnTo>
                <a:lnTo>
                  <a:pt x="2353496" y="7112000"/>
                </a:lnTo>
                <a:lnTo>
                  <a:pt x="2311039" y="7086600"/>
                </a:lnTo>
                <a:lnTo>
                  <a:pt x="2226905" y="7061200"/>
                </a:lnTo>
                <a:lnTo>
                  <a:pt x="2185237" y="7035800"/>
                </a:lnTo>
                <a:lnTo>
                  <a:pt x="2143838" y="7023100"/>
                </a:lnTo>
                <a:lnTo>
                  <a:pt x="2102715" y="6997700"/>
                </a:lnTo>
                <a:lnTo>
                  <a:pt x="2061869" y="6985000"/>
                </a:lnTo>
                <a:lnTo>
                  <a:pt x="1981026" y="6934200"/>
                </a:lnTo>
                <a:lnTo>
                  <a:pt x="1941037" y="6921500"/>
                </a:lnTo>
                <a:lnTo>
                  <a:pt x="1861942" y="6870700"/>
                </a:lnTo>
                <a:lnTo>
                  <a:pt x="1822844" y="6858000"/>
                </a:lnTo>
                <a:lnTo>
                  <a:pt x="1707392" y="6781800"/>
                </a:lnTo>
                <a:lnTo>
                  <a:pt x="1594784" y="6705600"/>
                </a:lnTo>
                <a:lnTo>
                  <a:pt x="1485120" y="6629400"/>
                </a:lnTo>
                <a:lnTo>
                  <a:pt x="1413699" y="6578600"/>
                </a:lnTo>
                <a:lnTo>
                  <a:pt x="1378505" y="6540500"/>
                </a:lnTo>
                <a:lnTo>
                  <a:pt x="1343662" y="6515100"/>
                </a:lnTo>
                <a:lnTo>
                  <a:pt x="1275040" y="6464300"/>
                </a:lnTo>
                <a:lnTo>
                  <a:pt x="1241269" y="6426200"/>
                </a:lnTo>
                <a:lnTo>
                  <a:pt x="1174827" y="6375400"/>
                </a:lnTo>
                <a:lnTo>
                  <a:pt x="1142164" y="6337300"/>
                </a:lnTo>
                <a:lnTo>
                  <a:pt x="1109876" y="6311900"/>
                </a:lnTo>
                <a:lnTo>
                  <a:pt x="1077969" y="6273800"/>
                </a:lnTo>
                <a:lnTo>
                  <a:pt x="1046446" y="6248400"/>
                </a:lnTo>
                <a:lnTo>
                  <a:pt x="1015311" y="6210300"/>
                </a:lnTo>
                <a:lnTo>
                  <a:pt x="984568" y="6184900"/>
                </a:lnTo>
                <a:lnTo>
                  <a:pt x="954220" y="6146800"/>
                </a:lnTo>
                <a:lnTo>
                  <a:pt x="924272" y="6108700"/>
                </a:lnTo>
                <a:lnTo>
                  <a:pt x="894726" y="6083300"/>
                </a:lnTo>
                <a:lnTo>
                  <a:pt x="865587" y="6045200"/>
                </a:lnTo>
                <a:lnTo>
                  <a:pt x="836859" y="6007100"/>
                </a:lnTo>
                <a:lnTo>
                  <a:pt x="808546" y="5981700"/>
                </a:lnTo>
                <a:lnTo>
                  <a:pt x="780650" y="5943600"/>
                </a:lnTo>
                <a:lnTo>
                  <a:pt x="753177" y="5905500"/>
                </a:lnTo>
                <a:lnTo>
                  <a:pt x="726129" y="5867400"/>
                </a:lnTo>
                <a:lnTo>
                  <a:pt x="699511" y="5829300"/>
                </a:lnTo>
                <a:lnTo>
                  <a:pt x="673326" y="5791200"/>
                </a:lnTo>
                <a:lnTo>
                  <a:pt x="647578" y="5765800"/>
                </a:lnTo>
                <a:lnTo>
                  <a:pt x="622271" y="5727700"/>
                </a:lnTo>
                <a:lnTo>
                  <a:pt x="597409" y="5689600"/>
                </a:lnTo>
                <a:lnTo>
                  <a:pt x="572996" y="5651500"/>
                </a:lnTo>
                <a:lnTo>
                  <a:pt x="549034" y="5613400"/>
                </a:lnTo>
                <a:lnTo>
                  <a:pt x="525529" y="5575300"/>
                </a:lnTo>
                <a:lnTo>
                  <a:pt x="502484" y="5537200"/>
                </a:lnTo>
                <a:lnTo>
                  <a:pt x="479902" y="5486400"/>
                </a:lnTo>
                <a:lnTo>
                  <a:pt x="457788" y="5448300"/>
                </a:lnTo>
                <a:lnTo>
                  <a:pt x="436145" y="5410200"/>
                </a:lnTo>
                <a:lnTo>
                  <a:pt x="414977" y="5372100"/>
                </a:lnTo>
                <a:lnTo>
                  <a:pt x="394287" y="5334000"/>
                </a:lnTo>
                <a:lnTo>
                  <a:pt x="374081" y="5295900"/>
                </a:lnTo>
                <a:lnTo>
                  <a:pt x="354360" y="5257800"/>
                </a:lnTo>
                <a:lnTo>
                  <a:pt x="335130" y="5207000"/>
                </a:lnTo>
                <a:lnTo>
                  <a:pt x="316394" y="5168900"/>
                </a:lnTo>
                <a:lnTo>
                  <a:pt x="298156" y="5130800"/>
                </a:lnTo>
                <a:lnTo>
                  <a:pt x="280419" y="5080000"/>
                </a:lnTo>
                <a:lnTo>
                  <a:pt x="263187" y="5041900"/>
                </a:lnTo>
                <a:lnTo>
                  <a:pt x="246465" y="5003800"/>
                </a:lnTo>
                <a:lnTo>
                  <a:pt x="230255" y="4953000"/>
                </a:lnTo>
                <a:lnTo>
                  <a:pt x="214562" y="4914900"/>
                </a:lnTo>
                <a:lnTo>
                  <a:pt x="199390" y="4876800"/>
                </a:lnTo>
                <a:lnTo>
                  <a:pt x="184742" y="4826000"/>
                </a:lnTo>
                <a:lnTo>
                  <a:pt x="170621" y="4787900"/>
                </a:lnTo>
                <a:lnTo>
                  <a:pt x="157033" y="4737100"/>
                </a:lnTo>
                <a:lnTo>
                  <a:pt x="143980" y="4699000"/>
                </a:lnTo>
                <a:lnTo>
                  <a:pt x="131467" y="4648200"/>
                </a:lnTo>
                <a:lnTo>
                  <a:pt x="119497" y="4610100"/>
                </a:lnTo>
                <a:lnTo>
                  <a:pt x="108074" y="4559300"/>
                </a:lnTo>
                <a:lnTo>
                  <a:pt x="97202" y="4521200"/>
                </a:lnTo>
                <a:lnTo>
                  <a:pt x="86884" y="4470400"/>
                </a:lnTo>
                <a:lnTo>
                  <a:pt x="77124" y="4432300"/>
                </a:lnTo>
                <a:lnTo>
                  <a:pt x="67927" y="4381500"/>
                </a:lnTo>
                <a:lnTo>
                  <a:pt x="59296" y="4330700"/>
                </a:lnTo>
                <a:lnTo>
                  <a:pt x="51234" y="4292600"/>
                </a:lnTo>
                <a:lnTo>
                  <a:pt x="43746" y="4241800"/>
                </a:lnTo>
                <a:lnTo>
                  <a:pt x="36835" y="4191000"/>
                </a:lnTo>
                <a:lnTo>
                  <a:pt x="30505" y="4152900"/>
                </a:lnTo>
                <a:lnTo>
                  <a:pt x="24760" y="4102100"/>
                </a:lnTo>
                <a:lnTo>
                  <a:pt x="19604" y="4051300"/>
                </a:lnTo>
                <a:lnTo>
                  <a:pt x="15040" y="4013200"/>
                </a:lnTo>
                <a:lnTo>
                  <a:pt x="11072" y="3962400"/>
                </a:lnTo>
                <a:lnTo>
                  <a:pt x="7705" y="3911600"/>
                </a:lnTo>
                <a:lnTo>
                  <a:pt x="4941" y="3860800"/>
                </a:lnTo>
                <a:lnTo>
                  <a:pt x="2785" y="3822700"/>
                </a:lnTo>
                <a:lnTo>
                  <a:pt x="1240" y="3771900"/>
                </a:lnTo>
                <a:lnTo>
                  <a:pt x="310" y="3721100"/>
                </a:lnTo>
                <a:lnTo>
                  <a:pt x="0" y="3670300"/>
                </a:lnTo>
                <a:lnTo>
                  <a:pt x="310" y="3619500"/>
                </a:lnTo>
                <a:lnTo>
                  <a:pt x="1240" y="3581400"/>
                </a:lnTo>
                <a:lnTo>
                  <a:pt x="2785" y="3530600"/>
                </a:lnTo>
                <a:lnTo>
                  <a:pt x="4941" y="3479800"/>
                </a:lnTo>
                <a:lnTo>
                  <a:pt x="7705" y="3429000"/>
                </a:lnTo>
                <a:lnTo>
                  <a:pt x="11072" y="3390900"/>
                </a:lnTo>
                <a:lnTo>
                  <a:pt x="15040" y="3340100"/>
                </a:lnTo>
                <a:lnTo>
                  <a:pt x="19604" y="3289300"/>
                </a:lnTo>
                <a:lnTo>
                  <a:pt x="24760" y="3251200"/>
                </a:lnTo>
                <a:lnTo>
                  <a:pt x="30505" y="3200400"/>
                </a:lnTo>
                <a:lnTo>
                  <a:pt x="36835" y="3149600"/>
                </a:lnTo>
                <a:lnTo>
                  <a:pt x="43746" y="3098800"/>
                </a:lnTo>
                <a:lnTo>
                  <a:pt x="51234" y="3060700"/>
                </a:lnTo>
                <a:lnTo>
                  <a:pt x="59296" y="3009900"/>
                </a:lnTo>
                <a:lnTo>
                  <a:pt x="67927" y="2971800"/>
                </a:lnTo>
                <a:lnTo>
                  <a:pt x="77124" y="2921000"/>
                </a:lnTo>
                <a:lnTo>
                  <a:pt x="86884" y="2870200"/>
                </a:lnTo>
                <a:lnTo>
                  <a:pt x="97202" y="2832100"/>
                </a:lnTo>
                <a:lnTo>
                  <a:pt x="108074" y="2781300"/>
                </a:lnTo>
                <a:lnTo>
                  <a:pt x="119497" y="2743200"/>
                </a:lnTo>
                <a:lnTo>
                  <a:pt x="131467" y="2692400"/>
                </a:lnTo>
                <a:lnTo>
                  <a:pt x="143980" y="2654300"/>
                </a:lnTo>
                <a:lnTo>
                  <a:pt x="157033" y="2603500"/>
                </a:lnTo>
                <a:lnTo>
                  <a:pt x="170621" y="2565400"/>
                </a:lnTo>
                <a:lnTo>
                  <a:pt x="184742" y="2514600"/>
                </a:lnTo>
                <a:lnTo>
                  <a:pt x="199390" y="2476500"/>
                </a:lnTo>
                <a:lnTo>
                  <a:pt x="214562" y="2438400"/>
                </a:lnTo>
                <a:lnTo>
                  <a:pt x="230255" y="2387600"/>
                </a:lnTo>
                <a:lnTo>
                  <a:pt x="246465" y="2349500"/>
                </a:lnTo>
                <a:lnTo>
                  <a:pt x="263187" y="2298700"/>
                </a:lnTo>
                <a:lnTo>
                  <a:pt x="280419" y="2260600"/>
                </a:lnTo>
                <a:lnTo>
                  <a:pt x="298156" y="2222500"/>
                </a:lnTo>
                <a:lnTo>
                  <a:pt x="316394" y="2184400"/>
                </a:lnTo>
                <a:lnTo>
                  <a:pt x="335130" y="2133600"/>
                </a:lnTo>
                <a:lnTo>
                  <a:pt x="354360" y="2095500"/>
                </a:lnTo>
                <a:lnTo>
                  <a:pt x="374081" y="2057400"/>
                </a:lnTo>
                <a:lnTo>
                  <a:pt x="394287" y="2019300"/>
                </a:lnTo>
                <a:lnTo>
                  <a:pt x="414977" y="1968500"/>
                </a:lnTo>
                <a:lnTo>
                  <a:pt x="436145" y="1930400"/>
                </a:lnTo>
                <a:lnTo>
                  <a:pt x="457788" y="1892300"/>
                </a:lnTo>
                <a:lnTo>
                  <a:pt x="479902" y="1854200"/>
                </a:lnTo>
                <a:lnTo>
                  <a:pt x="502484" y="1816100"/>
                </a:lnTo>
                <a:lnTo>
                  <a:pt x="525529" y="1778000"/>
                </a:lnTo>
                <a:lnTo>
                  <a:pt x="549034" y="1739900"/>
                </a:lnTo>
                <a:lnTo>
                  <a:pt x="572996" y="1701800"/>
                </a:lnTo>
                <a:lnTo>
                  <a:pt x="597409" y="1663700"/>
                </a:lnTo>
                <a:lnTo>
                  <a:pt x="622271" y="1625600"/>
                </a:lnTo>
                <a:lnTo>
                  <a:pt x="647578" y="1587500"/>
                </a:lnTo>
                <a:lnTo>
                  <a:pt x="673326" y="1549400"/>
                </a:lnTo>
                <a:lnTo>
                  <a:pt x="699511" y="1511300"/>
                </a:lnTo>
                <a:lnTo>
                  <a:pt x="726129" y="1473200"/>
                </a:lnTo>
                <a:lnTo>
                  <a:pt x="753177" y="1447800"/>
                </a:lnTo>
                <a:lnTo>
                  <a:pt x="780650" y="1409700"/>
                </a:lnTo>
                <a:lnTo>
                  <a:pt x="808546" y="1371600"/>
                </a:lnTo>
                <a:lnTo>
                  <a:pt x="836859" y="1333500"/>
                </a:lnTo>
                <a:lnTo>
                  <a:pt x="865587" y="1308100"/>
                </a:lnTo>
                <a:lnTo>
                  <a:pt x="894726" y="1270000"/>
                </a:lnTo>
                <a:lnTo>
                  <a:pt x="924272" y="1231900"/>
                </a:lnTo>
                <a:lnTo>
                  <a:pt x="954220" y="1206500"/>
                </a:lnTo>
                <a:lnTo>
                  <a:pt x="984568" y="1168400"/>
                </a:lnTo>
                <a:lnTo>
                  <a:pt x="1015311" y="1130300"/>
                </a:lnTo>
                <a:lnTo>
                  <a:pt x="1046446" y="1104900"/>
                </a:lnTo>
                <a:lnTo>
                  <a:pt x="1077969" y="1066800"/>
                </a:lnTo>
                <a:lnTo>
                  <a:pt x="1109876" y="1041400"/>
                </a:lnTo>
                <a:lnTo>
                  <a:pt x="1142164" y="1003300"/>
                </a:lnTo>
                <a:lnTo>
                  <a:pt x="1207864" y="952500"/>
                </a:lnTo>
                <a:lnTo>
                  <a:pt x="1241269" y="914400"/>
                </a:lnTo>
                <a:lnTo>
                  <a:pt x="1309172" y="863600"/>
                </a:lnTo>
                <a:lnTo>
                  <a:pt x="1343662" y="825500"/>
                </a:lnTo>
                <a:lnTo>
                  <a:pt x="1378505" y="800100"/>
                </a:lnTo>
                <a:lnTo>
                  <a:pt x="1449238" y="749300"/>
                </a:lnTo>
                <a:lnTo>
                  <a:pt x="1557897" y="673100"/>
                </a:lnTo>
                <a:lnTo>
                  <a:pt x="1594784" y="635000"/>
                </a:lnTo>
                <a:lnTo>
                  <a:pt x="1631997" y="609600"/>
                </a:lnTo>
                <a:lnTo>
                  <a:pt x="1669535" y="596900"/>
                </a:lnTo>
                <a:lnTo>
                  <a:pt x="1745565" y="546100"/>
                </a:lnTo>
                <a:lnTo>
                  <a:pt x="1861942" y="469900"/>
                </a:lnTo>
                <a:lnTo>
                  <a:pt x="1901341" y="457200"/>
                </a:lnTo>
                <a:lnTo>
                  <a:pt x="1981026" y="406400"/>
                </a:lnTo>
                <a:lnTo>
                  <a:pt x="2021304" y="393700"/>
                </a:lnTo>
                <a:lnTo>
                  <a:pt x="2102715" y="342900"/>
                </a:lnTo>
                <a:lnTo>
                  <a:pt x="2143838" y="330200"/>
                </a:lnTo>
                <a:lnTo>
                  <a:pt x="2185237" y="304800"/>
                </a:lnTo>
                <a:lnTo>
                  <a:pt x="2268841" y="279400"/>
                </a:lnTo>
                <a:lnTo>
                  <a:pt x="2311039" y="254000"/>
                </a:lnTo>
                <a:lnTo>
                  <a:pt x="2396209" y="228600"/>
                </a:lnTo>
                <a:lnTo>
                  <a:pt x="2439173" y="203200"/>
                </a:lnTo>
                <a:lnTo>
                  <a:pt x="2881816" y="76200"/>
                </a:lnTo>
                <a:lnTo>
                  <a:pt x="4479069" y="76200"/>
                </a:lnTo>
                <a:lnTo>
                  <a:pt x="4921711" y="203200"/>
                </a:lnTo>
                <a:lnTo>
                  <a:pt x="4964675" y="228600"/>
                </a:lnTo>
                <a:lnTo>
                  <a:pt x="5049845" y="254000"/>
                </a:lnTo>
                <a:lnTo>
                  <a:pt x="5092044" y="279400"/>
                </a:lnTo>
                <a:lnTo>
                  <a:pt x="5175648" y="304800"/>
                </a:lnTo>
                <a:lnTo>
                  <a:pt x="5217046" y="330200"/>
                </a:lnTo>
                <a:lnTo>
                  <a:pt x="5258170" y="342900"/>
                </a:lnTo>
                <a:lnTo>
                  <a:pt x="5339580" y="393700"/>
                </a:lnTo>
                <a:lnTo>
                  <a:pt x="5379858" y="406400"/>
                </a:lnTo>
                <a:lnTo>
                  <a:pt x="5459543" y="457200"/>
                </a:lnTo>
                <a:lnTo>
                  <a:pt x="5498942" y="469900"/>
                </a:lnTo>
                <a:lnTo>
                  <a:pt x="5615319" y="546100"/>
                </a:lnTo>
                <a:lnTo>
                  <a:pt x="5691349" y="596900"/>
                </a:lnTo>
                <a:lnTo>
                  <a:pt x="5728887" y="609600"/>
                </a:lnTo>
                <a:lnTo>
                  <a:pt x="5766101" y="635000"/>
                </a:lnTo>
                <a:lnTo>
                  <a:pt x="5802988" y="673100"/>
                </a:lnTo>
                <a:lnTo>
                  <a:pt x="5911646" y="749300"/>
                </a:lnTo>
                <a:lnTo>
                  <a:pt x="5982379" y="800100"/>
                </a:lnTo>
                <a:lnTo>
                  <a:pt x="6017223" y="825500"/>
                </a:lnTo>
                <a:lnTo>
                  <a:pt x="6051712" y="863600"/>
                </a:lnTo>
                <a:lnTo>
                  <a:pt x="6119615" y="914400"/>
                </a:lnTo>
                <a:lnTo>
                  <a:pt x="6153020" y="952500"/>
                </a:lnTo>
                <a:lnTo>
                  <a:pt x="6218721" y="1003300"/>
                </a:lnTo>
                <a:lnTo>
                  <a:pt x="6251008" y="1041400"/>
                </a:lnTo>
                <a:lnTo>
                  <a:pt x="6282915" y="1066800"/>
                </a:lnTo>
                <a:lnTo>
                  <a:pt x="6314438" y="1104900"/>
                </a:lnTo>
                <a:lnTo>
                  <a:pt x="6345573" y="1130300"/>
                </a:lnTo>
                <a:lnTo>
                  <a:pt x="6376316" y="1168400"/>
                </a:lnTo>
                <a:lnTo>
                  <a:pt x="6406664" y="1206500"/>
                </a:lnTo>
                <a:lnTo>
                  <a:pt x="6436613" y="1231900"/>
                </a:lnTo>
                <a:lnTo>
                  <a:pt x="6466158" y="1270000"/>
                </a:lnTo>
                <a:lnTo>
                  <a:pt x="6495297" y="1308100"/>
                </a:lnTo>
                <a:lnTo>
                  <a:pt x="6524025" y="1333500"/>
                </a:lnTo>
                <a:lnTo>
                  <a:pt x="6552339" y="1371600"/>
                </a:lnTo>
                <a:lnTo>
                  <a:pt x="6580234" y="1409700"/>
                </a:lnTo>
                <a:lnTo>
                  <a:pt x="6607708" y="1447800"/>
                </a:lnTo>
                <a:lnTo>
                  <a:pt x="6634756" y="1473200"/>
                </a:lnTo>
                <a:lnTo>
                  <a:pt x="6661374" y="1511300"/>
                </a:lnTo>
                <a:lnTo>
                  <a:pt x="6687559" y="1549400"/>
                </a:lnTo>
                <a:lnTo>
                  <a:pt x="6713306" y="1587500"/>
                </a:lnTo>
                <a:lnTo>
                  <a:pt x="6738613" y="1625600"/>
                </a:lnTo>
                <a:lnTo>
                  <a:pt x="6763475" y="1663700"/>
                </a:lnTo>
                <a:lnTo>
                  <a:pt x="6787889" y="1701800"/>
                </a:lnTo>
                <a:lnTo>
                  <a:pt x="6811850" y="1739900"/>
                </a:lnTo>
                <a:lnTo>
                  <a:pt x="6835355" y="1778000"/>
                </a:lnTo>
                <a:lnTo>
                  <a:pt x="6858401" y="1816100"/>
                </a:lnTo>
                <a:lnTo>
                  <a:pt x="6865928" y="1828800"/>
                </a:lnTo>
                <a:lnTo>
                  <a:pt x="3536093" y="1828800"/>
                </a:lnTo>
                <a:lnTo>
                  <a:pt x="3488631" y="1841500"/>
                </a:lnTo>
                <a:lnTo>
                  <a:pt x="3441522" y="1841500"/>
                </a:lnTo>
                <a:lnTo>
                  <a:pt x="3394782" y="1854200"/>
                </a:lnTo>
                <a:lnTo>
                  <a:pt x="3348424" y="1854200"/>
                </a:lnTo>
                <a:lnTo>
                  <a:pt x="3079179" y="1930400"/>
                </a:lnTo>
                <a:lnTo>
                  <a:pt x="2993187" y="1955800"/>
                </a:lnTo>
                <a:lnTo>
                  <a:pt x="2950963" y="1981200"/>
                </a:lnTo>
                <a:lnTo>
                  <a:pt x="2909274" y="1993900"/>
                </a:lnTo>
                <a:lnTo>
                  <a:pt x="2868136" y="2019300"/>
                </a:lnTo>
                <a:lnTo>
                  <a:pt x="2827564" y="2032000"/>
                </a:lnTo>
                <a:lnTo>
                  <a:pt x="2748177" y="2082800"/>
                </a:lnTo>
                <a:lnTo>
                  <a:pt x="2709394" y="2108200"/>
                </a:lnTo>
                <a:lnTo>
                  <a:pt x="2671236" y="2120900"/>
                </a:lnTo>
                <a:lnTo>
                  <a:pt x="2633721" y="2146300"/>
                </a:lnTo>
                <a:lnTo>
                  <a:pt x="2596863" y="2184400"/>
                </a:lnTo>
                <a:lnTo>
                  <a:pt x="2560676" y="2209800"/>
                </a:lnTo>
                <a:lnTo>
                  <a:pt x="2525178" y="2235200"/>
                </a:lnTo>
                <a:lnTo>
                  <a:pt x="2490382" y="2260600"/>
                </a:lnTo>
                <a:lnTo>
                  <a:pt x="2456303" y="2286000"/>
                </a:lnTo>
                <a:lnTo>
                  <a:pt x="2422958" y="2324100"/>
                </a:lnTo>
                <a:lnTo>
                  <a:pt x="2390361" y="2349500"/>
                </a:lnTo>
                <a:lnTo>
                  <a:pt x="2358528" y="2387600"/>
                </a:lnTo>
                <a:lnTo>
                  <a:pt x="2327473" y="2413000"/>
                </a:lnTo>
                <a:lnTo>
                  <a:pt x="2297212" y="2451100"/>
                </a:lnTo>
                <a:lnTo>
                  <a:pt x="2267760" y="2489200"/>
                </a:lnTo>
                <a:lnTo>
                  <a:pt x="2239132" y="2514600"/>
                </a:lnTo>
                <a:lnTo>
                  <a:pt x="2211344" y="2552700"/>
                </a:lnTo>
                <a:lnTo>
                  <a:pt x="2184411" y="2590800"/>
                </a:lnTo>
                <a:lnTo>
                  <a:pt x="2158347" y="2628900"/>
                </a:lnTo>
                <a:lnTo>
                  <a:pt x="2133169" y="2667000"/>
                </a:lnTo>
                <a:lnTo>
                  <a:pt x="2108891" y="2705100"/>
                </a:lnTo>
                <a:lnTo>
                  <a:pt x="2085529" y="2743200"/>
                </a:lnTo>
                <a:lnTo>
                  <a:pt x="2063097" y="2781300"/>
                </a:lnTo>
                <a:lnTo>
                  <a:pt x="2041611" y="2819400"/>
                </a:lnTo>
                <a:lnTo>
                  <a:pt x="2021087" y="2857500"/>
                </a:lnTo>
                <a:lnTo>
                  <a:pt x="2001539" y="2908300"/>
                </a:lnTo>
                <a:lnTo>
                  <a:pt x="1982982" y="2946400"/>
                </a:lnTo>
                <a:lnTo>
                  <a:pt x="1965433" y="2984500"/>
                </a:lnTo>
                <a:lnTo>
                  <a:pt x="1948905" y="3035300"/>
                </a:lnTo>
                <a:lnTo>
                  <a:pt x="1933414" y="3073400"/>
                </a:lnTo>
                <a:lnTo>
                  <a:pt x="1918976" y="3111500"/>
                </a:lnTo>
                <a:lnTo>
                  <a:pt x="1905606" y="3162300"/>
                </a:lnTo>
                <a:lnTo>
                  <a:pt x="1893318" y="3200400"/>
                </a:lnTo>
                <a:lnTo>
                  <a:pt x="1882129" y="3251200"/>
                </a:lnTo>
                <a:lnTo>
                  <a:pt x="1872053" y="3302000"/>
                </a:lnTo>
                <a:lnTo>
                  <a:pt x="1863105" y="3340100"/>
                </a:lnTo>
                <a:lnTo>
                  <a:pt x="1855301" y="3390900"/>
                </a:lnTo>
                <a:lnTo>
                  <a:pt x="1848656" y="3429000"/>
                </a:lnTo>
                <a:lnTo>
                  <a:pt x="1843185" y="3479800"/>
                </a:lnTo>
                <a:lnTo>
                  <a:pt x="1838903" y="3530600"/>
                </a:lnTo>
                <a:lnTo>
                  <a:pt x="1835826" y="3581400"/>
                </a:lnTo>
                <a:lnTo>
                  <a:pt x="1833968" y="3619500"/>
                </a:lnTo>
                <a:lnTo>
                  <a:pt x="1833346" y="3670300"/>
                </a:lnTo>
                <a:lnTo>
                  <a:pt x="1833968" y="3721100"/>
                </a:lnTo>
                <a:lnTo>
                  <a:pt x="1835826" y="3771900"/>
                </a:lnTo>
                <a:lnTo>
                  <a:pt x="1838903" y="3822700"/>
                </a:lnTo>
                <a:lnTo>
                  <a:pt x="1843185" y="3860800"/>
                </a:lnTo>
                <a:lnTo>
                  <a:pt x="1848656" y="3911600"/>
                </a:lnTo>
                <a:lnTo>
                  <a:pt x="1855301" y="3962400"/>
                </a:lnTo>
                <a:lnTo>
                  <a:pt x="1863105" y="4000500"/>
                </a:lnTo>
                <a:lnTo>
                  <a:pt x="1872053" y="4051300"/>
                </a:lnTo>
                <a:lnTo>
                  <a:pt x="1882129" y="4102100"/>
                </a:lnTo>
                <a:lnTo>
                  <a:pt x="1893318" y="4140200"/>
                </a:lnTo>
                <a:lnTo>
                  <a:pt x="1905606" y="4191000"/>
                </a:lnTo>
                <a:lnTo>
                  <a:pt x="1918976" y="4229100"/>
                </a:lnTo>
                <a:lnTo>
                  <a:pt x="1933414" y="4279900"/>
                </a:lnTo>
                <a:lnTo>
                  <a:pt x="1948905" y="4318000"/>
                </a:lnTo>
                <a:lnTo>
                  <a:pt x="1965433" y="4356100"/>
                </a:lnTo>
                <a:lnTo>
                  <a:pt x="1982982" y="4406900"/>
                </a:lnTo>
                <a:lnTo>
                  <a:pt x="2001539" y="4445000"/>
                </a:lnTo>
                <a:lnTo>
                  <a:pt x="2021087" y="4483100"/>
                </a:lnTo>
                <a:lnTo>
                  <a:pt x="2041611" y="4521200"/>
                </a:lnTo>
                <a:lnTo>
                  <a:pt x="2063097" y="4572000"/>
                </a:lnTo>
                <a:lnTo>
                  <a:pt x="2085529" y="4610100"/>
                </a:lnTo>
                <a:lnTo>
                  <a:pt x="2108891" y="4648200"/>
                </a:lnTo>
                <a:lnTo>
                  <a:pt x="2133169" y="4686300"/>
                </a:lnTo>
                <a:lnTo>
                  <a:pt x="2158347" y="4724400"/>
                </a:lnTo>
                <a:lnTo>
                  <a:pt x="2184411" y="4762500"/>
                </a:lnTo>
                <a:lnTo>
                  <a:pt x="2211344" y="4787900"/>
                </a:lnTo>
                <a:lnTo>
                  <a:pt x="2239132" y="4826000"/>
                </a:lnTo>
                <a:lnTo>
                  <a:pt x="2267760" y="4864100"/>
                </a:lnTo>
                <a:lnTo>
                  <a:pt x="2297212" y="4902200"/>
                </a:lnTo>
                <a:lnTo>
                  <a:pt x="2327473" y="4927600"/>
                </a:lnTo>
                <a:lnTo>
                  <a:pt x="2358528" y="4965700"/>
                </a:lnTo>
                <a:lnTo>
                  <a:pt x="2390361" y="4991100"/>
                </a:lnTo>
                <a:lnTo>
                  <a:pt x="2422958" y="5029200"/>
                </a:lnTo>
                <a:lnTo>
                  <a:pt x="2456303" y="5054600"/>
                </a:lnTo>
                <a:lnTo>
                  <a:pt x="2490382" y="5092700"/>
                </a:lnTo>
                <a:lnTo>
                  <a:pt x="2525178" y="5118100"/>
                </a:lnTo>
                <a:lnTo>
                  <a:pt x="2560676" y="5143500"/>
                </a:lnTo>
                <a:lnTo>
                  <a:pt x="2596863" y="5168900"/>
                </a:lnTo>
                <a:lnTo>
                  <a:pt x="2633721" y="5194300"/>
                </a:lnTo>
                <a:lnTo>
                  <a:pt x="2671236" y="5219700"/>
                </a:lnTo>
                <a:lnTo>
                  <a:pt x="2709394" y="5245100"/>
                </a:lnTo>
                <a:lnTo>
                  <a:pt x="2748177" y="5270500"/>
                </a:lnTo>
                <a:lnTo>
                  <a:pt x="2787573" y="5295900"/>
                </a:lnTo>
                <a:lnTo>
                  <a:pt x="2827564" y="5308600"/>
                </a:lnTo>
                <a:lnTo>
                  <a:pt x="2868136" y="5334000"/>
                </a:lnTo>
                <a:lnTo>
                  <a:pt x="2909274" y="5346700"/>
                </a:lnTo>
                <a:lnTo>
                  <a:pt x="2950963" y="5372100"/>
                </a:lnTo>
                <a:lnTo>
                  <a:pt x="2993187" y="5384800"/>
                </a:lnTo>
                <a:lnTo>
                  <a:pt x="3035931" y="5410200"/>
                </a:lnTo>
                <a:lnTo>
                  <a:pt x="3302465" y="5486400"/>
                </a:lnTo>
                <a:lnTo>
                  <a:pt x="3348424" y="5486400"/>
                </a:lnTo>
                <a:lnTo>
                  <a:pt x="3441522" y="5511800"/>
                </a:lnTo>
                <a:lnTo>
                  <a:pt x="3536093" y="5511800"/>
                </a:lnTo>
                <a:lnTo>
                  <a:pt x="3583892" y="5524500"/>
                </a:lnTo>
                <a:lnTo>
                  <a:pt x="6864046" y="5524500"/>
                </a:lnTo>
                <a:lnTo>
                  <a:pt x="6835355" y="5575300"/>
                </a:lnTo>
                <a:lnTo>
                  <a:pt x="6811850" y="5613400"/>
                </a:lnTo>
                <a:lnTo>
                  <a:pt x="6787889" y="5651500"/>
                </a:lnTo>
                <a:lnTo>
                  <a:pt x="6763475" y="5689600"/>
                </a:lnTo>
                <a:lnTo>
                  <a:pt x="6738613" y="5727700"/>
                </a:lnTo>
                <a:lnTo>
                  <a:pt x="6713306" y="5765800"/>
                </a:lnTo>
                <a:lnTo>
                  <a:pt x="6687559" y="5791200"/>
                </a:lnTo>
                <a:lnTo>
                  <a:pt x="6661374" y="5829300"/>
                </a:lnTo>
                <a:lnTo>
                  <a:pt x="6634756" y="5867400"/>
                </a:lnTo>
                <a:lnTo>
                  <a:pt x="6607708" y="5905500"/>
                </a:lnTo>
                <a:lnTo>
                  <a:pt x="6580234" y="5943600"/>
                </a:lnTo>
                <a:lnTo>
                  <a:pt x="6552339" y="5981700"/>
                </a:lnTo>
                <a:lnTo>
                  <a:pt x="6524025" y="6007100"/>
                </a:lnTo>
                <a:lnTo>
                  <a:pt x="6495297" y="6045200"/>
                </a:lnTo>
                <a:lnTo>
                  <a:pt x="6466158" y="6083300"/>
                </a:lnTo>
                <a:lnTo>
                  <a:pt x="6436613" y="6108700"/>
                </a:lnTo>
                <a:lnTo>
                  <a:pt x="6406664" y="6146800"/>
                </a:lnTo>
                <a:lnTo>
                  <a:pt x="6376316" y="6184900"/>
                </a:lnTo>
                <a:lnTo>
                  <a:pt x="6345573" y="6210300"/>
                </a:lnTo>
                <a:lnTo>
                  <a:pt x="6314438" y="6248400"/>
                </a:lnTo>
                <a:lnTo>
                  <a:pt x="6282915" y="6273800"/>
                </a:lnTo>
                <a:lnTo>
                  <a:pt x="6251008" y="6311900"/>
                </a:lnTo>
                <a:lnTo>
                  <a:pt x="6218721" y="6337300"/>
                </a:lnTo>
                <a:lnTo>
                  <a:pt x="6186057" y="6375400"/>
                </a:lnTo>
                <a:lnTo>
                  <a:pt x="6119615" y="6426200"/>
                </a:lnTo>
                <a:lnTo>
                  <a:pt x="6085844" y="6464300"/>
                </a:lnTo>
                <a:lnTo>
                  <a:pt x="6017223" y="6515100"/>
                </a:lnTo>
                <a:lnTo>
                  <a:pt x="5982379" y="6540500"/>
                </a:lnTo>
                <a:lnTo>
                  <a:pt x="5947186" y="6578600"/>
                </a:lnTo>
                <a:lnTo>
                  <a:pt x="5875764" y="6629400"/>
                </a:lnTo>
                <a:lnTo>
                  <a:pt x="5766101" y="6705600"/>
                </a:lnTo>
                <a:lnTo>
                  <a:pt x="5653492" y="6781800"/>
                </a:lnTo>
                <a:lnTo>
                  <a:pt x="5538040" y="6858000"/>
                </a:lnTo>
                <a:lnTo>
                  <a:pt x="5498942" y="6870700"/>
                </a:lnTo>
                <a:lnTo>
                  <a:pt x="5419847" y="6921500"/>
                </a:lnTo>
                <a:lnTo>
                  <a:pt x="5379858" y="6934200"/>
                </a:lnTo>
                <a:lnTo>
                  <a:pt x="5299016" y="6985000"/>
                </a:lnTo>
                <a:lnTo>
                  <a:pt x="5258170" y="6997700"/>
                </a:lnTo>
                <a:lnTo>
                  <a:pt x="5217046" y="7023100"/>
                </a:lnTo>
                <a:lnTo>
                  <a:pt x="5175648" y="7035800"/>
                </a:lnTo>
                <a:lnTo>
                  <a:pt x="5133979" y="7061200"/>
                </a:lnTo>
                <a:lnTo>
                  <a:pt x="5049845" y="7086600"/>
                </a:lnTo>
                <a:lnTo>
                  <a:pt x="5007388" y="7112000"/>
                </a:lnTo>
                <a:lnTo>
                  <a:pt x="4878499" y="7150100"/>
                </a:lnTo>
                <a:lnTo>
                  <a:pt x="4835043" y="7175500"/>
                </a:lnTo>
                <a:lnTo>
                  <a:pt x="4569397" y="7251700"/>
                </a:lnTo>
                <a:close/>
              </a:path>
              <a:path w="7360920" h="7353300">
                <a:moveTo>
                  <a:pt x="6864046" y="5524500"/>
                </a:moveTo>
                <a:lnTo>
                  <a:pt x="3776993" y="5524500"/>
                </a:lnTo>
                <a:lnTo>
                  <a:pt x="3824792" y="5511800"/>
                </a:lnTo>
                <a:lnTo>
                  <a:pt x="3919362" y="5511800"/>
                </a:lnTo>
                <a:lnTo>
                  <a:pt x="4012460" y="5486400"/>
                </a:lnTo>
                <a:lnTo>
                  <a:pt x="4058419" y="5486400"/>
                </a:lnTo>
                <a:lnTo>
                  <a:pt x="4324954" y="5410200"/>
                </a:lnTo>
                <a:lnTo>
                  <a:pt x="4367698" y="5384800"/>
                </a:lnTo>
                <a:lnTo>
                  <a:pt x="4409922" y="5372100"/>
                </a:lnTo>
                <a:lnTo>
                  <a:pt x="4451610" y="5346700"/>
                </a:lnTo>
                <a:lnTo>
                  <a:pt x="4492748" y="5334000"/>
                </a:lnTo>
                <a:lnTo>
                  <a:pt x="4533321" y="5308600"/>
                </a:lnTo>
                <a:lnTo>
                  <a:pt x="4573312" y="5295900"/>
                </a:lnTo>
                <a:lnTo>
                  <a:pt x="4612707" y="5270500"/>
                </a:lnTo>
                <a:lnTo>
                  <a:pt x="4651491" y="5245100"/>
                </a:lnTo>
                <a:lnTo>
                  <a:pt x="4689648" y="5219700"/>
                </a:lnTo>
                <a:lnTo>
                  <a:pt x="4727163" y="5194300"/>
                </a:lnTo>
                <a:lnTo>
                  <a:pt x="4764022" y="5168900"/>
                </a:lnTo>
                <a:lnTo>
                  <a:pt x="4800208" y="5143500"/>
                </a:lnTo>
                <a:lnTo>
                  <a:pt x="4835707" y="5118100"/>
                </a:lnTo>
                <a:lnTo>
                  <a:pt x="4870503" y="5092700"/>
                </a:lnTo>
                <a:lnTo>
                  <a:pt x="4904581" y="5054600"/>
                </a:lnTo>
                <a:lnTo>
                  <a:pt x="4937926" y="5029200"/>
                </a:lnTo>
                <a:lnTo>
                  <a:pt x="4970523" y="4991100"/>
                </a:lnTo>
                <a:lnTo>
                  <a:pt x="5002357" y="4965700"/>
                </a:lnTo>
                <a:lnTo>
                  <a:pt x="5033412" y="4927600"/>
                </a:lnTo>
                <a:lnTo>
                  <a:pt x="5063673" y="4902200"/>
                </a:lnTo>
                <a:lnTo>
                  <a:pt x="5093125" y="4864100"/>
                </a:lnTo>
                <a:lnTo>
                  <a:pt x="5121752" y="4826000"/>
                </a:lnTo>
                <a:lnTo>
                  <a:pt x="5149540" y="4787900"/>
                </a:lnTo>
                <a:lnTo>
                  <a:pt x="5176474" y="4762500"/>
                </a:lnTo>
                <a:lnTo>
                  <a:pt x="5202537" y="4724400"/>
                </a:lnTo>
                <a:lnTo>
                  <a:pt x="5227715" y="4686300"/>
                </a:lnTo>
                <a:lnTo>
                  <a:pt x="5251993" y="4648200"/>
                </a:lnTo>
                <a:lnTo>
                  <a:pt x="5275356" y="4610100"/>
                </a:lnTo>
                <a:lnTo>
                  <a:pt x="5297787" y="4572000"/>
                </a:lnTo>
                <a:lnTo>
                  <a:pt x="5319273" y="4521200"/>
                </a:lnTo>
                <a:lnTo>
                  <a:pt x="5339797" y="4483100"/>
                </a:lnTo>
                <a:lnTo>
                  <a:pt x="5359346" y="4445000"/>
                </a:lnTo>
                <a:lnTo>
                  <a:pt x="5377902" y="4406900"/>
                </a:lnTo>
                <a:lnTo>
                  <a:pt x="5395452" y="4356100"/>
                </a:lnTo>
                <a:lnTo>
                  <a:pt x="5411979" y="4318000"/>
                </a:lnTo>
                <a:lnTo>
                  <a:pt x="5427470" y="4279900"/>
                </a:lnTo>
                <a:lnTo>
                  <a:pt x="5441908" y="4229100"/>
                </a:lnTo>
                <a:lnTo>
                  <a:pt x="5455278" y="4191000"/>
                </a:lnTo>
                <a:lnTo>
                  <a:pt x="5467566" y="4140200"/>
                </a:lnTo>
                <a:lnTo>
                  <a:pt x="5478755" y="4102100"/>
                </a:lnTo>
                <a:lnTo>
                  <a:pt x="5488832" y="4051300"/>
                </a:lnTo>
                <a:lnTo>
                  <a:pt x="5497779" y="4000500"/>
                </a:lnTo>
                <a:lnTo>
                  <a:pt x="5505583" y="3962400"/>
                </a:lnTo>
                <a:lnTo>
                  <a:pt x="5512229" y="3911600"/>
                </a:lnTo>
                <a:lnTo>
                  <a:pt x="5517700" y="3860800"/>
                </a:lnTo>
                <a:lnTo>
                  <a:pt x="5521981" y="3822700"/>
                </a:lnTo>
                <a:lnTo>
                  <a:pt x="5525059" y="3771900"/>
                </a:lnTo>
                <a:lnTo>
                  <a:pt x="5526916" y="3721100"/>
                </a:lnTo>
                <a:lnTo>
                  <a:pt x="5527539" y="3670300"/>
                </a:lnTo>
                <a:lnTo>
                  <a:pt x="5526916" y="3619500"/>
                </a:lnTo>
                <a:lnTo>
                  <a:pt x="5525059" y="3581400"/>
                </a:lnTo>
                <a:lnTo>
                  <a:pt x="5521981" y="3530600"/>
                </a:lnTo>
                <a:lnTo>
                  <a:pt x="5517700" y="3479800"/>
                </a:lnTo>
                <a:lnTo>
                  <a:pt x="5512229" y="3429000"/>
                </a:lnTo>
                <a:lnTo>
                  <a:pt x="5505583" y="3390900"/>
                </a:lnTo>
                <a:lnTo>
                  <a:pt x="5497779" y="3340100"/>
                </a:lnTo>
                <a:lnTo>
                  <a:pt x="5488832" y="3302000"/>
                </a:lnTo>
                <a:lnTo>
                  <a:pt x="5478755" y="3251200"/>
                </a:lnTo>
                <a:lnTo>
                  <a:pt x="5467566" y="3200400"/>
                </a:lnTo>
                <a:lnTo>
                  <a:pt x="5455278" y="3162300"/>
                </a:lnTo>
                <a:lnTo>
                  <a:pt x="5441908" y="3111500"/>
                </a:lnTo>
                <a:lnTo>
                  <a:pt x="5427470" y="3073400"/>
                </a:lnTo>
                <a:lnTo>
                  <a:pt x="5411979" y="3035300"/>
                </a:lnTo>
                <a:lnTo>
                  <a:pt x="5395452" y="2984500"/>
                </a:lnTo>
                <a:lnTo>
                  <a:pt x="5377902" y="2946400"/>
                </a:lnTo>
                <a:lnTo>
                  <a:pt x="5359346" y="2908300"/>
                </a:lnTo>
                <a:lnTo>
                  <a:pt x="5339797" y="2857500"/>
                </a:lnTo>
                <a:lnTo>
                  <a:pt x="5319273" y="2819400"/>
                </a:lnTo>
                <a:lnTo>
                  <a:pt x="5297787" y="2781300"/>
                </a:lnTo>
                <a:lnTo>
                  <a:pt x="5275356" y="2743200"/>
                </a:lnTo>
                <a:lnTo>
                  <a:pt x="5251993" y="2705100"/>
                </a:lnTo>
                <a:lnTo>
                  <a:pt x="5227715" y="2667000"/>
                </a:lnTo>
                <a:lnTo>
                  <a:pt x="5202537" y="2628900"/>
                </a:lnTo>
                <a:lnTo>
                  <a:pt x="5176474" y="2590800"/>
                </a:lnTo>
                <a:lnTo>
                  <a:pt x="5149540" y="2552700"/>
                </a:lnTo>
                <a:lnTo>
                  <a:pt x="5121752" y="2514600"/>
                </a:lnTo>
                <a:lnTo>
                  <a:pt x="5093125" y="2489200"/>
                </a:lnTo>
                <a:lnTo>
                  <a:pt x="5063673" y="2451100"/>
                </a:lnTo>
                <a:lnTo>
                  <a:pt x="5033412" y="2413000"/>
                </a:lnTo>
                <a:lnTo>
                  <a:pt x="5002357" y="2387600"/>
                </a:lnTo>
                <a:lnTo>
                  <a:pt x="4970523" y="2349500"/>
                </a:lnTo>
                <a:lnTo>
                  <a:pt x="4937926" y="2324100"/>
                </a:lnTo>
                <a:lnTo>
                  <a:pt x="4904581" y="2286000"/>
                </a:lnTo>
                <a:lnTo>
                  <a:pt x="4870503" y="2260600"/>
                </a:lnTo>
                <a:lnTo>
                  <a:pt x="4835707" y="2235200"/>
                </a:lnTo>
                <a:lnTo>
                  <a:pt x="4800208" y="2209800"/>
                </a:lnTo>
                <a:lnTo>
                  <a:pt x="4764022" y="2184400"/>
                </a:lnTo>
                <a:lnTo>
                  <a:pt x="4727163" y="2146300"/>
                </a:lnTo>
                <a:lnTo>
                  <a:pt x="4689648" y="2120900"/>
                </a:lnTo>
                <a:lnTo>
                  <a:pt x="4651491" y="2108200"/>
                </a:lnTo>
                <a:lnTo>
                  <a:pt x="4612707" y="2082800"/>
                </a:lnTo>
                <a:lnTo>
                  <a:pt x="4533321" y="2032000"/>
                </a:lnTo>
                <a:lnTo>
                  <a:pt x="4492748" y="2019300"/>
                </a:lnTo>
                <a:lnTo>
                  <a:pt x="4451610" y="1993900"/>
                </a:lnTo>
                <a:lnTo>
                  <a:pt x="4409922" y="1981200"/>
                </a:lnTo>
                <a:lnTo>
                  <a:pt x="4367698" y="1955800"/>
                </a:lnTo>
                <a:lnTo>
                  <a:pt x="4281705" y="1930400"/>
                </a:lnTo>
                <a:lnTo>
                  <a:pt x="4012460" y="1854200"/>
                </a:lnTo>
                <a:lnTo>
                  <a:pt x="3966103" y="1854200"/>
                </a:lnTo>
                <a:lnTo>
                  <a:pt x="3919362" y="1841500"/>
                </a:lnTo>
                <a:lnTo>
                  <a:pt x="3872253" y="1841500"/>
                </a:lnTo>
                <a:lnTo>
                  <a:pt x="3824792" y="1828800"/>
                </a:lnTo>
                <a:lnTo>
                  <a:pt x="6865928" y="1828800"/>
                </a:lnTo>
                <a:lnTo>
                  <a:pt x="6903097" y="1892300"/>
                </a:lnTo>
                <a:lnTo>
                  <a:pt x="6924740" y="1930400"/>
                </a:lnTo>
                <a:lnTo>
                  <a:pt x="6945908" y="1968500"/>
                </a:lnTo>
                <a:lnTo>
                  <a:pt x="6966597" y="2019300"/>
                </a:lnTo>
                <a:lnTo>
                  <a:pt x="6986804" y="2057400"/>
                </a:lnTo>
                <a:lnTo>
                  <a:pt x="7006524" y="2095500"/>
                </a:lnTo>
                <a:lnTo>
                  <a:pt x="7025754" y="2133600"/>
                </a:lnTo>
                <a:lnTo>
                  <a:pt x="7044490" y="2184400"/>
                </a:lnTo>
                <a:lnTo>
                  <a:pt x="7062729" y="2222500"/>
                </a:lnTo>
                <a:lnTo>
                  <a:pt x="7080466" y="2260600"/>
                </a:lnTo>
                <a:lnTo>
                  <a:pt x="7097697" y="2298700"/>
                </a:lnTo>
                <a:lnTo>
                  <a:pt x="7114420" y="2349500"/>
                </a:lnTo>
                <a:lnTo>
                  <a:pt x="7130629" y="2387600"/>
                </a:lnTo>
                <a:lnTo>
                  <a:pt x="7146322" y="2438400"/>
                </a:lnTo>
                <a:lnTo>
                  <a:pt x="7161495" y="2476500"/>
                </a:lnTo>
                <a:lnTo>
                  <a:pt x="7176143" y="2514600"/>
                </a:lnTo>
                <a:lnTo>
                  <a:pt x="7190263" y="2565400"/>
                </a:lnTo>
                <a:lnTo>
                  <a:pt x="7203851" y="2603500"/>
                </a:lnTo>
                <a:lnTo>
                  <a:pt x="7216904" y="2654300"/>
                </a:lnTo>
                <a:lnTo>
                  <a:pt x="7229417" y="2692400"/>
                </a:lnTo>
                <a:lnTo>
                  <a:pt x="7241387" y="2743200"/>
                </a:lnTo>
                <a:lnTo>
                  <a:pt x="7252810" y="2781300"/>
                </a:lnTo>
                <a:lnTo>
                  <a:pt x="7263683" y="2832100"/>
                </a:lnTo>
                <a:lnTo>
                  <a:pt x="7274001" y="2870200"/>
                </a:lnTo>
                <a:lnTo>
                  <a:pt x="7283760" y="2921000"/>
                </a:lnTo>
                <a:lnTo>
                  <a:pt x="7292957" y="2971800"/>
                </a:lnTo>
                <a:lnTo>
                  <a:pt x="7301589" y="3009900"/>
                </a:lnTo>
                <a:lnTo>
                  <a:pt x="7309650" y="3060700"/>
                </a:lnTo>
                <a:lnTo>
                  <a:pt x="7317138" y="3098800"/>
                </a:lnTo>
                <a:lnTo>
                  <a:pt x="7324049" y="3149600"/>
                </a:lnTo>
                <a:lnTo>
                  <a:pt x="7330379" y="3200400"/>
                </a:lnTo>
                <a:lnTo>
                  <a:pt x="7336124" y="3251200"/>
                </a:lnTo>
                <a:lnTo>
                  <a:pt x="7341280" y="3289300"/>
                </a:lnTo>
                <a:lnTo>
                  <a:pt x="7345844" y="3340100"/>
                </a:lnTo>
                <a:lnTo>
                  <a:pt x="7349812" y="3390900"/>
                </a:lnTo>
                <a:lnTo>
                  <a:pt x="7353180" y="3429000"/>
                </a:lnTo>
                <a:lnTo>
                  <a:pt x="7355943" y="3479800"/>
                </a:lnTo>
                <a:lnTo>
                  <a:pt x="7358100" y="3530600"/>
                </a:lnTo>
                <a:lnTo>
                  <a:pt x="7359644" y="3581400"/>
                </a:lnTo>
                <a:lnTo>
                  <a:pt x="7360574" y="3619500"/>
                </a:lnTo>
                <a:lnTo>
                  <a:pt x="7360885" y="3670300"/>
                </a:lnTo>
                <a:lnTo>
                  <a:pt x="7360574" y="3721100"/>
                </a:lnTo>
                <a:lnTo>
                  <a:pt x="7359644" y="3771900"/>
                </a:lnTo>
                <a:lnTo>
                  <a:pt x="7358100" y="3822700"/>
                </a:lnTo>
                <a:lnTo>
                  <a:pt x="7355943" y="3860800"/>
                </a:lnTo>
                <a:lnTo>
                  <a:pt x="7353180" y="3911600"/>
                </a:lnTo>
                <a:lnTo>
                  <a:pt x="7349812" y="3962400"/>
                </a:lnTo>
                <a:lnTo>
                  <a:pt x="7345844" y="4013200"/>
                </a:lnTo>
                <a:lnTo>
                  <a:pt x="7341280" y="4051300"/>
                </a:lnTo>
                <a:lnTo>
                  <a:pt x="7336124" y="4102100"/>
                </a:lnTo>
                <a:lnTo>
                  <a:pt x="7330379" y="4152900"/>
                </a:lnTo>
                <a:lnTo>
                  <a:pt x="7324049" y="4191000"/>
                </a:lnTo>
                <a:lnTo>
                  <a:pt x="7317138" y="4241800"/>
                </a:lnTo>
                <a:lnTo>
                  <a:pt x="7309650" y="4292600"/>
                </a:lnTo>
                <a:lnTo>
                  <a:pt x="7301589" y="4330700"/>
                </a:lnTo>
                <a:lnTo>
                  <a:pt x="7292957" y="4381500"/>
                </a:lnTo>
                <a:lnTo>
                  <a:pt x="7283760" y="4432300"/>
                </a:lnTo>
                <a:lnTo>
                  <a:pt x="7274001" y="4470400"/>
                </a:lnTo>
                <a:lnTo>
                  <a:pt x="7263683" y="4521200"/>
                </a:lnTo>
                <a:lnTo>
                  <a:pt x="7252810" y="4559300"/>
                </a:lnTo>
                <a:lnTo>
                  <a:pt x="7241387" y="4610100"/>
                </a:lnTo>
                <a:lnTo>
                  <a:pt x="7229417" y="4648200"/>
                </a:lnTo>
                <a:lnTo>
                  <a:pt x="7216904" y="4699000"/>
                </a:lnTo>
                <a:lnTo>
                  <a:pt x="7203851" y="4737100"/>
                </a:lnTo>
                <a:lnTo>
                  <a:pt x="7190263" y="4787900"/>
                </a:lnTo>
                <a:lnTo>
                  <a:pt x="7176143" y="4826000"/>
                </a:lnTo>
                <a:lnTo>
                  <a:pt x="7161495" y="4876800"/>
                </a:lnTo>
                <a:lnTo>
                  <a:pt x="7146322" y="4914900"/>
                </a:lnTo>
                <a:lnTo>
                  <a:pt x="7130629" y="4953000"/>
                </a:lnTo>
                <a:lnTo>
                  <a:pt x="7114420" y="5003800"/>
                </a:lnTo>
                <a:lnTo>
                  <a:pt x="7097697" y="5041900"/>
                </a:lnTo>
                <a:lnTo>
                  <a:pt x="7080466" y="5080000"/>
                </a:lnTo>
                <a:lnTo>
                  <a:pt x="7062729" y="5130800"/>
                </a:lnTo>
                <a:lnTo>
                  <a:pt x="7044490" y="5168900"/>
                </a:lnTo>
                <a:lnTo>
                  <a:pt x="7025754" y="5207000"/>
                </a:lnTo>
                <a:lnTo>
                  <a:pt x="7006524" y="5257800"/>
                </a:lnTo>
                <a:lnTo>
                  <a:pt x="6986804" y="5295900"/>
                </a:lnTo>
                <a:lnTo>
                  <a:pt x="6966597" y="5334000"/>
                </a:lnTo>
                <a:lnTo>
                  <a:pt x="6945908" y="5372100"/>
                </a:lnTo>
                <a:lnTo>
                  <a:pt x="6924740" y="5410200"/>
                </a:lnTo>
                <a:lnTo>
                  <a:pt x="6903097" y="5448300"/>
                </a:lnTo>
                <a:lnTo>
                  <a:pt x="6880982" y="5486400"/>
                </a:lnTo>
                <a:lnTo>
                  <a:pt x="6864046" y="5524500"/>
                </a:lnTo>
                <a:close/>
              </a:path>
              <a:path w="7360920" h="7353300">
                <a:moveTo>
                  <a:pt x="4387901" y="7289800"/>
                </a:moveTo>
                <a:lnTo>
                  <a:pt x="2972984" y="7289800"/>
                </a:lnTo>
                <a:lnTo>
                  <a:pt x="2836545" y="7251700"/>
                </a:lnTo>
                <a:lnTo>
                  <a:pt x="4524340" y="7251700"/>
                </a:lnTo>
                <a:lnTo>
                  <a:pt x="4387901" y="7289800"/>
                </a:lnTo>
                <a:close/>
              </a:path>
              <a:path w="7360920" h="7353300">
                <a:moveTo>
                  <a:pt x="4249641" y="7315200"/>
                </a:moveTo>
                <a:lnTo>
                  <a:pt x="3111243" y="7315200"/>
                </a:lnTo>
                <a:lnTo>
                  <a:pt x="3018873" y="7289800"/>
                </a:lnTo>
                <a:lnTo>
                  <a:pt x="4342011" y="7289800"/>
                </a:lnTo>
                <a:lnTo>
                  <a:pt x="4249641" y="7315200"/>
                </a:lnTo>
                <a:close/>
              </a:path>
              <a:path w="7360920" h="7353300">
                <a:moveTo>
                  <a:pt x="4156507" y="7327900"/>
                </a:moveTo>
                <a:lnTo>
                  <a:pt x="3204377" y="7327900"/>
                </a:lnTo>
                <a:lnTo>
                  <a:pt x="3157717" y="7315200"/>
                </a:lnTo>
                <a:lnTo>
                  <a:pt x="4203168" y="7315200"/>
                </a:lnTo>
                <a:lnTo>
                  <a:pt x="4156507" y="7327900"/>
                </a:lnTo>
                <a:close/>
              </a:path>
              <a:path w="7360920" h="7353300">
                <a:moveTo>
                  <a:pt x="4062640" y="7340600"/>
                </a:moveTo>
                <a:lnTo>
                  <a:pt x="3298245" y="7340600"/>
                </a:lnTo>
                <a:lnTo>
                  <a:pt x="3251221" y="7327900"/>
                </a:lnTo>
                <a:lnTo>
                  <a:pt x="4109663" y="7327900"/>
                </a:lnTo>
                <a:lnTo>
                  <a:pt x="4062640" y="7340600"/>
                </a:lnTo>
                <a:close/>
              </a:path>
              <a:path w="7360920" h="7353300">
                <a:moveTo>
                  <a:pt x="3872826" y="7353300"/>
                </a:moveTo>
                <a:lnTo>
                  <a:pt x="3488059" y="7353300"/>
                </a:lnTo>
                <a:lnTo>
                  <a:pt x="3440355" y="7340600"/>
                </a:lnTo>
                <a:lnTo>
                  <a:pt x="3920530" y="7340600"/>
                </a:lnTo>
                <a:lnTo>
                  <a:pt x="3872826" y="73533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3600" y="461354"/>
            <a:ext cx="682861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14" dirty="0">
                <a:solidFill>
                  <a:srgbClr val="318582"/>
                </a:solidFill>
              </a:rPr>
              <a:t>Our </a:t>
            </a:r>
            <a:r>
              <a:rPr lang="en-IE" sz="3500" spc="-100" dirty="0">
                <a:solidFill>
                  <a:srgbClr val="318582"/>
                </a:solidFill>
              </a:rPr>
              <a:t>P</a:t>
            </a:r>
            <a:r>
              <a:rPr sz="3500" spc="-100" dirty="0" err="1">
                <a:solidFill>
                  <a:srgbClr val="318582"/>
                </a:solidFill>
              </a:rPr>
              <a:t>roducts</a:t>
            </a:r>
            <a:r>
              <a:rPr sz="3500" spc="-100" dirty="0">
                <a:solidFill>
                  <a:srgbClr val="318582"/>
                </a:solidFill>
              </a:rPr>
              <a:t> </a:t>
            </a:r>
            <a:r>
              <a:rPr sz="3500" spc="-90" dirty="0">
                <a:solidFill>
                  <a:srgbClr val="318582"/>
                </a:solidFill>
              </a:rPr>
              <a:t>and</a:t>
            </a:r>
            <a:r>
              <a:rPr sz="3500" spc="-475" dirty="0">
                <a:solidFill>
                  <a:srgbClr val="318582"/>
                </a:solidFill>
              </a:rPr>
              <a:t> </a:t>
            </a:r>
            <a:r>
              <a:rPr lang="en-IE" sz="3500" spc="-150" dirty="0">
                <a:solidFill>
                  <a:srgbClr val="318582"/>
                </a:solidFill>
              </a:rPr>
              <a:t>S</a:t>
            </a:r>
            <a:r>
              <a:rPr sz="3500" spc="-150" dirty="0" err="1">
                <a:solidFill>
                  <a:srgbClr val="318582"/>
                </a:solidFill>
              </a:rPr>
              <a:t>ervices</a:t>
            </a:r>
            <a:endParaRPr sz="3500" dirty="0"/>
          </a:p>
        </p:txBody>
      </p:sp>
      <p:sp>
        <p:nvSpPr>
          <p:cNvPr id="4" name="object 4"/>
          <p:cNvSpPr/>
          <p:nvPr/>
        </p:nvSpPr>
        <p:spPr>
          <a:xfrm>
            <a:off x="698318" y="3543293"/>
            <a:ext cx="2846269" cy="361406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0210" y="3309968"/>
            <a:ext cx="4087541" cy="386299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54348" y="3648142"/>
            <a:ext cx="3783442" cy="361406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124" y="2756066"/>
            <a:ext cx="2715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Arial"/>
                <a:cs typeface="Arial"/>
              </a:rPr>
              <a:t>Carbon</a:t>
            </a:r>
            <a:r>
              <a:rPr sz="2200" b="1" spc="-1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Assessment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2668" y="2336559"/>
            <a:ext cx="43002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Arial"/>
                <a:cs typeface="Arial"/>
              </a:rPr>
              <a:t>Sustainable </a:t>
            </a:r>
            <a:r>
              <a:rPr sz="2200" b="1" spc="-20" dirty="0">
                <a:latin typeface="Arial"/>
                <a:cs typeface="Arial"/>
              </a:rPr>
              <a:t>Transport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Solutions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69898" y="2713870"/>
            <a:ext cx="42197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 err="1">
                <a:latin typeface="Arial"/>
                <a:cs typeface="Arial"/>
              </a:rPr>
              <a:t>Gre</a:t>
            </a:r>
            <a:r>
              <a:rPr lang="en-IE" sz="2200" b="1" spc="-5" dirty="0" err="1">
                <a:latin typeface="Arial"/>
                <a:cs typeface="Arial"/>
              </a:rPr>
              <a:t>en</a:t>
            </a:r>
            <a:r>
              <a:rPr lang="en-IE" sz="2200" b="1" spc="-5" dirty="0">
                <a:latin typeface="Arial"/>
                <a:cs typeface="Arial"/>
              </a:rPr>
              <a:t> Services for SMEs including </a:t>
            </a:r>
            <a:r>
              <a:rPr sz="2200" b="1" spc="-5" dirty="0">
                <a:latin typeface="Arial"/>
                <a:cs typeface="Arial"/>
              </a:rPr>
              <a:t>Grant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Support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E4561B3-C8E5-6A18-3331-733DB9F0B4E8}"/>
              </a:ext>
            </a:extLst>
          </p:cNvPr>
          <p:cNvSpPr txBox="1"/>
          <p:nvPr/>
        </p:nvSpPr>
        <p:spPr>
          <a:xfrm>
            <a:off x="6993870" y="7409422"/>
            <a:ext cx="43002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E" sz="2200" b="1" spc="-5" dirty="0">
                <a:latin typeface="Arial"/>
                <a:cs typeface="Arial"/>
              </a:rPr>
              <a:t>Renewable Energy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1729" y="639142"/>
            <a:ext cx="2678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>
                <a:solidFill>
                  <a:srgbClr val="318582"/>
                </a:solidFill>
              </a:rPr>
              <a:t>First</a:t>
            </a:r>
            <a:r>
              <a:rPr sz="3200" spc="-245" dirty="0">
                <a:solidFill>
                  <a:srgbClr val="318582"/>
                </a:solidFill>
              </a:rPr>
              <a:t> </a:t>
            </a:r>
            <a:r>
              <a:rPr sz="3200" spc="-105" dirty="0">
                <a:solidFill>
                  <a:srgbClr val="318582"/>
                </a:solidFill>
              </a:rPr>
              <a:t>Movers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09795" y="2836631"/>
            <a:ext cx="9410065" cy="494220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48309" marR="573405" indent="-436245">
              <a:lnSpc>
                <a:spcPts val="3220"/>
              </a:lnSpc>
              <a:spcBef>
                <a:spcPts val="220"/>
              </a:spcBef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-105" dirty="0">
                <a:latin typeface="Verdana"/>
                <a:cs typeface="Verdana"/>
              </a:rPr>
              <a:t>In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partnership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with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45" dirty="0">
                <a:latin typeface="Verdana"/>
                <a:cs typeface="Verdana"/>
              </a:rPr>
              <a:t>BWG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55" dirty="0">
                <a:latin typeface="Verdana"/>
                <a:cs typeface="Verdana"/>
              </a:rPr>
              <a:t>Foods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-325" dirty="0">
                <a:latin typeface="Verdana"/>
                <a:cs typeface="Verdana"/>
              </a:rPr>
              <a:t>/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40" dirty="0">
                <a:latin typeface="Verdana"/>
                <a:cs typeface="Verdana"/>
              </a:rPr>
              <a:t>Spar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group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5" dirty="0">
                <a:latin typeface="Verdana"/>
                <a:cs typeface="Verdana"/>
              </a:rPr>
              <a:t>and  </a:t>
            </a:r>
            <a:r>
              <a:rPr sz="2700" spc="5" dirty="0">
                <a:latin typeface="Verdana"/>
                <a:cs typeface="Verdana"/>
              </a:rPr>
              <a:t>Green </a:t>
            </a:r>
            <a:r>
              <a:rPr sz="2700" spc="10" dirty="0">
                <a:latin typeface="Verdana"/>
                <a:cs typeface="Verdana"/>
              </a:rPr>
              <a:t>Generation </a:t>
            </a:r>
            <a:r>
              <a:rPr sz="2700" spc="-55" dirty="0">
                <a:latin typeface="Verdana"/>
                <a:cs typeface="Verdana"/>
              </a:rPr>
              <a:t>Ltd, </a:t>
            </a:r>
            <a:r>
              <a:rPr sz="2700" spc="5" dirty="0">
                <a:latin typeface="Verdana"/>
                <a:cs typeface="Verdana"/>
              </a:rPr>
              <a:t>VisionGreen </a:t>
            </a:r>
            <a:r>
              <a:rPr sz="2700" spc="20" dirty="0">
                <a:latin typeface="Verdana"/>
                <a:cs typeface="Verdana"/>
              </a:rPr>
              <a:t>Logistics  </a:t>
            </a:r>
            <a:r>
              <a:rPr sz="2700" spc="5" dirty="0">
                <a:latin typeface="Verdana"/>
                <a:cs typeface="Verdana"/>
              </a:rPr>
              <a:t>Solutions </a:t>
            </a:r>
            <a:r>
              <a:rPr sz="2700" spc="65" dirty="0">
                <a:latin typeface="Verdana"/>
                <a:cs typeface="Verdana"/>
              </a:rPr>
              <a:t>Ltd </a:t>
            </a:r>
            <a:r>
              <a:rPr sz="2700" dirty="0">
                <a:latin typeface="Verdana"/>
                <a:cs typeface="Verdana"/>
              </a:rPr>
              <a:t>was </a:t>
            </a:r>
            <a:r>
              <a:rPr sz="2700" spc="55" dirty="0">
                <a:latin typeface="Verdana"/>
                <a:cs typeface="Verdana"/>
              </a:rPr>
              <a:t>the </a:t>
            </a:r>
            <a:r>
              <a:rPr sz="2700" spc="-45" dirty="0">
                <a:latin typeface="Verdana"/>
                <a:cs typeface="Verdana"/>
              </a:rPr>
              <a:t>ﬁrst </a:t>
            </a:r>
            <a:r>
              <a:rPr sz="2700" spc="25" dirty="0">
                <a:latin typeface="Verdana"/>
                <a:cs typeface="Verdana"/>
              </a:rPr>
              <a:t>Logistics </a:t>
            </a:r>
            <a:r>
              <a:rPr sz="2700" spc="60" dirty="0">
                <a:latin typeface="Verdana"/>
                <a:cs typeface="Verdana"/>
              </a:rPr>
              <a:t>company </a:t>
            </a:r>
            <a:r>
              <a:rPr sz="2700" spc="50" dirty="0">
                <a:latin typeface="Verdana"/>
                <a:cs typeface="Verdana"/>
              </a:rPr>
              <a:t>in  </a:t>
            </a:r>
            <a:r>
              <a:rPr sz="2700" spc="-30" dirty="0">
                <a:latin typeface="Verdana"/>
                <a:cs typeface="Verdana"/>
              </a:rPr>
              <a:t>Ireland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make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-20" dirty="0">
                <a:latin typeface="Verdana"/>
                <a:cs typeface="Verdana"/>
              </a:rPr>
              <a:t>retail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20" dirty="0">
                <a:latin typeface="Verdana"/>
                <a:cs typeface="Verdana"/>
              </a:rPr>
              <a:t>deliveries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85" dirty="0">
                <a:latin typeface="Verdana"/>
                <a:cs typeface="Verdana"/>
              </a:rPr>
              <a:t>on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gas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powered  </a:t>
            </a:r>
            <a:r>
              <a:rPr sz="2700" spc="-5" dirty="0">
                <a:latin typeface="Verdana"/>
                <a:cs typeface="Verdana"/>
              </a:rPr>
              <a:t>vehicles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40" dirty="0">
                <a:latin typeface="Verdana"/>
                <a:cs typeface="Verdana"/>
              </a:rPr>
              <a:t>fueled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with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30" dirty="0">
                <a:latin typeface="Verdana"/>
                <a:cs typeface="Verdana"/>
              </a:rPr>
              <a:t>Biomethane.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2650" dirty="0">
              <a:latin typeface="Verdana"/>
              <a:cs typeface="Verdana"/>
            </a:endParaRPr>
          </a:p>
          <a:p>
            <a:pPr marL="448309" marR="577215" indent="-436245" algn="just">
              <a:lnSpc>
                <a:spcPts val="3220"/>
              </a:lnSpc>
              <a:buFont typeface="Arial"/>
              <a:buChar char="●"/>
              <a:tabLst>
                <a:tab pos="448945" algn="l"/>
              </a:tabLst>
            </a:pPr>
            <a:r>
              <a:rPr sz="2700" spc="5" dirty="0">
                <a:latin typeface="Verdana"/>
                <a:cs typeface="Verdana"/>
              </a:rPr>
              <a:t>The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Biomethane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dirty="0">
                <a:latin typeface="Verdana"/>
                <a:cs typeface="Verdana"/>
              </a:rPr>
              <a:t>was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generated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35" dirty="0">
                <a:latin typeface="Verdana"/>
                <a:cs typeface="Verdana"/>
              </a:rPr>
              <a:t>from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food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dirty="0">
                <a:latin typeface="Verdana"/>
                <a:cs typeface="Verdana"/>
              </a:rPr>
              <a:t>waste  </a:t>
            </a:r>
            <a:r>
              <a:rPr sz="2700" spc="35" dirty="0">
                <a:latin typeface="Verdana"/>
                <a:cs typeface="Verdana"/>
              </a:rPr>
              <a:t>from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45" dirty="0">
                <a:latin typeface="Verdana"/>
                <a:cs typeface="Verdana"/>
              </a:rPr>
              <a:t>BWG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55" dirty="0">
                <a:latin typeface="Verdana"/>
                <a:cs typeface="Verdana"/>
              </a:rPr>
              <a:t>Foods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30" dirty="0">
                <a:latin typeface="Verdana"/>
                <a:cs typeface="Verdana"/>
              </a:rPr>
              <a:t>Distribution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centre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80" dirty="0">
                <a:latin typeface="Verdana"/>
                <a:cs typeface="Verdana"/>
              </a:rPr>
              <a:t>making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5" dirty="0">
                <a:latin typeface="Verdana"/>
                <a:cs typeface="Verdana"/>
              </a:rPr>
              <a:t>it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-30" dirty="0">
                <a:latin typeface="Verdana"/>
                <a:cs typeface="Verdana"/>
              </a:rPr>
              <a:t>a  </a:t>
            </a:r>
            <a:r>
              <a:rPr sz="2700" spc="5" dirty="0">
                <a:latin typeface="Verdana"/>
                <a:cs typeface="Verdana"/>
              </a:rPr>
              <a:t>circular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5" dirty="0">
                <a:latin typeface="Verdana"/>
                <a:cs typeface="Verdana"/>
              </a:rPr>
              <a:t>economy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30" dirty="0">
                <a:latin typeface="Verdana"/>
                <a:cs typeface="Verdana"/>
              </a:rPr>
              <a:t>solution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25" dirty="0">
                <a:latin typeface="Verdana"/>
                <a:cs typeface="Verdana"/>
              </a:rPr>
              <a:t>for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75" dirty="0">
                <a:latin typeface="Verdana"/>
                <a:cs typeface="Verdana"/>
              </a:rPr>
              <a:t>Ireland.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650" dirty="0">
              <a:latin typeface="Verdana"/>
              <a:cs typeface="Verdana"/>
            </a:endParaRPr>
          </a:p>
          <a:p>
            <a:pPr marL="448309" marR="5080" indent="-436245">
              <a:lnSpc>
                <a:spcPts val="3220"/>
              </a:lnSpc>
              <a:buFont typeface="Arial"/>
              <a:buChar char="●"/>
              <a:tabLst>
                <a:tab pos="448309" algn="l"/>
                <a:tab pos="448945" algn="l"/>
              </a:tabLst>
            </a:pPr>
            <a:r>
              <a:rPr sz="2700" spc="60" dirty="0">
                <a:latin typeface="Verdana"/>
                <a:cs typeface="Verdana"/>
              </a:rPr>
              <a:t>Concept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10" dirty="0">
                <a:latin typeface="Verdana"/>
                <a:cs typeface="Verdana"/>
              </a:rPr>
              <a:t>initiative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25" dirty="0">
                <a:latin typeface="Verdana"/>
                <a:cs typeface="Verdana"/>
              </a:rPr>
              <a:t>demonstrate</a:t>
            </a:r>
            <a:r>
              <a:rPr sz="2700" spc="-240" dirty="0">
                <a:latin typeface="Verdana"/>
                <a:cs typeface="Verdana"/>
              </a:rPr>
              <a:t> </a:t>
            </a:r>
            <a:r>
              <a:rPr sz="2700" spc="70" dirty="0">
                <a:latin typeface="Verdana"/>
                <a:cs typeface="Verdana"/>
              </a:rPr>
              <a:t>what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65" dirty="0">
                <a:latin typeface="Verdana"/>
                <a:cs typeface="Verdana"/>
              </a:rPr>
              <a:t>can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85" dirty="0">
                <a:latin typeface="Verdana"/>
                <a:cs typeface="Verdana"/>
              </a:rPr>
              <a:t>be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85" dirty="0">
                <a:latin typeface="Verdana"/>
                <a:cs typeface="Verdana"/>
              </a:rPr>
              <a:t>done  </a:t>
            </a:r>
            <a:r>
              <a:rPr sz="2700" spc="15" dirty="0">
                <a:latin typeface="Verdana"/>
                <a:cs typeface="Verdana"/>
              </a:rPr>
              <a:t>to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45" dirty="0">
                <a:latin typeface="Verdana"/>
                <a:cs typeface="Verdana"/>
              </a:rPr>
              <a:t>reduce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15" dirty="0">
                <a:latin typeface="Verdana"/>
                <a:cs typeface="Verdana"/>
              </a:rPr>
              <a:t>emissions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in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20" dirty="0">
                <a:latin typeface="Verdana"/>
                <a:cs typeface="Verdana"/>
              </a:rPr>
              <a:t>Transport</a:t>
            </a:r>
            <a:r>
              <a:rPr sz="2700" spc="-250" dirty="0">
                <a:latin typeface="Verdana"/>
                <a:cs typeface="Verdana"/>
              </a:rPr>
              <a:t> </a:t>
            </a:r>
            <a:r>
              <a:rPr sz="2700" spc="50" dirty="0">
                <a:latin typeface="Verdana"/>
                <a:cs typeface="Verdana"/>
              </a:rPr>
              <a:t>in</a:t>
            </a:r>
            <a:r>
              <a:rPr sz="2700" spc="-245" dirty="0">
                <a:latin typeface="Verdana"/>
                <a:cs typeface="Verdana"/>
              </a:rPr>
              <a:t> </a:t>
            </a:r>
            <a:r>
              <a:rPr sz="2700" spc="-75" dirty="0">
                <a:latin typeface="Verdana"/>
                <a:cs typeface="Verdana"/>
              </a:rPr>
              <a:t>Ireland.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99" y="152399"/>
            <a:ext cx="7746309" cy="965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2008" y="639142"/>
            <a:ext cx="7593965" cy="9988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40"/>
              </a:spcBef>
            </a:pPr>
            <a:r>
              <a:rPr sz="3200" spc="-125" dirty="0">
                <a:solidFill>
                  <a:srgbClr val="318582"/>
                </a:solidFill>
              </a:rPr>
              <a:t>Heavy </a:t>
            </a:r>
            <a:r>
              <a:rPr sz="3200" spc="-60" dirty="0">
                <a:solidFill>
                  <a:srgbClr val="318582"/>
                </a:solidFill>
              </a:rPr>
              <a:t>Duty </a:t>
            </a:r>
            <a:r>
              <a:rPr sz="3200" spc="-75" dirty="0">
                <a:solidFill>
                  <a:srgbClr val="318582"/>
                </a:solidFill>
              </a:rPr>
              <a:t>Alternatives to </a:t>
            </a:r>
            <a:r>
              <a:rPr sz="3200" spc="-85" dirty="0">
                <a:solidFill>
                  <a:srgbClr val="318582"/>
                </a:solidFill>
              </a:rPr>
              <a:t>Diesel</a:t>
            </a:r>
            <a:r>
              <a:rPr sz="3200" spc="-545" dirty="0">
                <a:solidFill>
                  <a:srgbClr val="318582"/>
                </a:solidFill>
              </a:rPr>
              <a:t> </a:t>
            </a:r>
            <a:r>
              <a:rPr sz="3200" spc="-295" dirty="0">
                <a:solidFill>
                  <a:srgbClr val="318582"/>
                </a:solidFill>
              </a:rPr>
              <a:t>-  </a:t>
            </a:r>
            <a:r>
              <a:rPr sz="3200" spc="-140" dirty="0">
                <a:solidFill>
                  <a:srgbClr val="318582"/>
                </a:solidFill>
              </a:rPr>
              <a:t>Gas </a:t>
            </a:r>
            <a:r>
              <a:rPr sz="3200" spc="-85" dirty="0">
                <a:solidFill>
                  <a:srgbClr val="318582"/>
                </a:solidFill>
              </a:rPr>
              <a:t>Powered</a:t>
            </a:r>
            <a:r>
              <a:rPr sz="3200" spc="-195" dirty="0">
                <a:solidFill>
                  <a:srgbClr val="318582"/>
                </a:solidFill>
              </a:rPr>
              <a:t> </a:t>
            </a:r>
            <a:r>
              <a:rPr sz="3200" spc="-85" dirty="0">
                <a:solidFill>
                  <a:srgbClr val="318582"/>
                </a:solidFill>
              </a:rPr>
              <a:t>Vehicles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4274"/>
            <a:ext cx="6926024" cy="1028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59397" y="2847231"/>
            <a:ext cx="2418080" cy="2167890"/>
            <a:chOff x="7159397" y="2847231"/>
            <a:chExt cx="2418080" cy="2167890"/>
          </a:xfrm>
        </p:grpSpPr>
        <p:sp>
          <p:nvSpPr>
            <p:cNvPr id="5" name="object 5"/>
            <p:cNvSpPr/>
            <p:nvPr/>
          </p:nvSpPr>
          <p:spPr>
            <a:xfrm>
              <a:off x="7164160" y="2851994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4" h="2158365">
                  <a:moveTo>
                    <a:pt x="1204197" y="2158195"/>
                  </a:moveTo>
                  <a:lnTo>
                    <a:pt x="1153295" y="2157249"/>
                  </a:lnTo>
                  <a:lnTo>
                    <a:pt x="1102931" y="2154434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9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2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2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9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4"/>
                  </a:lnTo>
                  <a:lnTo>
                    <a:pt x="1255099" y="2157249"/>
                  </a:lnTo>
                  <a:lnTo>
                    <a:pt x="1204197" y="21581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64160" y="2851994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4" h="2158365">
                  <a:moveTo>
                    <a:pt x="0" y="1079097"/>
                  </a:move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1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1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8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3"/>
                  </a:lnTo>
                  <a:lnTo>
                    <a:pt x="1255099" y="2157248"/>
                  </a:lnTo>
                  <a:lnTo>
                    <a:pt x="1204197" y="2158195"/>
                  </a:lnTo>
                  <a:lnTo>
                    <a:pt x="1153295" y="2157248"/>
                  </a:lnTo>
                  <a:lnTo>
                    <a:pt x="1102931" y="2154433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8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35968" y="3395408"/>
            <a:ext cx="1463675" cy="10560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" algn="ctr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Arial"/>
                <a:cs typeface="Arial"/>
              </a:rPr>
              <a:t>90% less  emissions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than  diesel with  Biomethane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06115" y="5424476"/>
            <a:ext cx="2295525" cy="1765300"/>
            <a:chOff x="11006115" y="5424476"/>
            <a:chExt cx="2295525" cy="1765300"/>
          </a:xfrm>
        </p:grpSpPr>
        <p:sp>
          <p:nvSpPr>
            <p:cNvPr id="9" name="object 9"/>
            <p:cNvSpPr/>
            <p:nvPr/>
          </p:nvSpPr>
          <p:spPr>
            <a:xfrm>
              <a:off x="11010877" y="5429239"/>
              <a:ext cx="2286000" cy="1755775"/>
            </a:xfrm>
            <a:custGeom>
              <a:avLst/>
              <a:gdLst/>
              <a:ahLst/>
              <a:cxnLst/>
              <a:rect l="l" t="t" r="r" b="b"/>
              <a:pathLst>
                <a:path w="2286000" h="1755775">
                  <a:moveTo>
                    <a:pt x="1142997" y="1755296"/>
                  </a:moveTo>
                  <a:lnTo>
                    <a:pt x="1089192" y="1754341"/>
                  </a:lnTo>
                  <a:lnTo>
                    <a:pt x="1036027" y="1751503"/>
                  </a:lnTo>
                  <a:lnTo>
                    <a:pt x="983557" y="1746825"/>
                  </a:lnTo>
                  <a:lnTo>
                    <a:pt x="931837" y="1740349"/>
                  </a:lnTo>
                  <a:lnTo>
                    <a:pt x="880922" y="1732117"/>
                  </a:lnTo>
                  <a:lnTo>
                    <a:pt x="830867" y="1722172"/>
                  </a:lnTo>
                  <a:lnTo>
                    <a:pt x="781726" y="1710554"/>
                  </a:lnTo>
                  <a:lnTo>
                    <a:pt x="733555" y="1697307"/>
                  </a:lnTo>
                  <a:lnTo>
                    <a:pt x="686408" y="1682473"/>
                  </a:lnTo>
                  <a:lnTo>
                    <a:pt x="640341" y="1666093"/>
                  </a:lnTo>
                  <a:lnTo>
                    <a:pt x="595408" y="1648210"/>
                  </a:lnTo>
                  <a:lnTo>
                    <a:pt x="551664" y="1628866"/>
                  </a:lnTo>
                  <a:lnTo>
                    <a:pt x="509164" y="1608104"/>
                  </a:lnTo>
                  <a:lnTo>
                    <a:pt x="467963" y="1585964"/>
                  </a:lnTo>
                  <a:lnTo>
                    <a:pt x="428115" y="1562490"/>
                  </a:lnTo>
                  <a:lnTo>
                    <a:pt x="389677" y="1537724"/>
                  </a:lnTo>
                  <a:lnTo>
                    <a:pt x="352702" y="1511707"/>
                  </a:lnTo>
                  <a:lnTo>
                    <a:pt x="317245" y="1484483"/>
                  </a:lnTo>
                  <a:lnTo>
                    <a:pt x="283362" y="1456092"/>
                  </a:lnTo>
                  <a:lnTo>
                    <a:pt x="251107" y="1426577"/>
                  </a:lnTo>
                  <a:lnTo>
                    <a:pt x="220535" y="1395981"/>
                  </a:lnTo>
                  <a:lnTo>
                    <a:pt x="191701" y="1364345"/>
                  </a:lnTo>
                  <a:lnTo>
                    <a:pt x="164660" y="1331711"/>
                  </a:lnTo>
                  <a:lnTo>
                    <a:pt x="139467" y="1298123"/>
                  </a:lnTo>
                  <a:lnTo>
                    <a:pt x="116177" y="1263621"/>
                  </a:lnTo>
                  <a:lnTo>
                    <a:pt x="94844" y="1228248"/>
                  </a:lnTo>
                  <a:lnTo>
                    <a:pt x="75524" y="1192046"/>
                  </a:lnTo>
                  <a:lnTo>
                    <a:pt x="58271" y="1155057"/>
                  </a:lnTo>
                  <a:lnTo>
                    <a:pt x="43141" y="1117324"/>
                  </a:lnTo>
                  <a:lnTo>
                    <a:pt x="30187" y="1078888"/>
                  </a:lnTo>
                  <a:lnTo>
                    <a:pt x="19466" y="1039792"/>
                  </a:lnTo>
                  <a:lnTo>
                    <a:pt x="11032" y="1000078"/>
                  </a:lnTo>
                  <a:lnTo>
                    <a:pt x="4939" y="959788"/>
                  </a:lnTo>
                  <a:lnTo>
                    <a:pt x="1244" y="918964"/>
                  </a:lnTo>
                  <a:lnTo>
                    <a:pt x="0" y="877648"/>
                  </a:lnTo>
                  <a:lnTo>
                    <a:pt x="1244" y="836332"/>
                  </a:lnTo>
                  <a:lnTo>
                    <a:pt x="4939" y="795508"/>
                  </a:lnTo>
                  <a:lnTo>
                    <a:pt x="11032" y="755217"/>
                  </a:lnTo>
                  <a:lnTo>
                    <a:pt x="19466" y="715503"/>
                  </a:lnTo>
                  <a:lnTo>
                    <a:pt x="30187" y="676407"/>
                  </a:lnTo>
                  <a:lnTo>
                    <a:pt x="43141" y="637972"/>
                  </a:lnTo>
                  <a:lnTo>
                    <a:pt x="58271" y="600238"/>
                  </a:lnTo>
                  <a:lnTo>
                    <a:pt x="75524" y="563250"/>
                  </a:lnTo>
                  <a:lnTo>
                    <a:pt x="94844" y="527048"/>
                  </a:lnTo>
                  <a:lnTo>
                    <a:pt x="116177" y="491675"/>
                  </a:lnTo>
                  <a:lnTo>
                    <a:pt x="139467" y="457173"/>
                  </a:lnTo>
                  <a:lnTo>
                    <a:pt x="164660" y="423584"/>
                  </a:lnTo>
                  <a:lnTo>
                    <a:pt x="191701" y="390951"/>
                  </a:lnTo>
                  <a:lnTo>
                    <a:pt x="220535" y="359315"/>
                  </a:lnTo>
                  <a:lnTo>
                    <a:pt x="251107" y="328718"/>
                  </a:lnTo>
                  <a:lnTo>
                    <a:pt x="283362" y="299204"/>
                  </a:lnTo>
                  <a:lnTo>
                    <a:pt x="317245" y="270813"/>
                  </a:lnTo>
                  <a:lnTo>
                    <a:pt x="352702" y="243588"/>
                  </a:lnTo>
                  <a:lnTo>
                    <a:pt x="389677" y="217571"/>
                  </a:lnTo>
                  <a:lnTo>
                    <a:pt x="428115" y="192805"/>
                  </a:lnTo>
                  <a:lnTo>
                    <a:pt x="467963" y="169331"/>
                  </a:lnTo>
                  <a:lnTo>
                    <a:pt x="509164" y="147192"/>
                  </a:lnTo>
                  <a:lnTo>
                    <a:pt x="551664" y="126429"/>
                  </a:lnTo>
                  <a:lnTo>
                    <a:pt x="595408" y="107085"/>
                  </a:lnTo>
                  <a:lnTo>
                    <a:pt x="640341" y="89203"/>
                  </a:lnTo>
                  <a:lnTo>
                    <a:pt x="686408" y="72823"/>
                  </a:lnTo>
                  <a:lnTo>
                    <a:pt x="733555" y="57988"/>
                  </a:lnTo>
                  <a:lnTo>
                    <a:pt x="781726" y="44741"/>
                  </a:lnTo>
                  <a:lnTo>
                    <a:pt x="830867" y="33124"/>
                  </a:lnTo>
                  <a:lnTo>
                    <a:pt x="880922" y="23178"/>
                  </a:lnTo>
                  <a:lnTo>
                    <a:pt x="931837" y="14946"/>
                  </a:lnTo>
                  <a:lnTo>
                    <a:pt x="983557" y="8470"/>
                  </a:lnTo>
                  <a:lnTo>
                    <a:pt x="1036027" y="3792"/>
                  </a:lnTo>
                  <a:lnTo>
                    <a:pt x="1089192" y="955"/>
                  </a:lnTo>
                  <a:lnTo>
                    <a:pt x="1142997" y="0"/>
                  </a:lnTo>
                  <a:lnTo>
                    <a:pt x="1196802" y="955"/>
                  </a:lnTo>
                  <a:lnTo>
                    <a:pt x="1249968" y="3792"/>
                  </a:lnTo>
                  <a:lnTo>
                    <a:pt x="1302437" y="8470"/>
                  </a:lnTo>
                  <a:lnTo>
                    <a:pt x="1354157" y="14946"/>
                  </a:lnTo>
                  <a:lnTo>
                    <a:pt x="1405073" y="23178"/>
                  </a:lnTo>
                  <a:lnTo>
                    <a:pt x="1455128" y="33124"/>
                  </a:lnTo>
                  <a:lnTo>
                    <a:pt x="1504269" y="44741"/>
                  </a:lnTo>
                  <a:lnTo>
                    <a:pt x="1552440" y="57988"/>
                  </a:lnTo>
                  <a:lnTo>
                    <a:pt x="1599586" y="72823"/>
                  </a:lnTo>
                  <a:lnTo>
                    <a:pt x="1645654" y="89203"/>
                  </a:lnTo>
                  <a:lnTo>
                    <a:pt x="1690587" y="107085"/>
                  </a:lnTo>
                  <a:lnTo>
                    <a:pt x="1734331" y="126429"/>
                  </a:lnTo>
                  <a:lnTo>
                    <a:pt x="1776831" y="147192"/>
                  </a:lnTo>
                  <a:lnTo>
                    <a:pt x="1818032" y="169331"/>
                  </a:lnTo>
                  <a:lnTo>
                    <a:pt x="1857879" y="192805"/>
                  </a:lnTo>
                  <a:lnTo>
                    <a:pt x="1896318" y="217571"/>
                  </a:lnTo>
                  <a:lnTo>
                    <a:pt x="1933293" y="243588"/>
                  </a:lnTo>
                  <a:lnTo>
                    <a:pt x="1968749" y="270813"/>
                  </a:lnTo>
                  <a:lnTo>
                    <a:pt x="2002633" y="299204"/>
                  </a:lnTo>
                  <a:lnTo>
                    <a:pt x="2034888" y="328718"/>
                  </a:lnTo>
                  <a:lnTo>
                    <a:pt x="2065459" y="359315"/>
                  </a:lnTo>
                  <a:lnTo>
                    <a:pt x="2094293" y="390951"/>
                  </a:lnTo>
                  <a:lnTo>
                    <a:pt x="2121334" y="423584"/>
                  </a:lnTo>
                  <a:lnTo>
                    <a:pt x="2146527" y="457173"/>
                  </a:lnTo>
                  <a:lnTo>
                    <a:pt x="2169817" y="491675"/>
                  </a:lnTo>
                  <a:lnTo>
                    <a:pt x="2191150" y="527048"/>
                  </a:lnTo>
                  <a:lnTo>
                    <a:pt x="2210470" y="563250"/>
                  </a:lnTo>
                  <a:lnTo>
                    <a:pt x="2227723" y="600238"/>
                  </a:lnTo>
                  <a:lnTo>
                    <a:pt x="2242854" y="637972"/>
                  </a:lnTo>
                  <a:lnTo>
                    <a:pt x="2255807" y="676407"/>
                  </a:lnTo>
                  <a:lnTo>
                    <a:pt x="2266528" y="715503"/>
                  </a:lnTo>
                  <a:lnTo>
                    <a:pt x="2274963" y="755217"/>
                  </a:lnTo>
                  <a:lnTo>
                    <a:pt x="2281055" y="795508"/>
                  </a:lnTo>
                  <a:lnTo>
                    <a:pt x="2284751" y="836332"/>
                  </a:lnTo>
                  <a:lnTo>
                    <a:pt x="2285995" y="877648"/>
                  </a:lnTo>
                  <a:lnTo>
                    <a:pt x="2284751" y="918964"/>
                  </a:lnTo>
                  <a:lnTo>
                    <a:pt x="2281055" y="959788"/>
                  </a:lnTo>
                  <a:lnTo>
                    <a:pt x="2274963" y="1000078"/>
                  </a:lnTo>
                  <a:lnTo>
                    <a:pt x="2266528" y="1039792"/>
                  </a:lnTo>
                  <a:lnTo>
                    <a:pt x="2255807" y="1078888"/>
                  </a:lnTo>
                  <a:lnTo>
                    <a:pt x="2242854" y="1117324"/>
                  </a:lnTo>
                  <a:lnTo>
                    <a:pt x="2227723" y="1155057"/>
                  </a:lnTo>
                  <a:lnTo>
                    <a:pt x="2210470" y="1192046"/>
                  </a:lnTo>
                  <a:lnTo>
                    <a:pt x="2191150" y="1228248"/>
                  </a:lnTo>
                  <a:lnTo>
                    <a:pt x="2169817" y="1263621"/>
                  </a:lnTo>
                  <a:lnTo>
                    <a:pt x="2146527" y="1298123"/>
                  </a:lnTo>
                  <a:lnTo>
                    <a:pt x="2121334" y="1331711"/>
                  </a:lnTo>
                  <a:lnTo>
                    <a:pt x="2094293" y="1364345"/>
                  </a:lnTo>
                  <a:lnTo>
                    <a:pt x="2065459" y="1395981"/>
                  </a:lnTo>
                  <a:lnTo>
                    <a:pt x="2034888" y="1426577"/>
                  </a:lnTo>
                  <a:lnTo>
                    <a:pt x="2002633" y="1456092"/>
                  </a:lnTo>
                  <a:lnTo>
                    <a:pt x="1968749" y="1484483"/>
                  </a:lnTo>
                  <a:lnTo>
                    <a:pt x="1933293" y="1511707"/>
                  </a:lnTo>
                  <a:lnTo>
                    <a:pt x="1896318" y="1537724"/>
                  </a:lnTo>
                  <a:lnTo>
                    <a:pt x="1857879" y="1562490"/>
                  </a:lnTo>
                  <a:lnTo>
                    <a:pt x="1818032" y="1585964"/>
                  </a:lnTo>
                  <a:lnTo>
                    <a:pt x="1776831" y="1608104"/>
                  </a:lnTo>
                  <a:lnTo>
                    <a:pt x="1734331" y="1628866"/>
                  </a:lnTo>
                  <a:lnTo>
                    <a:pt x="1690587" y="1648210"/>
                  </a:lnTo>
                  <a:lnTo>
                    <a:pt x="1645654" y="1666093"/>
                  </a:lnTo>
                  <a:lnTo>
                    <a:pt x="1599586" y="1682473"/>
                  </a:lnTo>
                  <a:lnTo>
                    <a:pt x="1552440" y="1697307"/>
                  </a:lnTo>
                  <a:lnTo>
                    <a:pt x="1504269" y="1710554"/>
                  </a:lnTo>
                  <a:lnTo>
                    <a:pt x="1455128" y="1722172"/>
                  </a:lnTo>
                  <a:lnTo>
                    <a:pt x="1405073" y="1732117"/>
                  </a:lnTo>
                  <a:lnTo>
                    <a:pt x="1354157" y="1740349"/>
                  </a:lnTo>
                  <a:lnTo>
                    <a:pt x="1302437" y="1746825"/>
                  </a:lnTo>
                  <a:lnTo>
                    <a:pt x="1249968" y="1751503"/>
                  </a:lnTo>
                  <a:lnTo>
                    <a:pt x="1196802" y="1754341"/>
                  </a:lnTo>
                  <a:lnTo>
                    <a:pt x="1142997" y="1755296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10877" y="5429239"/>
              <a:ext cx="2286000" cy="1755775"/>
            </a:xfrm>
            <a:custGeom>
              <a:avLst/>
              <a:gdLst/>
              <a:ahLst/>
              <a:cxnLst/>
              <a:rect l="l" t="t" r="r" b="b"/>
              <a:pathLst>
                <a:path w="2286000" h="1755775">
                  <a:moveTo>
                    <a:pt x="0" y="877648"/>
                  </a:moveTo>
                  <a:lnTo>
                    <a:pt x="1244" y="836332"/>
                  </a:lnTo>
                  <a:lnTo>
                    <a:pt x="4939" y="795508"/>
                  </a:lnTo>
                  <a:lnTo>
                    <a:pt x="11032" y="755217"/>
                  </a:lnTo>
                  <a:lnTo>
                    <a:pt x="19466" y="715503"/>
                  </a:lnTo>
                  <a:lnTo>
                    <a:pt x="30187" y="676407"/>
                  </a:lnTo>
                  <a:lnTo>
                    <a:pt x="43141" y="637971"/>
                  </a:lnTo>
                  <a:lnTo>
                    <a:pt x="58271" y="600238"/>
                  </a:lnTo>
                  <a:lnTo>
                    <a:pt x="75524" y="563250"/>
                  </a:lnTo>
                  <a:lnTo>
                    <a:pt x="94844" y="527048"/>
                  </a:lnTo>
                  <a:lnTo>
                    <a:pt x="116177" y="491675"/>
                  </a:lnTo>
                  <a:lnTo>
                    <a:pt x="139467" y="457173"/>
                  </a:lnTo>
                  <a:lnTo>
                    <a:pt x="164660" y="423584"/>
                  </a:lnTo>
                  <a:lnTo>
                    <a:pt x="191701" y="390951"/>
                  </a:lnTo>
                  <a:lnTo>
                    <a:pt x="220535" y="359315"/>
                  </a:lnTo>
                  <a:lnTo>
                    <a:pt x="251107" y="328718"/>
                  </a:lnTo>
                  <a:lnTo>
                    <a:pt x="283362" y="299204"/>
                  </a:lnTo>
                  <a:lnTo>
                    <a:pt x="317245" y="270813"/>
                  </a:lnTo>
                  <a:lnTo>
                    <a:pt x="352702" y="243588"/>
                  </a:lnTo>
                  <a:lnTo>
                    <a:pt x="389677" y="217571"/>
                  </a:lnTo>
                  <a:lnTo>
                    <a:pt x="428115" y="192805"/>
                  </a:lnTo>
                  <a:lnTo>
                    <a:pt x="467963" y="169331"/>
                  </a:lnTo>
                  <a:lnTo>
                    <a:pt x="509164" y="147192"/>
                  </a:lnTo>
                  <a:lnTo>
                    <a:pt x="551664" y="126429"/>
                  </a:lnTo>
                  <a:lnTo>
                    <a:pt x="595408" y="107085"/>
                  </a:lnTo>
                  <a:lnTo>
                    <a:pt x="640341" y="89203"/>
                  </a:lnTo>
                  <a:lnTo>
                    <a:pt x="686408" y="72823"/>
                  </a:lnTo>
                  <a:lnTo>
                    <a:pt x="733555" y="57988"/>
                  </a:lnTo>
                  <a:lnTo>
                    <a:pt x="781726" y="44741"/>
                  </a:lnTo>
                  <a:lnTo>
                    <a:pt x="830867" y="33124"/>
                  </a:lnTo>
                  <a:lnTo>
                    <a:pt x="880922" y="23178"/>
                  </a:lnTo>
                  <a:lnTo>
                    <a:pt x="931837" y="14946"/>
                  </a:lnTo>
                  <a:lnTo>
                    <a:pt x="983557" y="8470"/>
                  </a:lnTo>
                  <a:lnTo>
                    <a:pt x="1036027" y="3792"/>
                  </a:lnTo>
                  <a:lnTo>
                    <a:pt x="1089192" y="955"/>
                  </a:lnTo>
                  <a:lnTo>
                    <a:pt x="1142997" y="0"/>
                  </a:lnTo>
                  <a:lnTo>
                    <a:pt x="1196802" y="955"/>
                  </a:lnTo>
                  <a:lnTo>
                    <a:pt x="1249967" y="3792"/>
                  </a:lnTo>
                  <a:lnTo>
                    <a:pt x="1302437" y="8470"/>
                  </a:lnTo>
                  <a:lnTo>
                    <a:pt x="1354157" y="14946"/>
                  </a:lnTo>
                  <a:lnTo>
                    <a:pt x="1405072" y="23178"/>
                  </a:lnTo>
                  <a:lnTo>
                    <a:pt x="1455128" y="33124"/>
                  </a:lnTo>
                  <a:lnTo>
                    <a:pt x="1504268" y="44741"/>
                  </a:lnTo>
                  <a:lnTo>
                    <a:pt x="1552440" y="57988"/>
                  </a:lnTo>
                  <a:lnTo>
                    <a:pt x="1599586" y="72823"/>
                  </a:lnTo>
                  <a:lnTo>
                    <a:pt x="1645654" y="89203"/>
                  </a:lnTo>
                  <a:lnTo>
                    <a:pt x="1690587" y="107085"/>
                  </a:lnTo>
                  <a:lnTo>
                    <a:pt x="1734331" y="126429"/>
                  </a:lnTo>
                  <a:lnTo>
                    <a:pt x="1776831" y="147192"/>
                  </a:lnTo>
                  <a:lnTo>
                    <a:pt x="1818032" y="169331"/>
                  </a:lnTo>
                  <a:lnTo>
                    <a:pt x="1857879" y="192805"/>
                  </a:lnTo>
                  <a:lnTo>
                    <a:pt x="1896318" y="217571"/>
                  </a:lnTo>
                  <a:lnTo>
                    <a:pt x="1933293" y="243588"/>
                  </a:lnTo>
                  <a:lnTo>
                    <a:pt x="1968749" y="270813"/>
                  </a:lnTo>
                  <a:lnTo>
                    <a:pt x="2002633" y="299204"/>
                  </a:lnTo>
                  <a:lnTo>
                    <a:pt x="2034888" y="328718"/>
                  </a:lnTo>
                  <a:lnTo>
                    <a:pt x="2065459" y="359315"/>
                  </a:lnTo>
                  <a:lnTo>
                    <a:pt x="2094293" y="390951"/>
                  </a:lnTo>
                  <a:lnTo>
                    <a:pt x="2121334" y="423584"/>
                  </a:lnTo>
                  <a:lnTo>
                    <a:pt x="2146527" y="457173"/>
                  </a:lnTo>
                  <a:lnTo>
                    <a:pt x="2169817" y="491675"/>
                  </a:lnTo>
                  <a:lnTo>
                    <a:pt x="2191150" y="527048"/>
                  </a:lnTo>
                  <a:lnTo>
                    <a:pt x="2210470" y="563250"/>
                  </a:lnTo>
                  <a:lnTo>
                    <a:pt x="2227723" y="600238"/>
                  </a:lnTo>
                  <a:lnTo>
                    <a:pt x="2242854" y="637971"/>
                  </a:lnTo>
                  <a:lnTo>
                    <a:pt x="2255807" y="676407"/>
                  </a:lnTo>
                  <a:lnTo>
                    <a:pt x="2266528" y="715503"/>
                  </a:lnTo>
                  <a:lnTo>
                    <a:pt x="2274963" y="755217"/>
                  </a:lnTo>
                  <a:lnTo>
                    <a:pt x="2281055" y="795508"/>
                  </a:lnTo>
                  <a:lnTo>
                    <a:pt x="2284751" y="836332"/>
                  </a:lnTo>
                  <a:lnTo>
                    <a:pt x="2285995" y="877648"/>
                  </a:lnTo>
                  <a:lnTo>
                    <a:pt x="2284751" y="918964"/>
                  </a:lnTo>
                  <a:lnTo>
                    <a:pt x="2281055" y="959788"/>
                  </a:lnTo>
                  <a:lnTo>
                    <a:pt x="2274963" y="1000078"/>
                  </a:lnTo>
                  <a:lnTo>
                    <a:pt x="2266528" y="1039792"/>
                  </a:lnTo>
                  <a:lnTo>
                    <a:pt x="2255807" y="1078888"/>
                  </a:lnTo>
                  <a:lnTo>
                    <a:pt x="2242854" y="1117324"/>
                  </a:lnTo>
                  <a:lnTo>
                    <a:pt x="2227723" y="1155057"/>
                  </a:lnTo>
                  <a:lnTo>
                    <a:pt x="2210470" y="1192046"/>
                  </a:lnTo>
                  <a:lnTo>
                    <a:pt x="2191150" y="1228248"/>
                  </a:lnTo>
                  <a:lnTo>
                    <a:pt x="2169817" y="1263621"/>
                  </a:lnTo>
                  <a:lnTo>
                    <a:pt x="2146527" y="1298122"/>
                  </a:lnTo>
                  <a:lnTo>
                    <a:pt x="2121334" y="1331711"/>
                  </a:lnTo>
                  <a:lnTo>
                    <a:pt x="2094293" y="1364345"/>
                  </a:lnTo>
                  <a:lnTo>
                    <a:pt x="2065459" y="1395981"/>
                  </a:lnTo>
                  <a:lnTo>
                    <a:pt x="2034888" y="1426577"/>
                  </a:lnTo>
                  <a:lnTo>
                    <a:pt x="2002633" y="1456092"/>
                  </a:lnTo>
                  <a:lnTo>
                    <a:pt x="1968749" y="1484483"/>
                  </a:lnTo>
                  <a:lnTo>
                    <a:pt x="1933293" y="1511707"/>
                  </a:lnTo>
                  <a:lnTo>
                    <a:pt x="1896318" y="1537724"/>
                  </a:lnTo>
                  <a:lnTo>
                    <a:pt x="1857879" y="1562490"/>
                  </a:lnTo>
                  <a:lnTo>
                    <a:pt x="1818032" y="1585964"/>
                  </a:lnTo>
                  <a:lnTo>
                    <a:pt x="1776831" y="1608104"/>
                  </a:lnTo>
                  <a:lnTo>
                    <a:pt x="1734331" y="1628866"/>
                  </a:lnTo>
                  <a:lnTo>
                    <a:pt x="1690587" y="1648210"/>
                  </a:lnTo>
                  <a:lnTo>
                    <a:pt x="1645654" y="1666093"/>
                  </a:lnTo>
                  <a:lnTo>
                    <a:pt x="1599586" y="1682473"/>
                  </a:lnTo>
                  <a:lnTo>
                    <a:pt x="1552440" y="1697307"/>
                  </a:lnTo>
                  <a:lnTo>
                    <a:pt x="1504268" y="1710554"/>
                  </a:lnTo>
                  <a:lnTo>
                    <a:pt x="1455128" y="1722172"/>
                  </a:lnTo>
                  <a:lnTo>
                    <a:pt x="1405072" y="1732117"/>
                  </a:lnTo>
                  <a:lnTo>
                    <a:pt x="1354157" y="1740349"/>
                  </a:lnTo>
                  <a:lnTo>
                    <a:pt x="1302437" y="1746825"/>
                  </a:lnTo>
                  <a:lnTo>
                    <a:pt x="1249967" y="1751503"/>
                  </a:lnTo>
                  <a:lnTo>
                    <a:pt x="1196802" y="1754341"/>
                  </a:lnTo>
                  <a:lnTo>
                    <a:pt x="1142997" y="1755296"/>
                  </a:lnTo>
                  <a:lnTo>
                    <a:pt x="1089192" y="1754341"/>
                  </a:lnTo>
                  <a:lnTo>
                    <a:pt x="1036027" y="1751503"/>
                  </a:lnTo>
                  <a:lnTo>
                    <a:pt x="983557" y="1746825"/>
                  </a:lnTo>
                  <a:lnTo>
                    <a:pt x="931837" y="1740349"/>
                  </a:lnTo>
                  <a:lnTo>
                    <a:pt x="880922" y="1732117"/>
                  </a:lnTo>
                  <a:lnTo>
                    <a:pt x="830867" y="1722172"/>
                  </a:lnTo>
                  <a:lnTo>
                    <a:pt x="781726" y="1710554"/>
                  </a:lnTo>
                  <a:lnTo>
                    <a:pt x="733555" y="1697307"/>
                  </a:lnTo>
                  <a:lnTo>
                    <a:pt x="686408" y="1682473"/>
                  </a:lnTo>
                  <a:lnTo>
                    <a:pt x="640341" y="1666093"/>
                  </a:lnTo>
                  <a:lnTo>
                    <a:pt x="595408" y="1648210"/>
                  </a:lnTo>
                  <a:lnTo>
                    <a:pt x="551664" y="1628866"/>
                  </a:lnTo>
                  <a:lnTo>
                    <a:pt x="509164" y="1608104"/>
                  </a:lnTo>
                  <a:lnTo>
                    <a:pt x="467963" y="1585964"/>
                  </a:lnTo>
                  <a:lnTo>
                    <a:pt x="428115" y="1562490"/>
                  </a:lnTo>
                  <a:lnTo>
                    <a:pt x="389677" y="1537724"/>
                  </a:lnTo>
                  <a:lnTo>
                    <a:pt x="352702" y="1511707"/>
                  </a:lnTo>
                  <a:lnTo>
                    <a:pt x="317245" y="1484483"/>
                  </a:lnTo>
                  <a:lnTo>
                    <a:pt x="283362" y="1456092"/>
                  </a:lnTo>
                  <a:lnTo>
                    <a:pt x="251107" y="1426577"/>
                  </a:lnTo>
                  <a:lnTo>
                    <a:pt x="220535" y="1395981"/>
                  </a:lnTo>
                  <a:lnTo>
                    <a:pt x="191701" y="1364345"/>
                  </a:lnTo>
                  <a:lnTo>
                    <a:pt x="164660" y="1331711"/>
                  </a:lnTo>
                  <a:lnTo>
                    <a:pt x="139467" y="1298122"/>
                  </a:lnTo>
                  <a:lnTo>
                    <a:pt x="116177" y="1263621"/>
                  </a:lnTo>
                  <a:lnTo>
                    <a:pt x="94844" y="1228248"/>
                  </a:lnTo>
                  <a:lnTo>
                    <a:pt x="75524" y="1192046"/>
                  </a:lnTo>
                  <a:lnTo>
                    <a:pt x="58271" y="1155057"/>
                  </a:lnTo>
                  <a:lnTo>
                    <a:pt x="43141" y="1117324"/>
                  </a:lnTo>
                  <a:lnTo>
                    <a:pt x="30187" y="1078888"/>
                  </a:lnTo>
                  <a:lnTo>
                    <a:pt x="19466" y="1039792"/>
                  </a:lnTo>
                  <a:lnTo>
                    <a:pt x="11032" y="1000078"/>
                  </a:lnTo>
                  <a:lnTo>
                    <a:pt x="4939" y="959788"/>
                  </a:lnTo>
                  <a:lnTo>
                    <a:pt x="1244" y="918964"/>
                  </a:lnTo>
                  <a:lnTo>
                    <a:pt x="0" y="877648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505549" y="5899791"/>
            <a:ext cx="1294130" cy="7988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6379" marR="5080" indent="-234315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Arial"/>
                <a:cs typeface="Arial"/>
              </a:rPr>
              <a:t>Similar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range  </a:t>
            </a:r>
            <a:r>
              <a:rPr sz="1700" spc="-5" dirty="0">
                <a:latin typeface="Arial"/>
                <a:cs typeface="Arial"/>
              </a:rPr>
              <a:t>to diesel  </a:t>
            </a:r>
            <a:r>
              <a:rPr sz="1700" dirty="0">
                <a:latin typeface="Arial"/>
                <a:cs typeface="Arial"/>
              </a:rPr>
              <a:t>vehicles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145308" y="2669057"/>
            <a:ext cx="2418080" cy="2167890"/>
            <a:chOff x="14145308" y="2669057"/>
            <a:chExt cx="2418080" cy="2167890"/>
          </a:xfrm>
        </p:grpSpPr>
        <p:sp>
          <p:nvSpPr>
            <p:cNvPr id="13" name="object 13"/>
            <p:cNvSpPr/>
            <p:nvPr/>
          </p:nvSpPr>
          <p:spPr>
            <a:xfrm>
              <a:off x="14150071" y="2673819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1204197" y="2158195"/>
                  </a:moveTo>
                  <a:lnTo>
                    <a:pt x="1153295" y="2157249"/>
                  </a:lnTo>
                  <a:lnTo>
                    <a:pt x="1102931" y="2154434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9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2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2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9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4"/>
                  </a:lnTo>
                  <a:lnTo>
                    <a:pt x="1255099" y="2157249"/>
                  </a:lnTo>
                  <a:lnTo>
                    <a:pt x="1204197" y="21581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50071" y="2673819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0" y="1079097"/>
                  </a:move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1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1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8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3"/>
                  </a:lnTo>
                  <a:lnTo>
                    <a:pt x="1255099" y="2157248"/>
                  </a:lnTo>
                  <a:lnTo>
                    <a:pt x="1204197" y="2158195"/>
                  </a:lnTo>
                  <a:lnTo>
                    <a:pt x="1153295" y="2157248"/>
                  </a:lnTo>
                  <a:lnTo>
                    <a:pt x="1102931" y="2154433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8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11886" y="3217234"/>
            <a:ext cx="1284605" cy="10560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Arial"/>
                <a:cs typeface="Arial"/>
              </a:rPr>
              <a:t>Refueling  infrastructure  limited but  developing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79798" y="6342949"/>
            <a:ext cx="2745105" cy="2589530"/>
            <a:chOff x="7179798" y="6342949"/>
            <a:chExt cx="2745105" cy="2589530"/>
          </a:xfrm>
        </p:grpSpPr>
        <p:sp>
          <p:nvSpPr>
            <p:cNvPr id="17" name="object 17"/>
            <p:cNvSpPr/>
            <p:nvPr/>
          </p:nvSpPr>
          <p:spPr>
            <a:xfrm>
              <a:off x="7184560" y="6347712"/>
              <a:ext cx="2735580" cy="2580005"/>
            </a:xfrm>
            <a:custGeom>
              <a:avLst/>
              <a:gdLst/>
              <a:ahLst/>
              <a:cxnLst/>
              <a:rect l="l" t="t" r="r" b="b"/>
              <a:pathLst>
                <a:path w="2735579" h="2580004">
                  <a:moveTo>
                    <a:pt x="1367547" y="2579994"/>
                  </a:moveTo>
                  <a:lnTo>
                    <a:pt x="1317412" y="2579144"/>
                  </a:lnTo>
                  <a:lnTo>
                    <a:pt x="1267732" y="2576611"/>
                  </a:lnTo>
                  <a:lnTo>
                    <a:pt x="1218538" y="2572425"/>
                  </a:lnTo>
                  <a:lnTo>
                    <a:pt x="1169860" y="2566615"/>
                  </a:lnTo>
                  <a:lnTo>
                    <a:pt x="1121729" y="2559211"/>
                  </a:lnTo>
                  <a:lnTo>
                    <a:pt x="1074176" y="2550241"/>
                  </a:lnTo>
                  <a:lnTo>
                    <a:pt x="1027233" y="2539735"/>
                  </a:lnTo>
                  <a:lnTo>
                    <a:pt x="980929" y="2527721"/>
                  </a:lnTo>
                  <a:lnTo>
                    <a:pt x="935297" y="2514230"/>
                  </a:lnTo>
                  <a:lnTo>
                    <a:pt x="890366" y="2499289"/>
                  </a:lnTo>
                  <a:lnTo>
                    <a:pt x="846168" y="2482929"/>
                  </a:lnTo>
                  <a:lnTo>
                    <a:pt x="802733" y="2465178"/>
                  </a:lnTo>
                  <a:lnTo>
                    <a:pt x="760093" y="2446065"/>
                  </a:lnTo>
                  <a:lnTo>
                    <a:pt x="718279" y="2425621"/>
                  </a:lnTo>
                  <a:lnTo>
                    <a:pt x="677320" y="2403873"/>
                  </a:lnTo>
                  <a:lnTo>
                    <a:pt x="637249" y="2380850"/>
                  </a:lnTo>
                  <a:lnTo>
                    <a:pt x="598096" y="2356583"/>
                  </a:lnTo>
                  <a:lnTo>
                    <a:pt x="559892" y="2331100"/>
                  </a:lnTo>
                  <a:lnTo>
                    <a:pt x="522668" y="2304431"/>
                  </a:lnTo>
                  <a:lnTo>
                    <a:pt x="486454" y="2276604"/>
                  </a:lnTo>
                  <a:lnTo>
                    <a:pt x="451283" y="2247649"/>
                  </a:lnTo>
                  <a:lnTo>
                    <a:pt x="417183" y="2217594"/>
                  </a:lnTo>
                  <a:lnTo>
                    <a:pt x="384188" y="2186470"/>
                  </a:lnTo>
                  <a:lnTo>
                    <a:pt x="352326" y="2154304"/>
                  </a:lnTo>
                  <a:lnTo>
                    <a:pt x="321630" y="2121127"/>
                  </a:lnTo>
                  <a:lnTo>
                    <a:pt x="292130" y="2086967"/>
                  </a:lnTo>
                  <a:lnTo>
                    <a:pt x="263857" y="2051854"/>
                  </a:lnTo>
                  <a:lnTo>
                    <a:pt x="236842" y="2015816"/>
                  </a:lnTo>
                  <a:lnTo>
                    <a:pt x="211116" y="1978883"/>
                  </a:lnTo>
                  <a:lnTo>
                    <a:pt x="186710" y="1941085"/>
                  </a:lnTo>
                  <a:lnTo>
                    <a:pt x="163655" y="1902449"/>
                  </a:lnTo>
                  <a:lnTo>
                    <a:pt x="141981" y="1863005"/>
                  </a:lnTo>
                  <a:lnTo>
                    <a:pt x="121719" y="1822783"/>
                  </a:lnTo>
                  <a:lnTo>
                    <a:pt x="102901" y="1781812"/>
                  </a:lnTo>
                  <a:lnTo>
                    <a:pt x="85557" y="1740120"/>
                  </a:lnTo>
                  <a:lnTo>
                    <a:pt x="69718" y="1697737"/>
                  </a:lnTo>
                  <a:lnTo>
                    <a:pt x="55415" y="1654692"/>
                  </a:lnTo>
                  <a:lnTo>
                    <a:pt x="42680" y="1611014"/>
                  </a:lnTo>
                  <a:lnTo>
                    <a:pt x="31542" y="1566732"/>
                  </a:lnTo>
                  <a:lnTo>
                    <a:pt x="22033" y="1521876"/>
                  </a:lnTo>
                  <a:lnTo>
                    <a:pt x="14183" y="1476475"/>
                  </a:lnTo>
                  <a:lnTo>
                    <a:pt x="8024" y="1430557"/>
                  </a:lnTo>
                  <a:lnTo>
                    <a:pt x="3587" y="1384152"/>
                  </a:lnTo>
                  <a:lnTo>
                    <a:pt x="901" y="1337289"/>
                  </a:lnTo>
                  <a:lnTo>
                    <a:pt x="0" y="1289997"/>
                  </a:lnTo>
                  <a:lnTo>
                    <a:pt x="901" y="1242705"/>
                  </a:lnTo>
                  <a:lnTo>
                    <a:pt x="3587" y="1195842"/>
                  </a:lnTo>
                  <a:lnTo>
                    <a:pt x="8024" y="1149437"/>
                  </a:lnTo>
                  <a:lnTo>
                    <a:pt x="14183" y="1103519"/>
                  </a:lnTo>
                  <a:lnTo>
                    <a:pt x="22033" y="1058118"/>
                  </a:lnTo>
                  <a:lnTo>
                    <a:pt x="31542" y="1013261"/>
                  </a:lnTo>
                  <a:lnTo>
                    <a:pt x="42680" y="968980"/>
                  </a:lnTo>
                  <a:lnTo>
                    <a:pt x="55415" y="925302"/>
                  </a:lnTo>
                  <a:lnTo>
                    <a:pt x="69718" y="882257"/>
                  </a:lnTo>
                  <a:lnTo>
                    <a:pt x="85557" y="839874"/>
                  </a:lnTo>
                  <a:lnTo>
                    <a:pt x="102901" y="798182"/>
                  </a:lnTo>
                  <a:lnTo>
                    <a:pt x="121719" y="757211"/>
                  </a:lnTo>
                  <a:lnTo>
                    <a:pt x="141981" y="716989"/>
                  </a:lnTo>
                  <a:lnTo>
                    <a:pt x="163655" y="677545"/>
                  </a:lnTo>
                  <a:lnTo>
                    <a:pt x="186710" y="638909"/>
                  </a:lnTo>
                  <a:lnTo>
                    <a:pt x="211116" y="601110"/>
                  </a:lnTo>
                  <a:lnTo>
                    <a:pt x="236842" y="564178"/>
                  </a:lnTo>
                  <a:lnTo>
                    <a:pt x="263857" y="528140"/>
                  </a:lnTo>
                  <a:lnTo>
                    <a:pt x="292130" y="493027"/>
                  </a:lnTo>
                  <a:lnTo>
                    <a:pt x="321630" y="458867"/>
                  </a:lnTo>
                  <a:lnTo>
                    <a:pt x="352326" y="425690"/>
                  </a:lnTo>
                  <a:lnTo>
                    <a:pt x="384188" y="393524"/>
                  </a:lnTo>
                  <a:lnTo>
                    <a:pt x="417183" y="362400"/>
                  </a:lnTo>
                  <a:lnTo>
                    <a:pt x="451283" y="332345"/>
                  </a:lnTo>
                  <a:lnTo>
                    <a:pt x="486454" y="303390"/>
                  </a:lnTo>
                  <a:lnTo>
                    <a:pt x="522668" y="275563"/>
                  </a:lnTo>
                  <a:lnTo>
                    <a:pt x="559892" y="248893"/>
                  </a:lnTo>
                  <a:lnTo>
                    <a:pt x="598096" y="223411"/>
                  </a:lnTo>
                  <a:lnTo>
                    <a:pt x="637249" y="199144"/>
                  </a:lnTo>
                  <a:lnTo>
                    <a:pt x="677320" y="176121"/>
                  </a:lnTo>
                  <a:lnTo>
                    <a:pt x="718279" y="154373"/>
                  </a:lnTo>
                  <a:lnTo>
                    <a:pt x="760093" y="133928"/>
                  </a:lnTo>
                  <a:lnTo>
                    <a:pt x="802733" y="114816"/>
                  </a:lnTo>
                  <a:lnTo>
                    <a:pt x="846168" y="97065"/>
                  </a:lnTo>
                  <a:lnTo>
                    <a:pt x="890366" y="80705"/>
                  </a:lnTo>
                  <a:lnTo>
                    <a:pt x="935297" y="65764"/>
                  </a:lnTo>
                  <a:lnTo>
                    <a:pt x="980929" y="52273"/>
                  </a:lnTo>
                  <a:lnTo>
                    <a:pt x="1027233" y="40259"/>
                  </a:lnTo>
                  <a:lnTo>
                    <a:pt x="1074176" y="29753"/>
                  </a:lnTo>
                  <a:lnTo>
                    <a:pt x="1121729" y="20783"/>
                  </a:lnTo>
                  <a:lnTo>
                    <a:pt x="1169860" y="13379"/>
                  </a:lnTo>
                  <a:lnTo>
                    <a:pt x="1218538" y="7569"/>
                  </a:lnTo>
                  <a:lnTo>
                    <a:pt x="1267732" y="3383"/>
                  </a:lnTo>
                  <a:lnTo>
                    <a:pt x="1317412" y="850"/>
                  </a:lnTo>
                  <a:lnTo>
                    <a:pt x="1367547" y="0"/>
                  </a:lnTo>
                  <a:lnTo>
                    <a:pt x="1419252" y="921"/>
                  </a:lnTo>
                  <a:lnTo>
                    <a:pt x="1470705" y="3672"/>
                  </a:lnTo>
                  <a:lnTo>
                    <a:pt x="1521857" y="8233"/>
                  </a:lnTo>
                  <a:lnTo>
                    <a:pt x="1572658" y="14585"/>
                  </a:lnTo>
                  <a:lnTo>
                    <a:pt x="1623059" y="22708"/>
                  </a:lnTo>
                  <a:lnTo>
                    <a:pt x="1673010" y="32584"/>
                  </a:lnTo>
                  <a:lnTo>
                    <a:pt x="1722462" y="44193"/>
                  </a:lnTo>
                  <a:lnTo>
                    <a:pt x="1771364" y="57515"/>
                  </a:lnTo>
                  <a:lnTo>
                    <a:pt x="1819668" y="72531"/>
                  </a:lnTo>
                  <a:lnTo>
                    <a:pt x="1867323" y="89222"/>
                  </a:lnTo>
                  <a:lnTo>
                    <a:pt x="1914281" y="107569"/>
                  </a:lnTo>
                  <a:lnTo>
                    <a:pt x="1960491" y="127551"/>
                  </a:lnTo>
                  <a:lnTo>
                    <a:pt x="2005905" y="149151"/>
                  </a:lnTo>
                  <a:lnTo>
                    <a:pt x="2050471" y="172347"/>
                  </a:lnTo>
                  <a:lnTo>
                    <a:pt x="2094142" y="197122"/>
                  </a:lnTo>
                  <a:lnTo>
                    <a:pt x="2136867" y="223455"/>
                  </a:lnTo>
                  <a:lnTo>
                    <a:pt x="2178596" y="251328"/>
                  </a:lnTo>
                  <a:lnTo>
                    <a:pt x="2219281" y="280720"/>
                  </a:lnTo>
                  <a:lnTo>
                    <a:pt x="2258871" y="311613"/>
                  </a:lnTo>
                  <a:lnTo>
                    <a:pt x="2297317" y="343988"/>
                  </a:lnTo>
                  <a:lnTo>
                    <a:pt x="2334570" y="377824"/>
                  </a:lnTo>
                  <a:lnTo>
                    <a:pt x="2370438" y="412963"/>
                  </a:lnTo>
                  <a:lnTo>
                    <a:pt x="2404756" y="449228"/>
                  </a:lnTo>
                  <a:lnTo>
                    <a:pt x="2437504" y="486573"/>
                  </a:lnTo>
                  <a:lnTo>
                    <a:pt x="2468662" y="524950"/>
                  </a:lnTo>
                  <a:lnTo>
                    <a:pt x="2498209" y="564312"/>
                  </a:lnTo>
                  <a:lnTo>
                    <a:pt x="2526124" y="604614"/>
                  </a:lnTo>
                  <a:lnTo>
                    <a:pt x="2552387" y="645807"/>
                  </a:lnTo>
                  <a:lnTo>
                    <a:pt x="2576977" y="687846"/>
                  </a:lnTo>
                  <a:lnTo>
                    <a:pt x="2599875" y="730684"/>
                  </a:lnTo>
                  <a:lnTo>
                    <a:pt x="2621058" y="774273"/>
                  </a:lnTo>
                  <a:lnTo>
                    <a:pt x="2640507" y="818568"/>
                  </a:lnTo>
                  <a:lnTo>
                    <a:pt x="2658201" y="863520"/>
                  </a:lnTo>
                  <a:lnTo>
                    <a:pt x="2674120" y="909085"/>
                  </a:lnTo>
                  <a:lnTo>
                    <a:pt x="2688243" y="955213"/>
                  </a:lnTo>
                  <a:lnTo>
                    <a:pt x="2700550" y="1001860"/>
                  </a:lnTo>
                  <a:lnTo>
                    <a:pt x="2711019" y="1048978"/>
                  </a:lnTo>
                  <a:lnTo>
                    <a:pt x="2719632" y="1096520"/>
                  </a:lnTo>
                  <a:lnTo>
                    <a:pt x="2726366" y="1144440"/>
                  </a:lnTo>
                  <a:lnTo>
                    <a:pt x="2731201" y="1192690"/>
                  </a:lnTo>
                  <a:lnTo>
                    <a:pt x="2734117" y="1241225"/>
                  </a:lnTo>
                  <a:lnTo>
                    <a:pt x="2735094" y="1289997"/>
                  </a:lnTo>
                  <a:lnTo>
                    <a:pt x="2734192" y="1337289"/>
                  </a:lnTo>
                  <a:lnTo>
                    <a:pt x="2731507" y="1384152"/>
                  </a:lnTo>
                  <a:lnTo>
                    <a:pt x="2727070" y="1430557"/>
                  </a:lnTo>
                  <a:lnTo>
                    <a:pt x="2720911" y="1476475"/>
                  </a:lnTo>
                  <a:lnTo>
                    <a:pt x="2713062" y="1521876"/>
                  </a:lnTo>
                  <a:lnTo>
                    <a:pt x="2703553" y="1566732"/>
                  </a:lnTo>
                  <a:lnTo>
                    <a:pt x="2692415" y="1611014"/>
                  </a:lnTo>
                  <a:lnTo>
                    <a:pt x="2679680" y="1654692"/>
                  </a:lnTo>
                  <a:lnTo>
                    <a:pt x="2665378" y="1697737"/>
                  </a:lnTo>
                  <a:lnTo>
                    <a:pt x="2649540" y="1740120"/>
                  </a:lnTo>
                  <a:lnTo>
                    <a:pt x="2632196" y="1781812"/>
                  </a:lnTo>
                  <a:lnTo>
                    <a:pt x="2613378" y="1822783"/>
                  </a:lnTo>
                  <a:lnTo>
                    <a:pt x="2593117" y="1863005"/>
                  </a:lnTo>
                  <a:lnTo>
                    <a:pt x="2571444" y="1902449"/>
                  </a:lnTo>
                  <a:lnTo>
                    <a:pt x="2548389" y="1941085"/>
                  </a:lnTo>
                  <a:lnTo>
                    <a:pt x="2523983" y="1978883"/>
                  </a:lnTo>
                  <a:lnTo>
                    <a:pt x="2498258" y="2015816"/>
                  </a:lnTo>
                  <a:lnTo>
                    <a:pt x="2471243" y="2051854"/>
                  </a:lnTo>
                  <a:lnTo>
                    <a:pt x="2442971" y="2086967"/>
                  </a:lnTo>
                  <a:lnTo>
                    <a:pt x="2413472" y="2121127"/>
                  </a:lnTo>
                  <a:lnTo>
                    <a:pt x="2382776" y="2154304"/>
                  </a:lnTo>
                  <a:lnTo>
                    <a:pt x="2350915" y="2186470"/>
                  </a:lnTo>
                  <a:lnTo>
                    <a:pt x="2317920" y="2217594"/>
                  </a:lnTo>
                  <a:lnTo>
                    <a:pt x="2283821" y="2247649"/>
                  </a:lnTo>
                  <a:lnTo>
                    <a:pt x="2248650" y="2276604"/>
                  </a:lnTo>
                  <a:lnTo>
                    <a:pt x="2212436" y="2304431"/>
                  </a:lnTo>
                  <a:lnTo>
                    <a:pt x="2175212" y="2331100"/>
                  </a:lnTo>
                  <a:lnTo>
                    <a:pt x="2137008" y="2356583"/>
                  </a:lnTo>
                  <a:lnTo>
                    <a:pt x="2097855" y="2380850"/>
                  </a:lnTo>
                  <a:lnTo>
                    <a:pt x="2057784" y="2403873"/>
                  </a:lnTo>
                  <a:lnTo>
                    <a:pt x="2016826" y="2425621"/>
                  </a:lnTo>
                  <a:lnTo>
                    <a:pt x="1975011" y="2446065"/>
                  </a:lnTo>
                  <a:lnTo>
                    <a:pt x="1932371" y="2465178"/>
                  </a:lnTo>
                  <a:lnTo>
                    <a:pt x="1888936" y="2482929"/>
                  </a:lnTo>
                  <a:lnTo>
                    <a:pt x="1844738" y="2499289"/>
                  </a:lnTo>
                  <a:lnTo>
                    <a:pt x="1799806" y="2514230"/>
                  </a:lnTo>
                  <a:lnTo>
                    <a:pt x="1754173" y="2527721"/>
                  </a:lnTo>
                  <a:lnTo>
                    <a:pt x="1707869" y="2539735"/>
                  </a:lnTo>
                  <a:lnTo>
                    <a:pt x="1660925" y="2550241"/>
                  </a:lnTo>
                  <a:lnTo>
                    <a:pt x="1613371" y="2559211"/>
                  </a:lnTo>
                  <a:lnTo>
                    <a:pt x="1565239" y="2566615"/>
                  </a:lnTo>
                  <a:lnTo>
                    <a:pt x="1516560" y="2572425"/>
                  </a:lnTo>
                  <a:lnTo>
                    <a:pt x="1467364" y="2576611"/>
                  </a:lnTo>
                  <a:lnTo>
                    <a:pt x="1417683" y="2579144"/>
                  </a:lnTo>
                  <a:lnTo>
                    <a:pt x="1367547" y="257999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84560" y="6347712"/>
              <a:ext cx="2735580" cy="2580005"/>
            </a:xfrm>
            <a:custGeom>
              <a:avLst/>
              <a:gdLst/>
              <a:ahLst/>
              <a:cxnLst/>
              <a:rect l="l" t="t" r="r" b="b"/>
              <a:pathLst>
                <a:path w="2735579" h="2580004">
                  <a:moveTo>
                    <a:pt x="0" y="1289997"/>
                  </a:moveTo>
                  <a:lnTo>
                    <a:pt x="901" y="1242705"/>
                  </a:lnTo>
                  <a:lnTo>
                    <a:pt x="3587" y="1195842"/>
                  </a:lnTo>
                  <a:lnTo>
                    <a:pt x="8024" y="1149437"/>
                  </a:lnTo>
                  <a:lnTo>
                    <a:pt x="14183" y="1103519"/>
                  </a:lnTo>
                  <a:lnTo>
                    <a:pt x="22033" y="1058118"/>
                  </a:lnTo>
                  <a:lnTo>
                    <a:pt x="31542" y="1013261"/>
                  </a:lnTo>
                  <a:lnTo>
                    <a:pt x="42680" y="968980"/>
                  </a:lnTo>
                  <a:lnTo>
                    <a:pt x="55415" y="925302"/>
                  </a:lnTo>
                  <a:lnTo>
                    <a:pt x="69718" y="882257"/>
                  </a:lnTo>
                  <a:lnTo>
                    <a:pt x="85557" y="839874"/>
                  </a:lnTo>
                  <a:lnTo>
                    <a:pt x="102901" y="798182"/>
                  </a:lnTo>
                  <a:lnTo>
                    <a:pt x="121719" y="757211"/>
                  </a:lnTo>
                  <a:lnTo>
                    <a:pt x="141981" y="716989"/>
                  </a:lnTo>
                  <a:lnTo>
                    <a:pt x="163655" y="677545"/>
                  </a:lnTo>
                  <a:lnTo>
                    <a:pt x="186710" y="638909"/>
                  </a:lnTo>
                  <a:lnTo>
                    <a:pt x="211116" y="601110"/>
                  </a:lnTo>
                  <a:lnTo>
                    <a:pt x="236842" y="564178"/>
                  </a:lnTo>
                  <a:lnTo>
                    <a:pt x="263857" y="528140"/>
                  </a:lnTo>
                  <a:lnTo>
                    <a:pt x="292130" y="493027"/>
                  </a:lnTo>
                  <a:lnTo>
                    <a:pt x="321630" y="458867"/>
                  </a:lnTo>
                  <a:lnTo>
                    <a:pt x="352326" y="425690"/>
                  </a:lnTo>
                  <a:lnTo>
                    <a:pt x="384188" y="393524"/>
                  </a:lnTo>
                  <a:lnTo>
                    <a:pt x="417183" y="362400"/>
                  </a:lnTo>
                  <a:lnTo>
                    <a:pt x="451283" y="332345"/>
                  </a:lnTo>
                  <a:lnTo>
                    <a:pt x="486454" y="303390"/>
                  </a:lnTo>
                  <a:lnTo>
                    <a:pt x="522668" y="275563"/>
                  </a:lnTo>
                  <a:lnTo>
                    <a:pt x="559892" y="248893"/>
                  </a:lnTo>
                  <a:lnTo>
                    <a:pt x="598096" y="223411"/>
                  </a:lnTo>
                  <a:lnTo>
                    <a:pt x="637249" y="199144"/>
                  </a:lnTo>
                  <a:lnTo>
                    <a:pt x="677320" y="176121"/>
                  </a:lnTo>
                  <a:lnTo>
                    <a:pt x="718279" y="154373"/>
                  </a:lnTo>
                  <a:lnTo>
                    <a:pt x="760093" y="133928"/>
                  </a:lnTo>
                  <a:lnTo>
                    <a:pt x="802733" y="114816"/>
                  </a:lnTo>
                  <a:lnTo>
                    <a:pt x="846168" y="97065"/>
                  </a:lnTo>
                  <a:lnTo>
                    <a:pt x="890366" y="80705"/>
                  </a:lnTo>
                  <a:lnTo>
                    <a:pt x="935297" y="65764"/>
                  </a:lnTo>
                  <a:lnTo>
                    <a:pt x="980929" y="52273"/>
                  </a:lnTo>
                  <a:lnTo>
                    <a:pt x="1027233" y="40259"/>
                  </a:lnTo>
                  <a:lnTo>
                    <a:pt x="1074176" y="29753"/>
                  </a:lnTo>
                  <a:lnTo>
                    <a:pt x="1121729" y="20783"/>
                  </a:lnTo>
                  <a:lnTo>
                    <a:pt x="1169860" y="13379"/>
                  </a:lnTo>
                  <a:lnTo>
                    <a:pt x="1218538" y="7569"/>
                  </a:lnTo>
                  <a:lnTo>
                    <a:pt x="1267732" y="3383"/>
                  </a:lnTo>
                  <a:lnTo>
                    <a:pt x="1317412" y="850"/>
                  </a:lnTo>
                  <a:lnTo>
                    <a:pt x="1367547" y="0"/>
                  </a:lnTo>
                  <a:lnTo>
                    <a:pt x="1419252" y="921"/>
                  </a:lnTo>
                  <a:lnTo>
                    <a:pt x="1470705" y="3672"/>
                  </a:lnTo>
                  <a:lnTo>
                    <a:pt x="1521857" y="8233"/>
                  </a:lnTo>
                  <a:lnTo>
                    <a:pt x="1572658" y="14585"/>
                  </a:lnTo>
                  <a:lnTo>
                    <a:pt x="1623059" y="22708"/>
                  </a:lnTo>
                  <a:lnTo>
                    <a:pt x="1673010" y="32584"/>
                  </a:lnTo>
                  <a:lnTo>
                    <a:pt x="1722462" y="44193"/>
                  </a:lnTo>
                  <a:lnTo>
                    <a:pt x="1771364" y="57515"/>
                  </a:lnTo>
                  <a:lnTo>
                    <a:pt x="1819668" y="72531"/>
                  </a:lnTo>
                  <a:lnTo>
                    <a:pt x="1867323" y="89222"/>
                  </a:lnTo>
                  <a:lnTo>
                    <a:pt x="1914281" y="107569"/>
                  </a:lnTo>
                  <a:lnTo>
                    <a:pt x="1960491" y="127551"/>
                  </a:lnTo>
                  <a:lnTo>
                    <a:pt x="2005905" y="149151"/>
                  </a:lnTo>
                  <a:lnTo>
                    <a:pt x="2050471" y="172347"/>
                  </a:lnTo>
                  <a:lnTo>
                    <a:pt x="2094142" y="197122"/>
                  </a:lnTo>
                  <a:lnTo>
                    <a:pt x="2136867" y="223455"/>
                  </a:lnTo>
                  <a:lnTo>
                    <a:pt x="2178596" y="251328"/>
                  </a:lnTo>
                  <a:lnTo>
                    <a:pt x="2219281" y="280720"/>
                  </a:lnTo>
                  <a:lnTo>
                    <a:pt x="2258871" y="311613"/>
                  </a:lnTo>
                  <a:lnTo>
                    <a:pt x="2297317" y="343988"/>
                  </a:lnTo>
                  <a:lnTo>
                    <a:pt x="2334570" y="377824"/>
                  </a:lnTo>
                  <a:lnTo>
                    <a:pt x="2370438" y="412963"/>
                  </a:lnTo>
                  <a:lnTo>
                    <a:pt x="2404756" y="449228"/>
                  </a:lnTo>
                  <a:lnTo>
                    <a:pt x="2437504" y="486573"/>
                  </a:lnTo>
                  <a:lnTo>
                    <a:pt x="2468662" y="524950"/>
                  </a:lnTo>
                  <a:lnTo>
                    <a:pt x="2498209" y="564312"/>
                  </a:lnTo>
                  <a:lnTo>
                    <a:pt x="2526124" y="604614"/>
                  </a:lnTo>
                  <a:lnTo>
                    <a:pt x="2552387" y="645807"/>
                  </a:lnTo>
                  <a:lnTo>
                    <a:pt x="2576977" y="687846"/>
                  </a:lnTo>
                  <a:lnTo>
                    <a:pt x="2599874" y="730684"/>
                  </a:lnTo>
                  <a:lnTo>
                    <a:pt x="2621058" y="774273"/>
                  </a:lnTo>
                  <a:lnTo>
                    <a:pt x="2640507" y="818568"/>
                  </a:lnTo>
                  <a:lnTo>
                    <a:pt x="2658201" y="863520"/>
                  </a:lnTo>
                  <a:lnTo>
                    <a:pt x="2674120" y="909085"/>
                  </a:lnTo>
                  <a:lnTo>
                    <a:pt x="2688243" y="955213"/>
                  </a:lnTo>
                  <a:lnTo>
                    <a:pt x="2700550" y="1001860"/>
                  </a:lnTo>
                  <a:lnTo>
                    <a:pt x="2711019" y="1048978"/>
                  </a:lnTo>
                  <a:lnTo>
                    <a:pt x="2719631" y="1096520"/>
                  </a:lnTo>
                  <a:lnTo>
                    <a:pt x="2726366" y="1144440"/>
                  </a:lnTo>
                  <a:lnTo>
                    <a:pt x="2731201" y="1192690"/>
                  </a:lnTo>
                  <a:lnTo>
                    <a:pt x="2734117" y="1241225"/>
                  </a:lnTo>
                  <a:lnTo>
                    <a:pt x="2735094" y="1289997"/>
                  </a:lnTo>
                  <a:lnTo>
                    <a:pt x="2734192" y="1337289"/>
                  </a:lnTo>
                  <a:lnTo>
                    <a:pt x="2731507" y="1384152"/>
                  </a:lnTo>
                  <a:lnTo>
                    <a:pt x="2727070" y="1430557"/>
                  </a:lnTo>
                  <a:lnTo>
                    <a:pt x="2720911" y="1476475"/>
                  </a:lnTo>
                  <a:lnTo>
                    <a:pt x="2713062" y="1521876"/>
                  </a:lnTo>
                  <a:lnTo>
                    <a:pt x="2703553" y="1566732"/>
                  </a:lnTo>
                  <a:lnTo>
                    <a:pt x="2692415" y="1611014"/>
                  </a:lnTo>
                  <a:lnTo>
                    <a:pt x="2679680" y="1654692"/>
                  </a:lnTo>
                  <a:lnTo>
                    <a:pt x="2665378" y="1697737"/>
                  </a:lnTo>
                  <a:lnTo>
                    <a:pt x="2649539" y="1740120"/>
                  </a:lnTo>
                  <a:lnTo>
                    <a:pt x="2632196" y="1781812"/>
                  </a:lnTo>
                  <a:lnTo>
                    <a:pt x="2613378" y="1822783"/>
                  </a:lnTo>
                  <a:lnTo>
                    <a:pt x="2593117" y="1863005"/>
                  </a:lnTo>
                  <a:lnTo>
                    <a:pt x="2571444" y="1902449"/>
                  </a:lnTo>
                  <a:lnTo>
                    <a:pt x="2548389" y="1941084"/>
                  </a:lnTo>
                  <a:lnTo>
                    <a:pt x="2523983" y="1978883"/>
                  </a:lnTo>
                  <a:lnTo>
                    <a:pt x="2498258" y="2015816"/>
                  </a:lnTo>
                  <a:lnTo>
                    <a:pt x="2471243" y="2051854"/>
                  </a:lnTo>
                  <a:lnTo>
                    <a:pt x="2442971" y="2086967"/>
                  </a:lnTo>
                  <a:lnTo>
                    <a:pt x="2413472" y="2121127"/>
                  </a:lnTo>
                  <a:lnTo>
                    <a:pt x="2382776" y="2154304"/>
                  </a:lnTo>
                  <a:lnTo>
                    <a:pt x="2350915" y="2186470"/>
                  </a:lnTo>
                  <a:lnTo>
                    <a:pt x="2317920" y="2217594"/>
                  </a:lnTo>
                  <a:lnTo>
                    <a:pt x="2283821" y="2247649"/>
                  </a:lnTo>
                  <a:lnTo>
                    <a:pt x="2248649" y="2276604"/>
                  </a:lnTo>
                  <a:lnTo>
                    <a:pt x="2212436" y="2304431"/>
                  </a:lnTo>
                  <a:lnTo>
                    <a:pt x="2175212" y="2331100"/>
                  </a:lnTo>
                  <a:lnTo>
                    <a:pt x="2137008" y="2356583"/>
                  </a:lnTo>
                  <a:lnTo>
                    <a:pt x="2097855" y="2380850"/>
                  </a:lnTo>
                  <a:lnTo>
                    <a:pt x="2057784" y="2403872"/>
                  </a:lnTo>
                  <a:lnTo>
                    <a:pt x="2016826" y="2425620"/>
                  </a:lnTo>
                  <a:lnTo>
                    <a:pt x="1975011" y="2446065"/>
                  </a:lnTo>
                  <a:lnTo>
                    <a:pt x="1932371" y="2465178"/>
                  </a:lnTo>
                  <a:lnTo>
                    <a:pt x="1888936" y="2482929"/>
                  </a:lnTo>
                  <a:lnTo>
                    <a:pt x="1844738" y="2499289"/>
                  </a:lnTo>
                  <a:lnTo>
                    <a:pt x="1799806" y="2514230"/>
                  </a:lnTo>
                  <a:lnTo>
                    <a:pt x="1754173" y="2527721"/>
                  </a:lnTo>
                  <a:lnTo>
                    <a:pt x="1707869" y="2539735"/>
                  </a:lnTo>
                  <a:lnTo>
                    <a:pt x="1660925" y="2550241"/>
                  </a:lnTo>
                  <a:lnTo>
                    <a:pt x="1613371" y="2559211"/>
                  </a:lnTo>
                  <a:lnTo>
                    <a:pt x="1565239" y="2566615"/>
                  </a:lnTo>
                  <a:lnTo>
                    <a:pt x="1516560" y="2572425"/>
                  </a:lnTo>
                  <a:lnTo>
                    <a:pt x="1467364" y="2576611"/>
                  </a:lnTo>
                  <a:lnTo>
                    <a:pt x="1417683" y="2579144"/>
                  </a:lnTo>
                  <a:lnTo>
                    <a:pt x="1367547" y="2579994"/>
                  </a:lnTo>
                  <a:lnTo>
                    <a:pt x="1317412" y="2579144"/>
                  </a:lnTo>
                  <a:lnTo>
                    <a:pt x="1267732" y="2576611"/>
                  </a:lnTo>
                  <a:lnTo>
                    <a:pt x="1218538" y="2572425"/>
                  </a:lnTo>
                  <a:lnTo>
                    <a:pt x="1169860" y="2566615"/>
                  </a:lnTo>
                  <a:lnTo>
                    <a:pt x="1121729" y="2559211"/>
                  </a:lnTo>
                  <a:lnTo>
                    <a:pt x="1074176" y="2550241"/>
                  </a:lnTo>
                  <a:lnTo>
                    <a:pt x="1027233" y="2539735"/>
                  </a:lnTo>
                  <a:lnTo>
                    <a:pt x="980929" y="2527721"/>
                  </a:lnTo>
                  <a:lnTo>
                    <a:pt x="935297" y="2514230"/>
                  </a:lnTo>
                  <a:lnTo>
                    <a:pt x="890366" y="2499289"/>
                  </a:lnTo>
                  <a:lnTo>
                    <a:pt x="846168" y="2482929"/>
                  </a:lnTo>
                  <a:lnTo>
                    <a:pt x="802733" y="2465178"/>
                  </a:lnTo>
                  <a:lnTo>
                    <a:pt x="760093" y="2446065"/>
                  </a:lnTo>
                  <a:lnTo>
                    <a:pt x="718279" y="2425620"/>
                  </a:lnTo>
                  <a:lnTo>
                    <a:pt x="677320" y="2403872"/>
                  </a:lnTo>
                  <a:lnTo>
                    <a:pt x="637249" y="2380850"/>
                  </a:lnTo>
                  <a:lnTo>
                    <a:pt x="598096" y="2356583"/>
                  </a:lnTo>
                  <a:lnTo>
                    <a:pt x="559892" y="2331100"/>
                  </a:lnTo>
                  <a:lnTo>
                    <a:pt x="522668" y="2304431"/>
                  </a:lnTo>
                  <a:lnTo>
                    <a:pt x="486454" y="2276604"/>
                  </a:lnTo>
                  <a:lnTo>
                    <a:pt x="451283" y="2247649"/>
                  </a:lnTo>
                  <a:lnTo>
                    <a:pt x="417183" y="2217594"/>
                  </a:lnTo>
                  <a:lnTo>
                    <a:pt x="384188" y="2186470"/>
                  </a:lnTo>
                  <a:lnTo>
                    <a:pt x="352326" y="2154304"/>
                  </a:lnTo>
                  <a:lnTo>
                    <a:pt x="321630" y="2121127"/>
                  </a:lnTo>
                  <a:lnTo>
                    <a:pt x="292130" y="2086967"/>
                  </a:lnTo>
                  <a:lnTo>
                    <a:pt x="263857" y="2051854"/>
                  </a:lnTo>
                  <a:lnTo>
                    <a:pt x="236842" y="2015816"/>
                  </a:lnTo>
                  <a:lnTo>
                    <a:pt x="211116" y="1978883"/>
                  </a:lnTo>
                  <a:lnTo>
                    <a:pt x="186710" y="1941084"/>
                  </a:lnTo>
                  <a:lnTo>
                    <a:pt x="163655" y="1902449"/>
                  </a:lnTo>
                  <a:lnTo>
                    <a:pt x="141981" y="1863005"/>
                  </a:lnTo>
                  <a:lnTo>
                    <a:pt x="121719" y="1822783"/>
                  </a:lnTo>
                  <a:lnTo>
                    <a:pt x="102901" y="1781812"/>
                  </a:lnTo>
                  <a:lnTo>
                    <a:pt x="85557" y="1740120"/>
                  </a:lnTo>
                  <a:lnTo>
                    <a:pt x="69718" y="1697737"/>
                  </a:lnTo>
                  <a:lnTo>
                    <a:pt x="55415" y="1654692"/>
                  </a:lnTo>
                  <a:lnTo>
                    <a:pt x="42680" y="1611014"/>
                  </a:lnTo>
                  <a:lnTo>
                    <a:pt x="31542" y="1566732"/>
                  </a:lnTo>
                  <a:lnTo>
                    <a:pt x="22033" y="1521876"/>
                  </a:lnTo>
                  <a:lnTo>
                    <a:pt x="14183" y="1476475"/>
                  </a:lnTo>
                  <a:lnTo>
                    <a:pt x="8024" y="1430557"/>
                  </a:lnTo>
                  <a:lnTo>
                    <a:pt x="3587" y="1384152"/>
                  </a:lnTo>
                  <a:lnTo>
                    <a:pt x="901" y="1337289"/>
                  </a:lnTo>
                  <a:lnTo>
                    <a:pt x="0" y="12899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11777" y="6716259"/>
            <a:ext cx="1678939" cy="18275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2030"/>
              </a:lnSpc>
              <a:spcBef>
                <a:spcPts val="175"/>
              </a:spcBef>
            </a:pPr>
            <a:r>
              <a:rPr sz="1700" spc="-5" dirty="0">
                <a:latin typeface="Arial"/>
                <a:cs typeface="Arial"/>
              </a:rPr>
              <a:t>With exception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of  </a:t>
            </a:r>
            <a:r>
              <a:rPr sz="1700" dirty="0">
                <a:latin typeface="Arial"/>
                <a:cs typeface="Arial"/>
              </a:rPr>
              <a:t>current </a:t>
            </a:r>
            <a:r>
              <a:rPr sz="1700" spc="-5" dirty="0">
                <a:latin typeface="Arial"/>
                <a:cs typeface="Arial"/>
              </a:rPr>
              <a:t>global  issues </a:t>
            </a:r>
            <a:r>
              <a:rPr sz="1700" dirty="0">
                <a:latin typeface="Arial"/>
                <a:cs typeface="Arial"/>
              </a:rPr>
              <a:t>cost </a:t>
            </a:r>
            <a:r>
              <a:rPr sz="1700" spc="-5" dirty="0">
                <a:latin typeface="Arial"/>
                <a:cs typeface="Arial"/>
              </a:rPr>
              <a:t>per  </a:t>
            </a:r>
            <a:r>
              <a:rPr sz="1700" dirty="0">
                <a:latin typeface="Arial"/>
                <a:cs typeface="Arial"/>
              </a:rPr>
              <a:t>kilo vs </a:t>
            </a:r>
            <a:r>
              <a:rPr sz="1700" spc="-5" dirty="0">
                <a:latin typeface="Arial"/>
                <a:cs typeface="Arial"/>
              </a:rPr>
              <a:t>diesel has  been </a:t>
            </a:r>
            <a:r>
              <a:rPr sz="1700" dirty="0">
                <a:latin typeface="Arial"/>
                <a:cs typeface="Arial"/>
              </a:rPr>
              <a:t>very  competitive </a:t>
            </a:r>
            <a:r>
              <a:rPr sz="1700" spc="-5" dirty="0">
                <a:latin typeface="Arial"/>
                <a:cs typeface="Arial"/>
              </a:rPr>
              <a:t>over  last </a:t>
            </a:r>
            <a:r>
              <a:rPr sz="1700" dirty="0">
                <a:latin typeface="Arial"/>
                <a:cs typeface="Arial"/>
              </a:rPr>
              <a:t>5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years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955408" y="6231325"/>
            <a:ext cx="2112010" cy="2167890"/>
            <a:chOff x="13955408" y="6231325"/>
            <a:chExt cx="2112010" cy="2167890"/>
          </a:xfrm>
        </p:grpSpPr>
        <p:sp>
          <p:nvSpPr>
            <p:cNvPr id="21" name="object 21"/>
            <p:cNvSpPr/>
            <p:nvPr/>
          </p:nvSpPr>
          <p:spPr>
            <a:xfrm>
              <a:off x="13960171" y="6236087"/>
              <a:ext cx="2102485" cy="2158365"/>
            </a:xfrm>
            <a:custGeom>
              <a:avLst/>
              <a:gdLst/>
              <a:ahLst/>
              <a:cxnLst/>
              <a:rect l="l" t="t" r="r" b="b"/>
              <a:pathLst>
                <a:path w="2102484" h="2158365">
                  <a:moveTo>
                    <a:pt x="1051197" y="2158195"/>
                  </a:moveTo>
                  <a:lnTo>
                    <a:pt x="1003079" y="2157085"/>
                  </a:lnTo>
                  <a:lnTo>
                    <a:pt x="955515" y="2153785"/>
                  </a:lnTo>
                  <a:lnTo>
                    <a:pt x="908553" y="2148344"/>
                  </a:lnTo>
                  <a:lnTo>
                    <a:pt x="862240" y="2140810"/>
                  </a:lnTo>
                  <a:lnTo>
                    <a:pt x="816621" y="2131229"/>
                  </a:lnTo>
                  <a:lnTo>
                    <a:pt x="771743" y="2119649"/>
                  </a:lnTo>
                  <a:lnTo>
                    <a:pt x="727652" y="2106119"/>
                  </a:lnTo>
                  <a:lnTo>
                    <a:pt x="684395" y="2090685"/>
                  </a:lnTo>
                  <a:lnTo>
                    <a:pt x="642018" y="2073395"/>
                  </a:lnTo>
                  <a:lnTo>
                    <a:pt x="600568" y="2054297"/>
                  </a:lnTo>
                  <a:lnTo>
                    <a:pt x="560090" y="2033439"/>
                  </a:lnTo>
                  <a:lnTo>
                    <a:pt x="520632" y="2010868"/>
                  </a:lnTo>
                  <a:lnTo>
                    <a:pt x="482239" y="1986631"/>
                  </a:lnTo>
                  <a:lnTo>
                    <a:pt x="444958" y="1960777"/>
                  </a:lnTo>
                  <a:lnTo>
                    <a:pt x="408836" y="1933353"/>
                  </a:lnTo>
                  <a:lnTo>
                    <a:pt x="373919" y="1904406"/>
                  </a:lnTo>
                  <a:lnTo>
                    <a:pt x="340252" y="1873985"/>
                  </a:lnTo>
                  <a:lnTo>
                    <a:pt x="307883" y="1842136"/>
                  </a:lnTo>
                  <a:lnTo>
                    <a:pt x="276858" y="1808908"/>
                  </a:lnTo>
                  <a:lnTo>
                    <a:pt x="247224" y="1774348"/>
                  </a:lnTo>
                  <a:lnTo>
                    <a:pt x="219026" y="1738504"/>
                  </a:lnTo>
                  <a:lnTo>
                    <a:pt x="192311" y="1701423"/>
                  </a:lnTo>
                  <a:lnTo>
                    <a:pt x="167125" y="1663152"/>
                  </a:lnTo>
                  <a:lnTo>
                    <a:pt x="143516" y="1623741"/>
                  </a:lnTo>
                  <a:lnTo>
                    <a:pt x="121529" y="1583235"/>
                  </a:lnTo>
                  <a:lnTo>
                    <a:pt x="101210" y="1541683"/>
                  </a:lnTo>
                  <a:lnTo>
                    <a:pt x="82606" y="1499133"/>
                  </a:lnTo>
                  <a:lnTo>
                    <a:pt x="65764" y="1455631"/>
                  </a:lnTo>
                  <a:lnTo>
                    <a:pt x="50729" y="1411227"/>
                  </a:lnTo>
                  <a:lnTo>
                    <a:pt x="37548" y="1365966"/>
                  </a:lnTo>
                  <a:lnTo>
                    <a:pt x="26268" y="1319897"/>
                  </a:lnTo>
                  <a:lnTo>
                    <a:pt x="16935" y="1273068"/>
                  </a:lnTo>
                  <a:lnTo>
                    <a:pt x="9595" y="1225525"/>
                  </a:lnTo>
                  <a:lnTo>
                    <a:pt x="4295" y="1177318"/>
                  </a:lnTo>
                  <a:lnTo>
                    <a:pt x="1081" y="1128493"/>
                  </a:lnTo>
                  <a:lnTo>
                    <a:pt x="0" y="1079097"/>
                  </a:lnTo>
                  <a:lnTo>
                    <a:pt x="1081" y="1029702"/>
                  </a:lnTo>
                  <a:lnTo>
                    <a:pt x="4295" y="980877"/>
                  </a:lnTo>
                  <a:lnTo>
                    <a:pt x="9595" y="932669"/>
                  </a:lnTo>
                  <a:lnTo>
                    <a:pt x="16935" y="885127"/>
                  </a:lnTo>
                  <a:lnTo>
                    <a:pt x="26268" y="838298"/>
                  </a:lnTo>
                  <a:lnTo>
                    <a:pt x="37548" y="792229"/>
                  </a:lnTo>
                  <a:lnTo>
                    <a:pt x="50729" y="746968"/>
                  </a:lnTo>
                  <a:lnTo>
                    <a:pt x="65764" y="702563"/>
                  </a:lnTo>
                  <a:lnTo>
                    <a:pt x="82606" y="659062"/>
                  </a:lnTo>
                  <a:lnTo>
                    <a:pt x="101210" y="616511"/>
                  </a:lnTo>
                  <a:lnTo>
                    <a:pt x="121529" y="574960"/>
                  </a:lnTo>
                  <a:lnTo>
                    <a:pt x="143516" y="534454"/>
                  </a:lnTo>
                  <a:lnTo>
                    <a:pt x="167125" y="495042"/>
                  </a:lnTo>
                  <a:lnTo>
                    <a:pt x="192311" y="456772"/>
                  </a:lnTo>
                  <a:lnTo>
                    <a:pt x="219026" y="419691"/>
                  </a:lnTo>
                  <a:lnTo>
                    <a:pt x="247224" y="383846"/>
                  </a:lnTo>
                  <a:lnTo>
                    <a:pt x="276858" y="349286"/>
                  </a:lnTo>
                  <a:lnTo>
                    <a:pt x="307893" y="316049"/>
                  </a:lnTo>
                  <a:lnTo>
                    <a:pt x="340252" y="284210"/>
                  </a:lnTo>
                  <a:lnTo>
                    <a:pt x="373919" y="253788"/>
                  </a:lnTo>
                  <a:lnTo>
                    <a:pt x="408836" y="224842"/>
                  </a:lnTo>
                  <a:lnTo>
                    <a:pt x="444958" y="197418"/>
                  </a:lnTo>
                  <a:lnTo>
                    <a:pt x="482239" y="171563"/>
                  </a:lnTo>
                  <a:lnTo>
                    <a:pt x="520632" y="147327"/>
                  </a:lnTo>
                  <a:lnTo>
                    <a:pt x="560090" y="124756"/>
                  </a:lnTo>
                  <a:lnTo>
                    <a:pt x="600568" y="103898"/>
                  </a:lnTo>
                  <a:lnTo>
                    <a:pt x="642018" y="84800"/>
                  </a:lnTo>
                  <a:lnTo>
                    <a:pt x="684395" y="67510"/>
                  </a:lnTo>
                  <a:lnTo>
                    <a:pt x="727652" y="52076"/>
                  </a:lnTo>
                  <a:lnTo>
                    <a:pt x="771743" y="38546"/>
                  </a:lnTo>
                  <a:lnTo>
                    <a:pt x="816621" y="26966"/>
                  </a:lnTo>
                  <a:lnTo>
                    <a:pt x="862240" y="17385"/>
                  </a:lnTo>
                  <a:lnTo>
                    <a:pt x="908553" y="9850"/>
                  </a:lnTo>
                  <a:lnTo>
                    <a:pt x="955515" y="4409"/>
                  </a:lnTo>
                  <a:lnTo>
                    <a:pt x="1003079" y="1110"/>
                  </a:lnTo>
                  <a:lnTo>
                    <a:pt x="1051197" y="0"/>
                  </a:lnTo>
                  <a:lnTo>
                    <a:pt x="1100267" y="1175"/>
                  </a:lnTo>
                  <a:lnTo>
                    <a:pt x="1149027" y="4680"/>
                  </a:lnTo>
                  <a:lnTo>
                    <a:pt x="1197406" y="10484"/>
                  </a:lnTo>
                  <a:lnTo>
                    <a:pt x="1245333" y="18558"/>
                  </a:lnTo>
                  <a:lnTo>
                    <a:pt x="1292735" y="28869"/>
                  </a:lnTo>
                  <a:lnTo>
                    <a:pt x="1339541" y="41388"/>
                  </a:lnTo>
                  <a:lnTo>
                    <a:pt x="1385679" y="56084"/>
                  </a:lnTo>
                  <a:lnTo>
                    <a:pt x="1431076" y="72927"/>
                  </a:lnTo>
                  <a:lnTo>
                    <a:pt x="1475662" y="91885"/>
                  </a:lnTo>
                  <a:lnTo>
                    <a:pt x="1519363" y="112928"/>
                  </a:lnTo>
                  <a:lnTo>
                    <a:pt x="1562109" y="136026"/>
                  </a:lnTo>
                  <a:lnTo>
                    <a:pt x="1603828" y="161148"/>
                  </a:lnTo>
                  <a:lnTo>
                    <a:pt x="1644448" y="188264"/>
                  </a:lnTo>
                  <a:lnTo>
                    <a:pt x="1683896" y="217342"/>
                  </a:lnTo>
                  <a:lnTo>
                    <a:pt x="1722101" y="248353"/>
                  </a:lnTo>
                  <a:lnTo>
                    <a:pt x="1758992" y="281265"/>
                  </a:lnTo>
                  <a:lnTo>
                    <a:pt x="1794505" y="316058"/>
                  </a:lnTo>
                  <a:lnTo>
                    <a:pt x="1828385" y="352498"/>
                  </a:lnTo>
                  <a:lnTo>
                    <a:pt x="1860451" y="390371"/>
                  </a:lnTo>
                  <a:lnTo>
                    <a:pt x="1890663" y="429593"/>
                  </a:lnTo>
                  <a:lnTo>
                    <a:pt x="1918993" y="470090"/>
                  </a:lnTo>
                  <a:lnTo>
                    <a:pt x="1945410" y="511790"/>
                  </a:lnTo>
                  <a:lnTo>
                    <a:pt x="1969884" y="554617"/>
                  </a:lnTo>
                  <a:lnTo>
                    <a:pt x="1992386" y="598500"/>
                  </a:lnTo>
                  <a:lnTo>
                    <a:pt x="2012887" y="643363"/>
                  </a:lnTo>
                  <a:lnTo>
                    <a:pt x="2031355" y="689133"/>
                  </a:lnTo>
                  <a:lnTo>
                    <a:pt x="2047762" y="735736"/>
                  </a:lnTo>
                  <a:lnTo>
                    <a:pt x="2062078" y="783099"/>
                  </a:lnTo>
                  <a:lnTo>
                    <a:pt x="2074274" y="831147"/>
                  </a:lnTo>
                  <a:lnTo>
                    <a:pt x="2084318" y="879808"/>
                  </a:lnTo>
                  <a:lnTo>
                    <a:pt x="2092182" y="929007"/>
                  </a:lnTo>
                  <a:lnTo>
                    <a:pt x="2097836" y="978671"/>
                  </a:lnTo>
                  <a:lnTo>
                    <a:pt x="2101251" y="1028726"/>
                  </a:lnTo>
                  <a:lnTo>
                    <a:pt x="2102395" y="1079097"/>
                  </a:lnTo>
                  <a:lnTo>
                    <a:pt x="2101314" y="1128493"/>
                  </a:lnTo>
                  <a:lnTo>
                    <a:pt x="2098100" y="1177318"/>
                  </a:lnTo>
                  <a:lnTo>
                    <a:pt x="2092799" y="1225525"/>
                  </a:lnTo>
                  <a:lnTo>
                    <a:pt x="2085460" y="1273068"/>
                  </a:lnTo>
                  <a:lnTo>
                    <a:pt x="2076126" y="1319897"/>
                  </a:lnTo>
                  <a:lnTo>
                    <a:pt x="2064846" y="1365966"/>
                  </a:lnTo>
                  <a:lnTo>
                    <a:pt x="2051666" y="1411227"/>
                  </a:lnTo>
                  <a:lnTo>
                    <a:pt x="2036631" y="1455631"/>
                  </a:lnTo>
                  <a:lnTo>
                    <a:pt x="2019789" y="1499133"/>
                  </a:lnTo>
                  <a:lnTo>
                    <a:pt x="2001185" y="1541683"/>
                  </a:lnTo>
                  <a:lnTo>
                    <a:pt x="1980866" y="1583235"/>
                  </a:lnTo>
                  <a:lnTo>
                    <a:pt x="1958879" y="1623741"/>
                  </a:lnTo>
                  <a:lnTo>
                    <a:pt x="1935269" y="1663152"/>
                  </a:lnTo>
                  <a:lnTo>
                    <a:pt x="1910084" y="1701423"/>
                  </a:lnTo>
                  <a:lnTo>
                    <a:pt x="1883369" y="1738504"/>
                  </a:lnTo>
                  <a:lnTo>
                    <a:pt x="1855171" y="1774348"/>
                  </a:lnTo>
                  <a:lnTo>
                    <a:pt x="1825536" y="1808908"/>
                  </a:lnTo>
                  <a:lnTo>
                    <a:pt x="1794512" y="1842136"/>
                  </a:lnTo>
                  <a:lnTo>
                    <a:pt x="1762143" y="1873985"/>
                  </a:lnTo>
                  <a:lnTo>
                    <a:pt x="1728476" y="1904406"/>
                  </a:lnTo>
                  <a:lnTo>
                    <a:pt x="1693559" y="1933353"/>
                  </a:lnTo>
                  <a:lnTo>
                    <a:pt x="1657436" y="1960777"/>
                  </a:lnTo>
                  <a:lnTo>
                    <a:pt x="1620156" y="1986631"/>
                  </a:lnTo>
                  <a:lnTo>
                    <a:pt x="1581763" y="2010868"/>
                  </a:lnTo>
                  <a:lnTo>
                    <a:pt x="1542305" y="2033439"/>
                  </a:lnTo>
                  <a:lnTo>
                    <a:pt x="1501827" y="2054297"/>
                  </a:lnTo>
                  <a:lnTo>
                    <a:pt x="1460377" y="2073395"/>
                  </a:lnTo>
                  <a:lnTo>
                    <a:pt x="1418000" y="2090685"/>
                  </a:lnTo>
                  <a:lnTo>
                    <a:pt x="1374743" y="2106119"/>
                  </a:lnTo>
                  <a:lnTo>
                    <a:pt x="1330652" y="2119649"/>
                  </a:lnTo>
                  <a:lnTo>
                    <a:pt x="1285774" y="2131229"/>
                  </a:lnTo>
                  <a:lnTo>
                    <a:pt x="1240155" y="2140810"/>
                  </a:lnTo>
                  <a:lnTo>
                    <a:pt x="1193842" y="2148344"/>
                  </a:lnTo>
                  <a:lnTo>
                    <a:pt x="1146880" y="2153785"/>
                  </a:lnTo>
                  <a:lnTo>
                    <a:pt x="1099316" y="2157085"/>
                  </a:lnTo>
                  <a:lnTo>
                    <a:pt x="1051197" y="21581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60171" y="6236087"/>
              <a:ext cx="2102485" cy="2158365"/>
            </a:xfrm>
            <a:custGeom>
              <a:avLst/>
              <a:gdLst/>
              <a:ahLst/>
              <a:cxnLst/>
              <a:rect l="l" t="t" r="r" b="b"/>
              <a:pathLst>
                <a:path w="2102484" h="2158365">
                  <a:moveTo>
                    <a:pt x="0" y="1079097"/>
                  </a:moveTo>
                  <a:lnTo>
                    <a:pt x="1081" y="1029702"/>
                  </a:lnTo>
                  <a:lnTo>
                    <a:pt x="4295" y="980877"/>
                  </a:lnTo>
                  <a:lnTo>
                    <a:pt x="9595" y="932669"/>
                  </a:lnTo>
                  <a:lnTo>
                    <a:pt x="16935" y="885127"/>
                  </a:lnTo>
                  <a:lnTo>
                    <a:pt x="26268" y="838298"/>
                  </a:lnTo>
                  <a:lnTo>
                    <a:pt x="37548" y="792229"/>
                  </a:lnTo>
                  <a:lnTo>
                    <a:pt x="50729" y="746968"/>
                  </a:lnTo>
                  <a:lnTo>
                    <a:pt x="65764" y="702563"/>
                  </a:lnTo>
                  <a:lnTo>
                    <a:pt x="82606" y="659062"/>
                  </a:lnTo>
                  <a:lnTo>
                    <a:pt x="101210" y="616511"/>
                  </a:lnTo>
                  <a:lnTo>
                    <a:pt x="121529" y="574960"/>
                  </a:lnTo>
                  <a:lnTo>
                    <a:pt x="143516" y="534454"/>
                  </a:lnTo>
                  <a:lnTo>
                    <a:pt x="167125" y="495042"/>
                  </a:lnTo>
                  <a:lnTo>
                    <a:pt x="192311" y="456772"/>
                  </a:lnTo>
                  <a:lnTo>
                    <a:pt x="219026" y="419691"/>
                  </a:lnTo>
                  <a:lnTo>
                    <a:pt x="247224" y="383846"/>
                  </a:lnTo>
                  <a:lnTo>
                    <a:pt x="276858" y="349286"/>
                  </a:lnTo>
                  <a:lnTo>
                    <a:pt x="307883" y="316058"/>
                  </a:lnTo>
                  <a:lnTo>
                    <a:pt x="340252" y="284210"/>
                  </a:lnTo>
                  <a:lnTo>
                    <a:pt x="373918" y="253788"/>
                  </a:lnTo>
                  <a:lnTo>
                    <a:pt x="408836" y="224842"/>
                  </a:lnTo>
                  <a:lnTo>
                    <a:pt x="444958" y="197418"/>
                  </a:lnTo>
                  <a:lnTo>
                    <a:pt x="482239" y="171563"/>
                  </a:lnTo>
                  <a:lnTo>
                    <a:pt x="520632" y="147327"/>
                  </a:lnTo>
                  <a:lnTo>
                    <a:pt x="560090" y="124756"/>
                  </a:lnTo>
                  <a:lnTo>
                    <a:pt x="600568" y="103898"/>
                  </a:lnTo>
                  <a:lnTo>
                    <a:pt x="642018" y="84800"/>
                  </a:lnTo>
                  <a:lnTo>
                    <a:pt x="684395" y="67510"/>
                  </a:lnTo>
                  <a:lnTo>
                    <a:pt x="727652" y="52076"/>
                  </a:lnTo>
                  <a:lnTo>
                    <a:pt x="771743" y="38546"/>
                  </a:lnTo>
                  <a:lnTo>
                    <a:pt x="816621" y="26966"/>
                  </a:lnTo>
                  <a:lnTo>
                    <a:pt x="862240" y="17385"/>
                  </a:lnTo>
                  <a:lnTo>
                    <a:pt x="908553" y="9850"/>
                  </a:lnTo>
                  <a:lnTo>
                    <a:pt x="955515" y="4409"/>
                  </a:lnTo>
                  <a:lnTo>
                    <a:pt x="1003078" y="1110"/>
                  </a:lnTo>
                  <a:lnTo>
                    <a:pt x="1051197" y="0"/>
                  </a:lnTo>
                  <a:lnTo>
                    <a:pt x="1100267" y="1175"/>
                  </a:lnTo>
                  <a:lnTo>
                    <a:pt x="1149027" y="4680"/>
                  </a:lnTo>
                  <a:lnTo>
                    <a:pt x="1197406" y="10484"/>
                  </a:lnTo>
                  <a:lnTo>
                    <a:pt x="1245333" y="18558"/>
                  </a:lnTo>
                  <a:lnTo>
                    <a:pt x="1292735" y="28869"/>
                  </a:lnTo>
                  <a:lnTo>
                    <a:pt x="1339541" y="41388"/>
                  </a:lnTo>
                  <a:lnTo>
                    <a:pt x="1385679" y="56084"/>
                  </a:lnTo>
                  <a:lnTo>
                    <a:pt x="1431076" y="72927"/>
                  </a:lnTo>
                  <a:lnTo>
                    <a:pt x="1475661" y="91885"/>
                  </a:lnTo>
                  <a:lnTo>
                    <a:pt x="1519363" y="112928"/>
                  </a:lnTo>
                  <a:lnTo>
                    <a:pt x="1562109" y="136026"/>
                  </a:lnTo>
                  <a:lnTo>
                    <a:pt x="1603828" y="161148"/>
                  </a:lnTo>
                  <a:lnTo>
                    <a:pt x="1644448" y="188264"/>
                  </a:lnTo>
                  <a:lnTo>
                    <a:pt x="1683896" y="217342"/>
                  </a:lnTo>
                  <a:lnTo>
                    <a:pt x="1722101" y="248353"/>
                  </a:lnTo>
                  <a:lnTo>
                    <a:pt x="1758992" y="281265"/>
                  </a:lnTo>
                  <a:lnTo>
                    <a:pt x="1794496" y="316049"/>
                  </a:lnTo>
                  <a:lnTo>
                    <a:pt x="1828385" y="352498"/>
                  </a:lnTo>
                  <a:lnTo>
                    <a:pt x="1860451" y="390371"/>
                  </a:lnTo>
                  <a:lnTo>
                    <a:pt x="1890663" y="429593"/>
                  </a:lnTo>
                  <a:lnTo>
                    <a:pt x="1918993" y="470090"/>
                  </a:lnTo>
                  <a:lnTo>
                    <a:pt x="1945410" y="511790"/>
                  </a:lnTo>
                  <a:lnTo>
                    <a:pt x="1969884" y="554617"/>
                  </a:lnTo>
                  <a:lnTo>
                    <a:pt x="1992386" y="598500"/>
                  </a:lnTo>
                  <a:lnTo>
                    <a:pt x="2012887" y="643363"/>
                  </a:lnTo>
                  <a:lnTo>
                    <a:pt x="2031355" y="689133"/>
                  </a:lnTo>
                  <a:lnTo>
                    <a:pt x="2047762" y="735736"/>
                  </a:lnTo>
                  <a:lnTo>
                    <a:pt x="2062078" y="783099"/>
                  </a:lnTo>
                  <a:lnTo>
                    <a:pt x="2074274" y="831147"/>
                  </a:lnTo>
                  <a:lnTo>
                    <a:pt x="2084318" y="879808"/>
                  </a:lnTo>
                  <a:lnTo>
                    <a:pt x="2092182" y="929007"/>
                  </a:lnTo>
                  <a:lnTo>
                    <a:pt x="2097836" y="978671"/>
                  </a:lnTo>
                  <a:lnTo>
                    <a:pt x="2101251" y="1028726"/>
                  </a:lnTo>
                  <a:lnTo>
                    <a:pt x="2102395" y="1079097"/>
                  </a:lnTo>
                  <a:lnTo>
                    <a:pt x="2101314" y="1128493"/>
                  </a:lnTo>
                  <a:lnTo>
                    <a:pt x="2098099" y="1177318"/>
                  </a:lnTo>
                  <a:lnTo>
                    <a:pt x="2092799" y="1225525"/>
                  </a:lnTo>
                  <a:lnTo>
                    <a:pt x="2085459" y="1273068"/>
                  </a:lnTo>
                  <a:lnTo>
                    <a:pt x="2076126" y="1319897"/>
                  </a:lnTo>
                  <a:lnTo>
                    <a:pt x="2064846" y="1365966"/>
                  </a:lnTo>
                  <a:lnTo>
                    <a:pt x="2051666" y="1411226"/>
                  </a:lnTo>
                  <a:lnTo>
                    <a:pt x="2036631" y="1455631"/>
                  </a:lnTo>
                  <a:lnTo>
                    <a:pt x="2019789" y="1499133"/>
                  </a:lnTo>
                  <a:lnTo>
                    <a:pt x="2001185" y="1541683"/>
                  </a:lnTo>
                  <a:lnTo>
                    <a:pt x="1980866" y="1583235"/>
                  </a:lnTo>
                  <a:lnTo>
                    <a:pt x="1958879" y="1623741"/>
                  </a:lnTo>
                  <a:lnTo>
                    <a:pt x="1935269" y="1663152"/>
                  </a:lnTo>
                  <a:lnTo>
                    <a:pt x="1910084" y="1701423"/>
                  </a:lnTo>
                  <a:lnTo>
                    <a:pt x="1883369" y="1738504"/>
                  </a:lnTo>
                  <a:lnTo>
                    <a:pt x="1855171" y="1774348"/>
                  </a:lnTo>
                  <a:lnTo>
                    <a:pt x="1825536" y="1808908"/>
                  </a:lnTo>
                  <a:lnTo>
                    <a:pt x="1794512" y="1842136"/>
                  </a:lnTo>
                  <a:lnTo>
                    <a:pt x="1762143" y="1873985"/>
                  </a:lnTo>
                  <a:lnTo>
                    <a:pt x="1728476" y="1904406"/>
                  </a:lnTo>
                  <a:lnTo>
                    <a:pt x="1693559" y="1933353"/>
                  </a:lnTo>
                  <a:lnTo>
                    <a:pt x="1657436" y="1960777"/>
                  </a:lnTo>
                  <a:lnTo>
                    <a:pt x="1620156" y="1986631"/>
                  </a:lnTo>
                  <a:lnTo>
                    <a:pt x="1581763" y="2010868"/>
                  </a:lnTo>
                  <a:lnTo>
                    <a:pt x="1542305" y="2033439"/>
                  </a:lnTo>
                  <a:lnTo>
                    <a:pt x="1501827" y="2054297"/>
                  </a:lnTo>
                  <a:lnTo>
                    <a:pt x="1460377" y="2073395"/>
                  </a:lnTo>
                  <a:lnTo>
                    <a:pt x="1418000" y="2090685"/>
                  </a:lnTo>
                  <a:lnTo>
                    <a:pt x="1374743" y="2106119"/>
                  </a:lnTo>
                  <a:lnTo>
                    <a:pt x="1330652" y="2119649"/>
                  </a:lnTo>
                  <a:lnTo>
                    <a:pt x="1285774" y="2131229"/>
                  </a:lnTo>
                  <a:lnTo>
                    <a:pt x="1240155" y="2140810"/>
                  </a:lnTo>
                  <a:lnTo>
                    <a:pt x="1193841" y="2148344"/>
                  </a:lnTo>
                  <a:lnTo>
                    <a:pt x="1146880" y="2153785"/>
                  </a:lnTo>
                  <a:lnTo>
                    <a:pt x="1099316" y="2157085"/>
                  </a:lnTo>
                  <a:lnTo>
                    <a:pt x="1051197" y="2158195"/>
                  </a:lnTo>
                  <a:lnTo>
                    <a:pt x="1003078" y="2157085"/>
                  </a:lnTo>
                  <a:lnTo>
                    <a:pt x="955515" y="2153785"/>
                  </a:lnTo>
                  <a:lnTo>
                    <a:pt x="908553" y="2148344"/>
                  </a:lnTo>
                  <a:lnTo>
                    <a:pt x="862240" y="2140810"/>
                  </a:lnTo>
                  <a:lnTo>
                    <a:pt x="816621" y="2131229"/>
                  </a:lnTo>
                  <a:lnTo>
                    <a:pt x="771743" y="2119649"/>
                  </a:lnTo>
                  <a:lnTo>
                    <a:pt x="727652" y="2106119"/>
                  </a:lnTo>
                  <a:lnTo>
                    <a:pt x="684395" y="2090685"/>
                  </a:lnTo>
                  <a:lnTo>
                    <a:pt x="642018" y="2073395"/>
                  </a:lnTo>
                  <a:lnTo>
                    <a:pt x="600568" y="2054297"/>
                  </a:lnTo>
                  <a:lnTo>
                    <a:pt x="560090" y="2033439"/>
                  </a:lnTo>
                  <a:lnTo>
                    <a:pt x="520632" y="2010868"/>
                  </a:lnTo>
                  <a:lnTo>
                    <a:pt x="482239" y="1986631"/>
                  </a:lnTo>
                  <a:lnTo>
                    <a:pt x="444958" y="1960777"/>
                  </a:lnTo>
                  <a:lnTo>
                    <a:pt x="408836" y="1933353"/>
                  </a:lnTo>
                  <a:lnTo>
                    <a:pt x="373918" y="1904406"/>
                  </a:lnTo>
                  <a:lnTo>
                    <a:pt x="340252" y="1873985"/>
                  </a:lnTo>
                  <a:lnTo>
                    <a:pt x="307883" y="1842136"/>
                  </a:lnTo>
                  <a:lnTo>
                    <a:pt x="276858" y="1808908"/>
                  </a:lnTo>
                  <a:lnTo>
                    <a:pt x="247224" y="1774348"/>
                  </a:lnTo>
                  <a:lnTo>
                    <a:pt x="219026" y="1738504"/>
                  </a:lnTo>
                  <a:lnTo>
                    <a:pt x="192311" y="1701423"/>
                  </a:lnTo>
                  <a:lnTo>
                    <a:pt x="167125" y="1663152"/>
                  </a:lnTo>
                  <a:lnTo>
                    <a:pt x="143516" y="1623741"/>
                  </a:lnTo>
                  <a:lnTo>
                    <a:pt x="121529" y="1583235"/>
                  </a:lnTo>
                  <a:lnTo>
                    <a:pt x="101210" y="1541683"/>
                  </a:lnTo>
                  <a:lnTo>
                    <a:pt x="82606" y="1499133"/>
                  </a:lnTo>
                  <a:lnTo>
                    <a:pt x="65764" y="1455631"/>
                  </a:lnTo>
                  <a:lnTo>
                    <a:pt x="50729" y="1411226"/>
                  </a:lnTo>
                  <a:lnTo>
                    <a:pt x="37548" y="1365966"/>
                  </a:lnTo>
                  <a:lnTo>
                    <a:pt x="26268" y="1319897"/>
                  </a:lnTo>
                  <a:lnTo>
                    <a:pt x="16935" y="1273068"/>
                  </a:lnTo>
                  <a:lnTo>
                    <a:pt x="9595" y="1225525"/>
                  </a:lnTo>
                  <a:lnTo>
                    <a:pt x="4295" y="1177318"/>
                  </a:lnTo>
                  <a:lnTo>
                    <a:pt x="1081" y="1128493"/>
                  </a:lnTo>
                  <a:lnTo>
                    <a:pt x="0" y="10790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452773" y="6522326"/>
            <a:ext cx="1116330" cy="15703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635" algn="ctr">
              <a:lnSpc>
                <a:spcPts val="2020"/>
              </a:lnSpc>
              <a:spcBef>
                <a:spcPts val="180"/>
              </a:spcBef>
            </a:pPr>
            <a:r>
              <a:rPr sz="1700" spc="-20" dirty="0">
                <a:latin typeface="Arial"/>
                <a:cs typeface="Arial"/>
              </a:rPr>
              <a:t>Vehicle  </a:t>
            </a:r>
            <a:r>
              <a:rPr sz="1700" spc="-5" dirty="0">
                <a:latin typeface="Arial"/>
                <a:cs typeface="Arial"/>
              </a:rPr>
              <a:t>purchase  grants  available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to  </a:t>
            </a:r>
            <a:r>
              <a:rPr sz="1700" dirty="0">
                <a:latin typeface="Arial"/>
                <a:cs typeface="Arial"/>
              </a:rPr>
              <a:t>support  </a:t>
            </a:r>
            <a:r>
              <a:rPr sz="1700" spc="-5" dirty="0">
                <a:latin typeface="Arial"/>
                <a:cs typeface="Arial"/>
              </a:rPr>
              <a:t>transition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652341" y="2173683"/>
            <a:ext cx="2418080" cy="2167890"/>
            <a:chOff x="10652341" y="2173683"/>
            <a:chExt cx="2418080" cy="2167890"/>
          </a:xfrm>
        </p:grpSpPr>
        <p:sp>
          <p:nvSpPr>
            <p:cNvPr id="25" name="object 25"/>
            <p:cNvSpPr/>
            <p:nvPr/>
          </p:nvSpPr>
          <p:spPr>
            <a:xfrm>
              <a:off x="10657104" y="2178445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1204197" y="2158195"/>
                  </a:moveTo>
                  <a:lnTo>
                    <a:pt x="1153295" y="2157249"/>
                  </a:lnTo>
                  <a:lnTo>
                    <a:pt x="1102931" y="2154434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9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2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101" y="946"/>
                  </a:lnTo>
                  <a:lnTo>
                    <a:pt x="1305467" y="3761"/>
                  </a:lnTo>
                  <a:lnTo>
                    <a:pt x="1355252" y="8407"/>
                  </a:lnTo>
                  <a:lnTo>
                    <a:pt x="1404415" y="14847"/>
                  </a:lnTo>
                  <a:lnTo>
                    <a:pt x="1452913" y="23042"/>
                  </a:lnTo>
                  <a:lnTo>
                    <a:pt x="1500707" y="32956"/>
                  </a:lnTo>
                  <a:lnTo>
                    <a:pt x="1547752" y="44551"/>
                  </a:lnTo>
                  <a:lnTo>
                    <a:pt x="1594008" y="57790"/>
                  </a:lnTo>
                  <a:lnTo>
                    <a:pt x="1639433" y="72635"/>
                  </a:lnTo>
                  <a:lnTo>
                    <a:pt x="1683985" y="89048"/>
                  </a:lnTo>
                  <a:lnTo>
                    <a:pt x="1727622" y="106993"/>
                  </a:lnTo>
                  <a:lnTo>
                    <a:pt x="1770303" y="126432"/>
                  </a:lnTo>
                  <a:lnTo>
                    <a:pt x="1811985" y="147327"/>
                  </a:lnTo>
                  <a:lnTo>
                    <a:pt x="1852627" y="169641"/>
                  </a:lnTo>
                  <a:lnTo>
                    <a:pt x="1892187" y="193337"/>
                  </a:lnTo>
                  <a:lnTo>
                    <a:pt x="1930624" y="218376"/>
                  </a:lnTo>
                  <a:lnTo>
                    <a:pt x="1967895" y="244722"/>
                  </a:lnTo>
                  <a:lnTo>
                    <a:pt x="2003958" y="272338"/>
                  </a:lnTo>
                  <a:lnTo>
                    <a:pt x="2038773" y="301185"/>
                  </a:lnTo>
                  <a:lnTo>
                    <a:pt x="2072296" y="331226"/>
                  </a:lnTo>
                  <a:lnTo>
                    <a:pt x="2104487" y="362424"/>
                  </a:lnTo>
                  <a:lnTo>
                    <a:pt x="2135304" y="394741"/>
                  </a:lnTo>
                  <a:lnTo>
                    <a:pt x="2164704" y="428140"/>
                  </a:lnTo>
                  <a:lnTo>
                    <a:pt x="2192646" y="462584"/>
                  </a:lnTo>
                  <a:lnTo>
                    <a:pt x="2219089" y="498034"/>
                  </a:lnTo>
                  <a:lnTo>
                    <a:pt x="2243989" y="534454"/>
                  </a:lnTo>
                  <a:lnTo>
                    <a:pt x="2267307" y="571806"/>
                  </a:lnTo>
                  <a:lnTo>
                    <a:pt x="2288999" y="610053"/>
                  </a:lnTo>
                  <a:lnTo>
                    <a:pt x="2309024" y="649156"/>
                  </a:lnTo>
                  <a:lnTo>
                    <a:pt x="2327340" y="689080"/>
                  </a:lnTo>
                  <a:lnTo>
                    <a:pt x="2343906" y="729786"/>
                  </a:lnTo>
                  <a:lnTo>
                    <a:pt x="2358679" y="771236"/>
                  </a:lnTo>
                  <a:lnTo>
                    <a:pt x="2371618" y="813394"/>
                  </a:lnTo>
                  <a:lnTo>
                    <a:pt x="2382681" y="856222"/>
                  </a:lnTo>
                  <a:lnTo>
                    <a:pt x="2391827" y="899682"/>
                  </a:lnTo>
                  <a:lnTo>
                    <a:pt x="2399013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3" y="1214458"/>
                  </a:lnTo>
                  <a:lnTo>
                    <a:pt x="2391827" y="1258513"/>
                  </a:lnTo>
                  <a:lnTo>
                    <a:pt x="2382681" y="1301973"/>
                  </a:lnTo>
                  <a:lnTo>
                    <a:pt x="2371618" y="1344801"/>
                  </a:lnTo>
                  <a:lnTo>
                    <a:pt x="2358679" y="1386959"/>
                  </a:lnTo>
                  <a:lnTo>
                    <a:pt x="2343906" y="1428409"/>
                  </a:lnTo>
                  <a:lnTo>
                    <a:pt x="2327340" y="1469115"/>
                  </a:lnTo>
                  <a:lnTo>
                    <a:pt x="2309024" y="1509038"/>
                  </a:lnTo>
                  <a:lnTo>
                    <a:pt x="2288999" y="1548142"/>
                  </a:lnTo>
                  <a:lnTo>
                    <a:pt x="2267307" y="1586389"/>
                  </a:lnTo>
                  <a:lnTo>
                    <a:pt x="2243989" y="1623741"/>
                  </a:lnTo>
                  <a:lnTo>
                    <a:pt x="2219089" y="1660161"/>
                  </a:lnTo>
                  <a:lnTo>
                    <a:pt x="2192646" y="1695611"/>
                  </a:lnTo>
                  <a:lnTo>
                    <a:pt x="2164704" y="1730055"/>
                  </a:lnTo>
                  <a:lnTo>
                    <a:pt x="2135304" y="1763454"/>
                  </a:lnTo>
                  <a:lnTo>
                    <a:pt x="2104487" y="1795771"/>
                  </a:lnTo>
                  <a:lnTo>
                    <a:pt x="2072296" y="1826969"/>
                  </a:lnTo>
                  <a:lnTo>
                    <a:pt x="2038773" y="1857010"/>
                  </a:lnTo>
                  <a:lnTo>
                    <a:pt x="2003958" y="1885857"/>
                  </a:lnTo>
                  <a:lnTo>
                    <a:pt x="1967895" y="1913472"/>
                  </a:lnTo>
                  <a:lnTo>
                    <a:pt x="1930624" y="1939819"/>
                  </a:lnTo>
                  <a:lnTo>
                    <a:pt x="1892187" y="1964858"/>
                  </a:lnTo>
                  <a:lnTo>
                    <a:pt x="1852627" y="1988554"/>
                  </a:lnTo>
                  <a:lnTo>
                    <a:pt x="1811985" y="2010868"/>
                  </a:lnTo>
                  <a:lnTo>
                    <a:pt x="1770303" y="2031763"/>
                  </a:lnTo>
                  <a:lnTo>
                    <a:pt x="1727622" y="2051202"/>
                  </a:lnTo>
                  <a:lnTo>
                    <a:pt x="1683985" y="2069147"/>
                  </a:lnTo>
                  <a:lnTo>
                    <a:pt x="1639433" y="2085560"/>
                  </a:lnTo>
                  <a:lnTo>
                    <a:pt x="1594008" y="2100405"/>
                  </a:lnTo>
                  <a:lnTo>
                    <a:pt x="1547752" y="2113644"/>
                  </a:lnTo>
                  <a:lnTo>
                    <a:pt x="1500707" y="2125239"/>
                  </a:lnTo>
                  <a:lnTo>
                    <a:pt x="1452913" y="2135153"/>
                  </a:lnTo>
                  <a:lnTo>
                    <a:pt x="1404415" y="2143348"/>
                  </a:lnTo>
                  <a:lnTo>
                    <a:pt x="1355252" y="2149788"/>
                  </a:lnTo>
                  <a:lnTo>
                    <a:pt x="1305467" y="2154434"/>
                  </a:lnTo>
                  <a:lnTo>
                    <a:pt x="1255101" y="2157249"/>
                  </a:lnTo>
                  <a:lnTo>
                    <a:pt x="1204197" y="21581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57103" y="2178445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0" y="1079097"/>
                  </a:move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1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101" y="946"/>
                  </a:lnTo>
                  <a:lnTo>
                    <a:pt x="1305467" y="3761"/>
                  </a:lnTo>
                  <a:lnTo>
                    <a:pt x="1355252" y="8407"/>
                  </a:lnTo>
                  <a:lnTo>
                    <a:pt x="1404415" y="14847"/>
                  </a:lnTo>
                  <a:lnTo>
                    <a:pt x="1452913" y="23042"/>
                  </a:lnTo>
                  <a:lnTo>
                    <a:pt x="1500706" y="32956"/>
                  </a:lnTo>
                  <a:lnTo>
                    <a:pt x="1547752" y="44551"/>
                  </a:lnTo>
                  <a:lnTo>
                    <a:pt x="1594008" y="57790"/>
                  </a:lnTo>
                  <a:lnTo>
                    <a:pt x="1639433" y="72635"/>
                  </a:lnTo>
                  <a:lnTo>
                    <a:pt x="1683985" y="89048"/>
                  </a:lnTo>
                  <a:lnTo>
                    <a:pt x="1727622" y="106993"/>
                  </a:lnTo>
                  <a:lnTo>
                    <a:pt x="1770302" y="126432"/>
                  </a:lnTo>
                  <a:lnTo>
                    <a:pt x="1811985" y="147327"/>
                  </a:lnTo>
                  <a:lnTo>
                    <a:pt x="1852627" y="169641"/>
                  </a:lnTo>
                  <a:lnTo>
                    <a:pt x="1892187" y="193337"/>
                  </a:lnTo>
                  <a:lnTo>
                    <a:pt x="1930624" y="218376"/>
                  </a:lnTo>
                  <a:lnTo>
                    <a:pt x="1967894" y="244722"/>
                  </a:lnTo>
                  <a:lnTo>
                    <a:pt x="2003958" y="272338"/>
                  </a:lnTo>
                  <a:lnTo>
                    <a:pt x="2038773" y="301185"/>
                  </a:lnTo>
                  <a:lnTo>
                    <a:pt x="2072296" y="331226"/>
                  </a:lnTo>
                  <a:lnTo>
                    <a:pt x="2104487" y="362424"/>
                  </a:lnTo>
                  <a:lnTo>
                    <a:pt x="2135304" y="394741"/>
                  </a:lnTo>
                  <a:lnTo>
                    <a:pt x="2164704" y="428140"/>
                  </a:lnTo>
                  <a:lnTo>
                    <a:pt x="2192646" y="462584"/>
                  </a:lnTo>
                  <a:lnTo>
                    <a:pt x="2219089" y="498034"/>
                  </a:lnTo>
                  <a:lnTo>
                    <a:pt x="2243989" y="534454"/>
                  </a:lnTo>
                  <a:lnTo>
                    <a:pt x="2267307" y="571806"/>
                  </a:lnTo>
                  <a:lnTo>
                    <a:pt x="2288999" y="610053"/>
                  </a:lnTo>
                  <a:lnTo>
                    <a:pt x="2309024" y="649156"/>
                  </a:lnTo>
                  <a:lnTo>
                    <a:pt x="2327340" y="689080"/>
                  </a:lnTo>
                  <a:lnTo>
                    <a:pt x="2343906" y="729786"/>
                  </a:lnTo>
                  <a:lnTo>
                    <a:pt x="2358679" y="771236"/>
                  </a:lnTo>
                  <a:lnTo>
                    <a:pt x="2371618" y="813394"/>
                  </a:lnTo>
                  <a:lnTo>
                    <a:pt x="2382681" y="856221"/>
                  </a:lnTo>
                  <a:lnTo>
                    <a:pt x="2391827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7" y="1258513"/>
                  </a:lnTo>
                  <a:lnTo>
                    <a:pt x="2382681" y="1301973"/>
                  </a:lnTo>
                  <a:lnTo>
                    <a:pt x="2371618" y="1344801"/>
                  </a:lnTo>
                  <a:lnTo>
                    <a:pt x="2358679" y="1386959"/>
                  </a:lnTo>
                  <a:lnTo>
                    <a:pt x="2343906" y="1428409"/>
                  </a:lnTo>
                  <a:lnTo>
                    <a:pt x="2327340" y="1469115"/>
                  </a:lnTo>
                  <a:lnTo>
                    <a:pt x="2309024" y="1509038"/>
                  </a:lnTo>
                  <a:lnTo>
                    <a:pt x="2288999" y="1548142"/>
                  </a:lnTo>
                  <a:lnTo>
                    <a:pt x="2267307" y="1586389"/>
                  </a:lnTo>
                  <a:lnTo>
                    <a:pt x="2243989" y="1623741"/>
                  </a:lnTo>
                  <a:lnTo>
                    <a:pt x="2219089" y="1660161"/>
                  </a:lnTo>
                  <a:lnTo>
                    <a:pt x="2192646" y="1695611"/>
                  </a:lnTo>
                  <a:lnTo>
                    <a:pt x="2164704" y="1730055"/>
                  </a:lnTo>
                  <a:lnTo>
                    <a:pt x="2135304" y="1763454"/>
                  </a:lnTo>
                  <a:lnTo>
                    <a:pt x="2104487" y="1795771"/>
                  </a:lnTo>
                  <a:lnTo>
                    <a:pt x="2072296" y="1826969"/>
                  </a:lnTo>
                  <a:lnTo>
                    <a:pt x="2038773" y="1857010"/>
                  </a:lnTo>
                  <a:lnTo>
                    <a:pt x="2003958" y="1885857"/>
                  </a:lnTo>
                  <a:lnTo>
                    <a:pt x="1967894" y="1913472"/>
                  </a:lnTo>
                  <a:lnTo>
                    <a:pt x="1930624" y="1939818"/>
                  </a:lnTo>
                  <a:lnTo>
                    <a:pt x="1892187" y="1964858"/>
                  </a:lnTo>
                  <a:lnTo>
                    <a:pt x="1852627" y="1988554"/>
                  </a:lnTo>
                  <a:lnTo>
                    <a:pt x="1811985" y="2010868"/>
                  </a:lnTo>
                  <a:lnTo>
                    <a:pt x="1770302" y="2031763"/>
                  </a:lnTo>
                  <a:lnTo>
                    <a:pt x="1727622" y="2051202"/>
                  </a:lnTo>
                  <a:lnTo>
                    <a:pt x="1683985" y="2069147"/>
                  </a:lnTo>
                  <a:lnTo>
                    <a:pt x="1639433" y="2085560"/>
                  </a:lnTo>
                  <a:lnTo>
                    <a:pt x="1594008" y="2100405"/>
                  </a:lnTo>
                  <a:lnTo>
                    <a:pt x="1547752" y="2113644"/>
                  </a:lnTo>
                  <a:lnTo>
                    <a:pt x="1500706" y="2125239"/>
                  </a:lnTo>
                  <a:lnTo>
                    <a:pt x="1452913" y="2135153"/>
                  </a:lnTo>
                  <a:lnTo>
                    <a:pt x="1404415" y="2143348"/>
                  </a:lnTo>
                  <a:lnTo>
                    <a:pt x="1355252" y="2149788"/>
                  </a:lnTo>
                  <a:lnTo>
                    <a:pt x="1305467" y="2154433"/>
                  </a:lnTo>
                  <a:lnTo>
                    <a:pt x="1255101" y="2157248"/>
                  </a:lnTo>
                  <a:lnTo>
                    <a:pt x="1204197" y="2158195"/>
                  </a:lnTo>
                  <a:lnTo>
                    <a:pt x="1153295" y="2157248"/>
                  </a:lnTo>
                  <a:lnTo>
                    <a:pt x="1102931" y="2154433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8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231045" y="2721858"/>
            <a:ext cx="1260475" cy="10560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Arial"/>
                <a:cs typeface="Arial"/>
              </a:rPr>
              <a:t>20% less  emissions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vs  </a:t>
            </a:r>
            <a:r>
              <a:rPr sz="1700" spc="-5" dirty="0">
                <a:latin typeface="Arial"/>
                <a:cs typeface="Arial"/>
              </a:rPr>
              <a:t>diesel with  CNG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730965" y="7530797"/>
            <a:ext cx="2418080" cy="2167890"/>
            <a:chOff x="10730965" y="7530797"/>
            <a:chExt cx="2418080" cy="2167890"/>
          </a:xfrm>
        </p:grpSpPr>
        <p:sp>
          <p:nvSpPr>
            <p:cNvPr id="29" name="object 29"/>
            <p:cNvSpPr/>
            <p:nvPr/>
          </p:nvSpPr>
          <p:spPr>
            <a:xfrm>
              <a:off x="10735728" y="7535560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1204197" y="2158195"/>
                  </a:moveTo>
                  <a:lnTo>
                    <a:pt x="1153295" y="2157249"/>
                  </a:lnTo>
                  <a:lnTo>
                    <a:pt x="1102931" y="2154434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9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2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2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9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4"/>
                  </a:lnTo>
                  <a:lnTo>
                    <a:pt x="1255099" y="2157249"/>
                  </a:lnTo>
                  <a:lnTo>
                    <a:pt x="1204197" y="215819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35728" y="7535560"/>
              <a:ext cx="2408555" cy="2158365"/>
            </a:xfrm>
            <a:custGeom>
              <a:avLst/>
              <a:gdLst/>
              <a:ahLst/>
              <a:cxnLst/>
              <a:rect l="l" t="t" r="r" b="b"/>
              <a:pathLst>
                <a:path w="2408555" h="2158365">
                  <a:moveTo>
                    <a:pt x="0" y="1079097"/>
                  </a:moveTo>
                  <a:lnTo>
                    <a:pt x="1056" y="1033482"/>
                  </a:lnTo>
                  <a:lnTo>
                    <a:pt x="4197" y="988349"/>
                  </a:lnTo>
                  <a:lnTo>
                    <a:pt x="9382" y="943737"/>
                  </a:lnTo>
                  <a:lnTo>
                    <a:pt x="16568" y="899682"/>
                  </a:lnTo>
                  <a:lnTo>
                    <a:pt x="25714" y="856221"/>
                  </a:lnTo>
                  <a:lnTo>
                    <a:pt x="36777" y="813394"/>
                  </a:lnTo>
                  <a:lnTo>
                    <a:pt x="49717" y="771236"/>
                  </a:lnTo>
                  <a:lnTo>
                    <a:pt x="64491" y="729786"/>
                  </a:lnTo>
                  <a:lnTo>
                    <a:pt x="81057" y="689080"/>
                  </a:lnTo>
                  <a:lnTo>
                    <a:pt x="99374" y="649156"/>
                  </a:lnTo>
                  <a:lnTo>
                    <a:pt x="119400" y="610053"/>
                  </a:lnTo>
                  <a:lnTo>
                    <a:pt x="141092" y="571806"/>
                  </a:lnTo>
                  <a:lnTo>
                    <a:pt x="164410" y="534454"/>
                  </a:lnTo>
                  <a:lnTo>
                    <a:pt x="189312" y="498034"/>
                  </a:lnTo>
                  <a:lnTo>
                    <a:pt x="215755" y="462584"/>
                  </a:lnTo>
                  <a:lnTo>
                    <a:pt x="243697" y="428140"/>
                  </a:lnTo>
                  <a:lnTo>
                    <a:pt x="273098" y="394741"/>
                  </a:lnTo>
                  <a:lnTo>
                    <a:pt x="303915" y="362424"/>
                  </a:lnTo>
                  <a:lnTo>
                    <a:pt x="336107" y="331226"/>
                  </a:lnTo>
                  <a:lnTo>
                    <a:pt x="369631" y="301185"/>
                  </a:lnTo>
                  <a:lnTo>
                    <a:pt x="404446" y="272338"/>
                  </a:lnTo>
                  <a:lnTo>
                    <a:pt x="440510" y="244722"/>
                  </a:lnTo>
                  <a:lnTo>
                    <a:pt x="477781" y="218376"/>
                  </a:lnTo>
                  <a:lnTo>
                    <a:pt x="516218" y="193337"/>
                  </a:lnTo>
                  <a:lnTo>
                    <a:pt x="555778" y="169641"/>
                  </a:lnTo>
                  <a:lnTo>
                    <a:pt x="596421" y="147327"/>
                  </a:lnTo>
                  <a:lnTo>
                    <a:pt x="638103" y="126432"/>
                  </a:lnTo>
                  <a:lnTo>
                    <a:pt x="680783" y="106993"/>
                  </a:lnTo>
                  <a:lnTo>
                    <a:pt x="724420" y="89048"/>
                  </a:lnTo>
                  <a:lnTo>
                    <a:pt x="768972" y="72635"/>
                  </a:lnTo>
                  <a:lnTo>
                    <a:pt x="814396" y="57790"/>
                  </a:lnTo>
                  <a:lnTo>
                    <a:pt x="860651" y="44551"/>
                  </a:lnTo>
                  <a:lnTo>
                    <a:pt x="907696" y="32956"/>
                  </a:lnTo>
                  <a:lnTo>
                    <a:pt x="955488" y="23042"/>
                  </a:lnTo>
                  <a:lnTo>
                    <a:pt x="1003986" y="14847"/>
                  </a:lnTo>
                  <a:lnTo>
                    <a:pt x="1053147" y="8407"/>
                  </a:lnTo>
                  <a:lnTo>
                    <a:pt x="1102931" y="3761"/>
                  </a:lnTo>
                  <a:lnTo>
                    <a:pt x="1153295" y="946"/>
                  </a:lnTo>
                  <a:lnTo>
                    <a:pt x="1204197" y="0"/>
                  </a:lnTo>
                  <a:lnTo>
                    <a:pt x="1255099" y="946"/>
                  </a:lnTo>
                  <a:lnTo>
                    <a:pt x="1305463" y="3761"/>
                  </a:lnTo>
                  <a:lnTo>
                    <a:pt x="1355247" y="8407"/>
                  </a:lnTo>
                  <a:lnTo>
                    <a:pt x="1404408" y="14847"/>
                  </a:lnTo>
                  <a:lnTo>
                    <a:pt x="1452906" y="23042"/>
                  </a:lnTo>
                  <a:lnTo>
                    <a:pt x="1500698" y="32956"/>
                  </a:lnTo>
                  <a:lnTo>
                    <a:pt x="1547743" y="44551"/>
                  </a:lnTo>
                  <a:lnTo>
                    <a:pt x="1593998" y="57790"/>
                  </a:lnTo>
                  <a:lnTo>
                    <a:pt x="1639423" y="72635"/>
                  </a:lnTo>
                  <a:lnTo>
                    <a:pt x="1683974" y="89048"/>
                  </a:lnTo>
                  <a:lnTo>
                    <a:pt x="1727611" y="106993"/>
                  </a:lnTo>
                  <a:lnTo>
                    <a:pt x="1770291" y="126432"/>
                  </a:lnTo>
                  <a:lnTo>
                    <a:pt x="1811974" y="147327"/>
                  </a:lnTo>
                  <a:lnTo>
                    <a:pt x="1852616" y="169641"/>
                  </a:lnTo>
                  <a:lnTo>
                    <a:pt x="1892176" y="193337"/>
                  </a:lnTo>
                  <a:lnTo>
                    <a:pt x="1930613" y="218376"/>
                  </a:lnTo>
                  <a:lnTo>
                    <a:pt x="1967884" y="244722"/>
                  </a:lnTo>
                  <a:lnTo>
                    <a:pt x="2003948" y="272338"/>
                  </a:lnTo>
                  <a:lnTo>
                    <a:pt x="2038763" y="301185"/>
                  </a:lnTo>
                  <a:lnTo>
                    <a:pt x="2072287" y="331226"/>
                  </a:lnTo>
                  <a:lnTo>
                    <a:pt x="2104479" y="362424"/>
                  </a:lnTo>
                  <a:lnTo>
                    <a:pt x="2135296" y="394741"/>
                  </a:lnTo>
                  <a:lnTo>
                    <a:pt x="2164697" y="428140"/>
                  </a:lnTo>
                  <a:lnTo>
                    <a:pt x="2192640" y="462584"/>
                  </a:lnTo>
                  <a:lnTo>
                    <a:pt x="2219083" y="498034"/>
                  </a:lnTo>
                  <a:lnTo>
                    <a:pt x="2243984" y="534454"/>
                  </a:lnTo>
                  <a:lnTo>
                    <a:pt x="2267302" y="571806"/>
                  </a:lnTo>
                  <a:lnTo>
                    <a:pt x="2288995" y="610053"/>
                  </a:lnTo>
                  <a:lnTo>
                    <a:pt x="2309020" y="649156"/>
                  </a:lnTo>
                  <a:lnTo>
                    <a:pt x="2327337" y="689080"/>
                  </a:lnTo>
                  <a:lnTo>
                    <a:pt x="2343903" y="729786"/>
                  </a:lnTo>
                  <a:lnTo>
                    <a:pt x="2358677" y="771236"/>
                  </a:lnTo>
                  <a:lnTo>
                    <a:pt x="2371617" y="813394"/>
                  </a:lnTo>
                  <a:lnTo>
                    <a:pt x="2382680" y="856221"/>
                  </a:lnTo>
                  <a:lnTo>
                    <a:pt x="2391826" y="899682"/>
                  </a:lnTo>
                  <a:lnTo>
                    <a:pt x="2399012" y="943737"/>
                  </a:lnTo>
                  <a:lnTo>
                    <a:pt x="2404197" y="988349"/>
                  </a:lnTo>
                  <a:lnTo>
                    <a:pt x="2407338" y="1033482"/>
                  </a:lnTo>
                  <a:lnTo>
                    <a:pt x="2408395" y="1079097"/>
                  </a:lnTo>
                  <a:lnTo>
                    <a:pt x="2407338" y="1124713"/>
                  </a:lnTo>
                  <a:lnTo>
                    <a:pt x="2404197" y="1169845"/>
                  </a:lnTo>
                  <a:lnTo>
                    <a:pt x="2399012" y="1214458"/>
                  </a:lnTo>
                  <a:lnTo>
                    <a:pt x="2391826" y="1258513"/>
                  </a:lnTo>
                  <a:lnTo>
                    <a:pt x="2382680" y="1301973"/>
                  </a:lnTo>
                  <a:lnTo>
                    <a:pt x="2371617" y="1344801"/>
                  </a:lnTo>
                  <a:lnTo>
                    <a:pt x="2358677" y="1386959"/>
                  </a:lnTo>
                  <a:lnTo>
                    <a:pt x="2343903" y="1428409"/>
                  </a:lnTo>
                  <a:lnTo>
                    <a:pt x="2327337" y="1469115"/>
                  </a:lnTo>
                  <a:lnTo>
                    <a:pt x="2309020" y="1509038"/>
                  </a:lnTo>
                  <a:lnTo>
                    <a:pt x="2288995" y="1548142"/>
                  </a:lnTo>
                  <a:lnTo>
                    <a:pt x="2267302" y="1586389"/>
                  </a:lnTo>
                  <a:lnTo>
                    <a:pt x="2243984" y="1623741"/>
                  </a:lnTo>
                  <a:lnTo>
                    <a:pt x="2219083" y="1660161"/>
                  </a:lnTo>
                  <a:lnTo>
                    <a:pt x="2192640" y="1695611"/>
                  </a:lnTo>
                  <a:lnTo>
                    <a:pt x="2164697" y="1730055"/>
                  </a:lnTo>
                  <a:lnTo>
                    <a:pt x="2135296" y="1763454"/>
                  </a:lnTo>
                  <a:lnTo>
                    <a:pt x="2104479" y="1795771"/>
                  </a:lnTo>
                  <a:lnTo>
                    <a:pt x="2072287" y="1826969"/>
                  </a:lnTo>
                  <a:lnTo>
                    <a:pt x="2038763" y="1857010"/>
                  </a:lnTo>
                  <a:lnTo>
                    <a:pt x="2003948" y="1885857"/>
                  </a:lnTo>
                  <a:lnTo>
                    <a:pt x="1967884" y="1913472"/>
                  </a:lnTo>
                  <a:lnTo>
                    <a:pt x="1930613" y="1939818"/>
                  </a:lnTo>
                  <a:lnTo>
                    <a:pt x="1892176" y="1964858"/>
                  </a:lnTo>
                  <a:lnTo>
                    <a:pt x="1852616" y="1988554"/>
                  </a:lnTo>
                  <a:lnTo>
                    <a:pt x="1811974" y="2010868"/>
                  </a:lnTo>
                  <a:lnTo>
                    <a:pt x="1770291" y="2031763"/>
                  </a:lnTo>
                  <a:lnTo>
                    <a:pt x="1727611" y="2051202"/>
                  </a:lnTo>
                  <a:lnTo>
                    <a:pt x="1683974" y="2069147"/>
                  </a:lnTo>
                  <a:lnTo>
                    <a:pt x="1639423" y="2085560"/>
                  </a:lnTo>
                  <a:lnTo>
                    <a:pt x="1593998" y="2100405"/>
                  </a:lnTo>
                  <a:lnTo>
                    <a:pt x="1547743" y="2113644"/>
                  </a:lnTo>
                  <a:lnTo>
                    <a:pt x="1500698" y="2125239"/>
                  </a:lnTo>
                  <a:lnTo>
                    <a:pt x="1452906" y="2135153"/>
                  </a:lnTo>
                  <a:lnTo>
                    <a:pt x="1404408" y="2143348"/>
                  </a:lnTo>
                  <a:lnTo>
                    <a:pt x="1355247" y="2149788"/>
                  </a:lnTo>
                  <a:lnTo>
                    <a:pt x="1305463" y="2154433"/>
                  </a:lnTo>
                  <a:lnTo>
                    <a:pt x="1255099" y="2157248"/>
                  </a:lnTo>
                  <a:lnTo>
                    <a:pt x="1204197" y="2158195"/>
                  </a:lnTo>
                  <a:lnTo>
                    <a:pt x="1153295" y="2157248"/>
                  </a:lnTo>
                  <a:lnTo>
                    <a:pt x="1102931" y="2154433"/>
                  </a:lnTo>
                  <a:lnTo>
                    <a:pt x="1053147" y="2149788"/>
                  </a:lnTo>
                  <a:lnTo>
                    <a:pt x="1003986" y="2143348"/>
                  </a:lnTo>
                  <a:lnTo>
                    <a:pt x="955488" y="2135153"/>
                  </a:lnTo>
                  <a:lnTo>
                    <a:pt x="907696" y="2125239"/>
                  </a:lnTo>
                  <a:lnTo>
                    <a:pt x="860651" y="2113644"/>
                  </a:lnTo>
                  <a:lnTo>
                    <a:pt x="814396" y="2100405"/>
                  </a:lnTo>
                  <a:lnTo>
                    <a:pt x="768972" y="2085560"/>
                  </a:lnTo>
                  <a:lnTo>
                    <a:pt x="724420" y="2069147"/>
                  </a:lnTo>
                  <a:lnTo>
                    <a:pt x="680783" y="2051202"/>
                  </a:lnTo>
                  <a:lnTo>
                    <a:pt x="638103" y="2031763"/>
                  </a:lnTo>
                  <a:lnTo>
                    <a:pt x="596421" y="2010868"/>
                  </a:lnTo>
                  <a:lnTo>
                    <a:pt x="555778" y="1988554"/>
                  </a:lnTo>
                  <a:lnTo>
                    <a:pt x="516218" y="1964858"/>
                  </a:lnTo>
                  <a:lnTo>
                    <a:pt x="477781" y="1939818"/>
                  </a:lnTo>
                  <a:lnTo>
                    <a:pt x="440510" y="1913472"/>
                  </a:lnTo>
                  <a:lnTo>
                    <a:pt x="404446" y="1885857"/>
                  </a:lnTo>
                  <a:lnTo>
                    <a:pt x="369631" y="1857010"/>
                  </a:lnTo>
                  <a:lnTo>
                    <a:pt x="336107" y="1826969"/>
                  </a:lnTo>
                  <a:lnTo>
                    <a:pt x="303915" y="1795771"/>
                  </a:lnTo>
                  <a:lnTo>
                    <a:pt x="273098" y="1763454"/>
                  </a:lnTo>
                  <a:lnTo>
                    <a:pt x="243697" y="1730055"/>
                  </a:lnTo>
                  <a:lnTo>
                    <a:pt x="215755" y="1695611"/>
                  </a:lnTo>
                  <a:lnTo>
                    <a:pt x="189312" y="1660161"/>
                  </a:lnTo>
                  <a:lnTo>
                    <a:pt x="164410" y="1623741"/>
                  </a:lnTo>
                  <a:lnTo>
                    <a:pt x="141092" y="1586389"/>
                  </a:lnTo>
                  <a:lnTo>
                    <a:pt x="119400" y="1548142"/>
                  </a:lnTo>
                  <a:lnTo>
                    <a:pt x="99374" y="1509038"/>
                  </a:lnTo>
                  <a:lnTo>
                    <a:pt x="81057" y="1469115"/>
                  </a:lnTo>
                  <a:lnTo>
                    <a:pt x="64491" y="1428409"/>
                  </a:lnTo>
                  <a:lnTo>
                    <a:pt x="49717" y="1386959"/>
                  </a:lnTo>
                  <a:lnTo>
                    <a:pt x="36777" y="1344801"/>
                  </a:lnTo>
                  <a:lnTo>
                    <a:pt x="25714" y="1301973"/>
                  </a:lnTo>
                  <a:lnTo>
                    <a:pt x="16568" y="1258513"/>
                  </a:lnTo>
                  <a:lnTo>
                    <a:pt x="9382" y="1214458"/>
                  </a:lnTo>
                  <a:lnTo>
                    <a:pt x="4197" y="1169845"/>
                  </a:lnTo>
                  <a:lnTo>
                    <a:pt x="1056" y="1124713"/>
                  </a:lnTo>
                  <a:lnTo>
                    <a:pt x="0" y="1079097"/>
                  </a:lnTo>
                  <a:close/>
                </a:path>
              </a:pathLst>
            </a:custGeom>
            <a:ln w="9524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231493" y="8207562"/>
            <a:ext cx="1414780" cy="7988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4610" marR="5080" indent="-42545" algn="just">
              <a:lnSpc>
                <a:spcPts val="2020"/>
              </a:lnSpc>
              <a:spcBef>
                <a:spcPts val="180"/>
              </a:spcBef>
            </a:pPr>
            <a:r>
              <a:rPr sz="1700" spc="-5" dirty="0">
                <a:latin typeface="Arial"/>
                <a:cs typeface="Arial"/>
              </a:rPr>
              <a:t>Active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solution  </a:t>
            </a:r>
            <a:r>
              <a:rPr sz="1700" spc="-5" dirty="0">
                <a:latin typeface="Arial"/>
                <a:cs typeface="Arial"/>
              </a:rPr>
              <a:t>on Irish </a:t>
            </a:r>
            <a:r>
              <a:rPr sz="1700" dirty="0">
                <a:latin typeface="Arial"/>
                <a:cs typeface="Arial"/>
              </a:rPr>
              <a:t>roads  </a:t>
            </a:r>
            <a:r>
              <a:rPr sz="1700" spc="-5" dirty="0">
                <a:latin typeface="Arial"/>
                <a:cs typeface="Arial"/>
              </a:rPr>
              <a:t>as we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speak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9416" y="294394"/>
            <a:ext cx="1108504" cy="90667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3160" y="227496"/>
            <a:ext cx="7285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20" dirty="0">
                <a:solidFill>
                  <a:srgbClr val="318582"/>
                </a:solidFill>
              </a:rPr>
              <a:t>Our </a:t>
            </a:r>
            <a:r>
              <a:rPr sz="4400" spc="-90" dirty="0">
                <a:solidFill>
                  <a:srgbClr val="318582"/>
                </a:solidFill>
              </a:rPr>
              <a:t>clients </a:t>
            </a:r>
            <a:r>
              <a:rPr sz="4400" spc="-75" dirty="0">
                <a:solidFill>
                  <a:srgbClr val="318582"/>
                </a:solidFill>
              </a:rPr>
              <a:t>and</a:t>
            </a:r>
            <a:r>
              <a:rPr sz="4400" spc="-490" dirty="0">
                <a:solidFill>
                  <a:srgbClr val="318582"/>
                </a:solidFill>
              </a:rPr>
              <a:t> </a:t>
            </a:r>
            <a:r>
              <a:rPr sz="4400" spc="-135" dirty="0">
                <a:solidFill>
                  <a:srgbClr val="318582"/>
                </a:solidFill>
              </a:rPr>
              <a:t>partners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694429" y="1950957"/>
            <a:ext cx="3397907" cy="2179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41976" y="1982944"/>
            <a:ext cx="4046845" cy="1689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873" y="2590162"/>
            <a:ext cx="2975868" cy="751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798" y="4224316"/>
            <a:ext cx="2486019" cy="1838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6037" y="4641715"/>
            <a:ext cx="3118493" cy="1836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41976" y="4310566"/>
            <a:ext cx="4737253" cy="1665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873" y="7315185"/>
            <a:ext cx="4584890" cy="1665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8262" y="7645184"/>
            <a:ext cx="5415617" cy="1744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36973" y="6509811"/>
            <a:ext cx="3384092" cy="33840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25" y="1173179"/>
            <a:ext cx="8724876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2700" b="1" i="1" spc="-100" dirty="0">
                <a:solidFill>
                  <a:srgbClr val="4BC675"/>
                </a:solidFill>
                <a:latin typeface="Verdana"/>
                <a:cs typeface="Verdana"/>
              </a:rPr>
              <a:t>EU Update</a:t>
            </a:r>
            <a:endParaRPr lang="en-IE" sz="2700" b="1" i="1" spc="-105" dirty="0">
              <a:solidFill>
                <a:srgbClr val="4BC675"/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European Commission announced target for production of 35 billion cubic metres (</a:t>
            </a:r>
            <a:r>
              <a:rPr lang="en-GB" sz="2700" dirty="0" err="1">
                <a:latin typeface="Verdana"/>
                <a:cs typeface="Verdana"/>
              </a:rPr>
              <a:t>bcm</a:t>
            </a:r>
            <a:r>
              <a:rPr lang="en-GB" sz="2700" dirty="0">
                <a:latin typeface="Verdana"/>
                <a:cs typeface="Verdana"/>
              </a:rPr>
              <a:t>) of biomethane within the EU by 2030 as part of its </a:t>
            </a:r>
            <a:r>
              <a:rPr lang="en-GB" sz="2700" dirty="0" err="1">
                <a:latin typeface="Verdana"/>
                <a:cs typeface="Verdana"/>
              </a:rPr>
              <a:t>REPowerEU</a:t>
            </a:r>
            <a:r>
              <a:rPr lang="en-GB" sz="2700" dirty="0">
                <a:latin typeface="Verdana"/>
                <a:cs typeface="Verdana"/>
              </a:rPr>
              <a:t> Plan.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Currently producing 3 billion cubic metres.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€83 bn needed to build 4,000 medium-size plants and 1,000 large-scale plants.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200" y="341221"/>
            <a:ext cx="12045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400" spc="-140" dirty="0">
                <a:solidFill>
                  <a:srgbClr val="318582"/>
                </a:solidFill>
              </a:rPr>
              <a:t>Biomethane Policy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419124" y="5298353"/>
            <a:ext cx="10096476" cy="4647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2700" b="1" i="1" spc="-95" dirty="0">
                <a:solidFill>
                  <a:srgbClr val="4BC675"/>
                </a:solidFill>
                <a:latin typeface="Verdana"/>
                <a:cs typeface="Verdana"/>
              </a:rPr>
              <a:t>Ireland</a:t>
            </a:r>
            <a:endParaRPr lang="en-IE" sz="2700" b="1" i="1" spc="-105" dirty="0">
              <a:solidFill>
                <a:srgbClr val="4BC675"/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Ireland has set a target of 5.7 </a:t>
            </a:r>
            <a:r>
              <a:rPr lang="en-GB" sz="2700" dirty="0" err="1">
                <a:latin typeface="Verdana"/>
                <a:cs typeface="Verdana"/>
              </a:rPr>
              <a:t>TWh</a:t>
            </a:r>
            <a:r>
              <a:rPr lang="en-GB" sz="2700" dirty="0">
                <a:latin typeface="Verdana"/>
                <a:cs typeface="Verdana"/>
              </a:rPr>
              <a:t> of biomethane by 2030 (36 large scale plants).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Ireland’s heat has the lowest percentage of renewable energy (6%) of any European country.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Introducing a Renewable Heat Obligation which will require suppliers to provide a proportion of their fuels from renewable sources.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Already included in the Biofuels Obligation scheme and due to receive x 1.5 certs from 2023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Verdana"/>
              <a:cs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79F53-99BB-3813-4E23-FDC56E07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1" y="1333500"/>
            <a:ext cx="708660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BDFF7-6E54-C18A-A3AC-3E7BA543A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5600700"/>
            <a:ext cx="6972276" cy="4152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25" y="1173179"/>
            <a:ext cx="17567738" cy="507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Transport is Irelands second largest at 20% - only 5% carbon reduction since 1990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HGV and marine sectors very difficult to decarbonise as electrification largely not possible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There were approximately 136,000 HGVs in Ireland in 2020 accounting for 15% of transport energy. The fleet relies solely on diesel. Just 57 trucks are powered by Compressed Natural Gas (CNG), the rest are diesels of various vintages.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Ireland has a relatively old fleet with approximately 55% of HGVs 6 years old or more meaning they do not meet the 2014 increased Euro VI emissions standards.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Barriers to investment in new technologies such as high competition, low margins and a high share of small businesses.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Lack of clear consensus internationally has also slowed progress with European countries often pursuing different measures.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200" y="341221"/>
            <a:ext cx="12045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400" spc="-140" dirty="0">
                <a:solidFill>
                  <a:srgbClr val="318582"/>
                </a:solidFill>
              </a:rPr>
              <a:t>Transport Emissions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CEBC2-0674-E841-C086-9D707155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829300"/>
            <a:ext cx="11811000" cy="40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24" y="1173179"/>
            <a:ext cx="9029675" cy="8840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The need for further actions to reduce emissions in the transport sector must be addressed without delay.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Although green electricity for mobility is making strides, it cannot single-handedly meet the expected and much needed decarbonization deadlines in time.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Biomethane is readily available and allows for the fast decarbonization of all transport areas.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Grid Infrastructure is already in place.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It is a versatile sustainable fuel which can be compressed to Bio-CNG or liquefied to Bio-LNG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Lowest carbon intensity biofuel available (if used as Bio-CNG), depending on the feedstock used it can be carbon negative.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By comparison electricity is currently 82 gCO2/MJ in Ireland, has a target of 28 by 2030 and 0 by 2050.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700" dirty="0">
                <a:latin typeface="Verdana"/>
                <a:cs typeface="Verdana"/>
              </a:rPr>
              <a:t>Adds to energy security and can be financially decoupled from energy markets.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200" y="341221"/>
            <a:ext cx="12045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4400" spc="-140" dirty="0">
                <a:solidFill>
                  <a:srgbClr val="318582"/>
                </a:solidFill>
              </a:rPr>
              <a:t>Why Biomethane</a:t>
            </a:r>
            <a:endParaRPr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A40BC-0B94-7175-8E03-5A13C70E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2324100"/>
            <a:ext cx="7910052" cy="608747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F6160542-7059-3C7D-BA76-D59496EF9C36}"/>
              </a:ext>
            </a:extLst>
          </p:cNvPr>
          <p:cNvSpPr/>
          <p:nvPr/>
        </p:nvSpPr>
        <p:spPr>
          <a:xfrm>
            <a:off x="15697200" y="6134100"/>
            <a:ext cx="304800" cy="3048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542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1108</Words>
  <Application>Microsoft Macintosh PowerPoint</Application>
  <PresentationFormat>Custom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VISIONGREEN CONSULTANCY</vt:lpstr>
      <vt:lpstr>Who are we?</vt:lpstr>
      <vt:lpstr>Our Products and Services</vt:lpstr>
      <vt:lpstr>First Movers</vt:lpstr>
      <vt:lpstr>Heavy Duty Alternatives to Diesel -  Gas Powered Vehicles</vt:lpstr>
      <vt:lpstr>Our clients and partners</vt:lpstr>
      <vt:lpstr>Biomethane Policy</vt:lpstr>
      <vt:lpstr>Transport Emissions</vt:lpstr>
      <vt:lpstr>Why Biomethane</vt:lpstr>
      <vt:lpstr>Biomethane in Transport Europe</vt:lpstr>
      <vt:lpstr>Challenges</vt:lpstr>
      <vt:lpstr>Opportunities</vt:lpstr>
      <vt:lpstr>Wish List</vt:lpstr>
      <vt:lpstr>T H A N K S F O R Y O U R T I M 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 Presentation - Sustainable Transport [30May 2022]</dc:title>
  <dc:creator>Ronan Murphy</dc:creator>
  <cp:lastModifiedBy>Microsoft Office User</cp:lastModifiedBy>
  <cp:revision>3</cp:revision>
  <dcterms:created xsi:type="dcterms:W3CDTF">2022-05-31T10:41:01Z</dcterms:created>
  <dcterms:modified xsi:type="dcterms:W3CDTF">2022-11-15T10:44:15Z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2022-05-31T00:00:00Z</vt:filetime>
  </property>
</Properties>
</file>